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slideLayouts/slideLayout89.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10" r:id="rId2"/>
    <p:sldMasterId id="2147483729" r:id="rId3"/>
    <p:sldMasterId id="2147483755" r:id="rId4"/>
    <p:sldMasterId id="2147483757" r:id="rId5"/>
    <p:sldMasterId id="2147483776" r:id="rId6"/>
    <p:sldMasterId id="2147483780" r:id="rId7"/>
    <p:sldMasterId id="2147483801" r:id="rId8"/>
  </p:sldMasterIdLst>
  <p:sldIdLst>
    <p:sldId id="256" r:id="rId9"/>
    <p:sldId id="257" r:id="rId10"/>
    <p:sldId id="258" r:id="rId11"/>
    <p:sldId id="260" r:id="rId12"/>
    <p:sldId id="261" r:id="rId13"/>
    <p:sldId id="262" r:id="rId14"/>
    <p:sldId id="259" r:id="rId15"/>
    <p:sldId id="263"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989D2378-4EC5-4A49-9876-593D70E02F49}">
          <p14:sldIdLst>
            <p14:sldId id="256"/>
            <p14:sldId id="257"/>
            <p14:sldId id="258"/>
            <p14:sldId id="260"/>
            <p14:sldId id="261"/>
            <p14:sldId id="262"/>
            <p14:sldId id="259"/>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653"/>
    <a:srgbClr val="FFEFE1"/>
    <a:srgbClr val="000066"/>
    <a:srgbClr val="FF3300"/>
    <a:srgbClr val="FFFF99"/>
    <a:srgbClr val="990099"/>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588"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9"/>
        <p:cNvGrpSpPr/>
        <p:nvPr/>
      </p:nvGrpSpPr>
      <p:grpSpPr>
        <a:xfrm>
          <a:off x="0" y="0"/>
          <a:ext cx="0" cy="0"/>
          <a:chOff x="0" y="0"/>
          <a:chExt cx="0" cy="0"/>
        </a:xfrm>
      </p:grpSpPr>
      <p:grpSp>
        <p:nvGrpSpPr>
          <p:cNvPr id="10" name="Google Shape;10;p2"/>
          <p:cNvGrpSpPr/>
          <p:nvPr/>
        </p:nvGrpSpPr>
        <p:grpSpPr>
          <a:xfrm>
            <a:off x="1137400" y="691260"/>
            <a:ext cx="10343584" cy="5919821"/>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7" name="Google Shape;17;p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0" name="Google Shape;20;p2"/>
          <p:cNvSpPr/>
          <p:nvPr/>
        </p:nvSpPr>
        <p:spPr>
          <a:xfrm>
            <a:off x="8813489" y="5473251"/>
            <a:ext cx="264407" cy="285191"/>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21;p2"/>
          <p:cNvSpPr/>
          <p:nvPr/>
        </p:nvSpPr>
        <p:spPr>
          <a:xfrm>
            <a:off x="2152649" y="5371470"/>
            <a:ext cx="453107" cy="48872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2" name="Google Shape;22;p2"/>
          <p:cNvGrpSpPr/>
          <p:nvPr/>
        </p:nvGrpSpPr>
        <p:grpSpPr>
          <a:xfrm>
            <a:off x="-753534" y="4456136"/>
            <a:ext cx="2571100" cy="2997247"/>
            <a:chOff x="-717551" y="3189701"/>
            <a:chExt cx="1928325" cy="2247935"/>
          </a:xfrm>
        </p:grpSpPr>
        <p:sp>
          <p:nvSpPr>
            <p:cNvPr id="23" name="Google Shape;23;p2"/>
            <p:cNvSpPr/>
            <p:nvPr/>
          </p:nvSpPr>
          <p:spPr>
            <a:xfrm>
              <a:off x="-712863"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2"/>
            <p:cNvSpPr/>
            <p:nvPr/>
          </p:nvSpPr>
          <p:spPr>
            <a:xfrm>
              <a:off x="-717551"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2"/>
            <p:cNvSpPr/>
            <p:nvPr/>
          </p:nvSpPr>
          <p:spPr>
            <a:xfrm>
              <a:off x="-717551"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2"/>
            <p:cNvSpPr/>
            <p:nvPr/>
          </p:nvSpPr>
          <p:spPr>
            <a:xfrm>
              <a:off x="-698911"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2"/>
            <p:cNvSpPr/>
            <p:nvPr/>
          </p:nvSpPr>
          <p:spPr>
            <a:xfrm>
              <a:off x="-639811"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2"/>
            <p:cNvSpPr/>
            <p:nvPr/>
          </p:nvSpPr>
          <p:spPr>
            <a:xfrm>
              <a:off x="-507546"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2"/>
            <p:cNvSpPr/>
            <p:nvPr/>
          </p:nvSpPr>
          <p:spPr>
            <a:xfrm>
              <a:off x="-327510"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2"/>
            <p:cNvSpPr/>
            <p:nvPr/>
          </p:nvSpPr>
          <p:spPr>
            <a:xfrm>
              <a:off x="-570051"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2"/>
            <p:cNvSpPr/>
            <p:nvPr/>
          </p:nvSpPr>
          <p:spPr>
            <a:xfrm>
              <a:off x="-567372"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2"/>
            <p:cNvSpPr/>
            <p:nvPr/>
          </p:nvSpPr>
          <p:spPr>
            <a:xfrm>
              <a:off x="-332811"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Google Shape;33;p2"/>
            <p:cNvSpPr/>
            <p:nvPr/>
          </p:nvSpPr>
          <p:spPr>
            <a:xfrm>
              <a:off x="-40324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2"/>
            <p:cNvSpPr/>
            <p:nvPr/>
          </p:nvSpPr>
          <p:spPr>
            <a:xfrm>
              <a:off x="-429805"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2"/>
            <p:cNvSpPr/>
            <p:nvPr/>
          </p:nvSpPr>
          <p:spPr>
            <a:xfrm>
              <a:off x="-395260"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2"/>
            <p:cNvSpPr/>
            <p:nvPr/>
          </p:nvSpPr>
          <p:spPr>
            <a:xfrm>
              <a:off x="-308870"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2"/>
            <p:cNvSpPr/>
            <p:nvPr/>
          </p:nvSpPr>
          <p:spPr>
            <a:xfrm>
              <a:off x="182798"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2"/>
            <p:cNvSpPr/>
            <p:nvPr/>
          </p:nvSpPr>
          <p:spPr>
            <a:xfrm>
              <a:off x="123698"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2"/>
            <p:cNvSpPr/>
            <p:nvPr/>
          </p:nvSpPr>
          <p:spPr>
            <a:xfrm>
              <a:off x="349608"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2"/>
            <p:cNvSpPr/>
            <p:nvPr/>
          </p:nvSpPr>
          <p:spPr>
            <a:xfrm>
              <a:off x="318356"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2"/>
            <p:cNvSpPr/>
            <p:nvPr/>
          </p:nvSpPr>
          <p:spPr>
            <a:xfrm>
              <a:off x="286489"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2"/>
            <p:cNvSpPr/>
            <p:nvPr/>
          </p:nvSpPr>
          <p:spPr>
            <a:xfrm>
              <a:off x="261878"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2"/>
            <p:cNvSpPr/>
            <p:nvPr/>
          </p:nvSpPr>
          <p:spPr>
            <a:xfrm>
              <a:off x="245247"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2"/>
            <p:cNvSpPr/>
            <p:nvPr/>
          </p:nvSpPr>
          <p:spPr>
            <a:xfrm>
              <a:off x="243964"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2"/>
            <p:cNvSpPr/>
            <p:nvPr/>
          </p:nvSpPr>
          <p:spPr>
            <a:xfrm>
              <a:off x="449281"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2"/>
            <p:cNvSpPr/>
            <p:nvPr/>
          </p:nvSpPr>
          <p:spPr>
            <a:xfrm>
              <a:off x="445263"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2"/>
            <p:cNvSpPr/>
            <p:nvPr/>
          </p:nvSpPr>
          <p:spPr>
            <a:xfrm>
              <a:off x="584169"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2"/>
            <p:cNvSpPr/>
            <p:nvPr/>
          </p:nvSpPr>
          <p:spPr>
            <a:xfrm>
              <a:off x="913045"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2"/>
            <p:cNvSpPr/>
            <p:nvPr/>
          </p:nvSpPr>
          <p:spPr>
            <a:xfrm>
              <a:off x="812033"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2"/>
            <p:cNvSpPr/>
            <p:nvPr/>
          </p:nvSpPr>
          <p:spPr>
            <a:xfrm>
              <a:off x="703095"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2"/>
            <p:cNvSpPr/>
            <p:nvPr/>
          </p:nvSpPr>
          <p:spPr>
            <a:xfrm>
              <a:off x="600074"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2" name="Google Shape;52;p2"/>
          <p:cNvGrpSpPr/>
          <p:nvPr/>
        </p:nvGrpSpPr>
        <p:grpSpPr>
          <a:xfrm>
            <a:off x="10708734" y="4456136"/>
            <a:ext cx="2571100" cy="2997247"/>
            <a:chOff x="7879149" y="3189701"/>
            <a:chExt cx="1928325" cy="2247935"/>
          </a:xfrm>
        </p:grpSpPr>
        <p:sp>
          <p:nvSpPr>
            <p:cNvPr id="53" name="Google Shape;53;p2"/>
            <p:cNvSpPr/>
            <p:nvPr/>
          </p:nvSpPr>
          <p:spPr>
            <a:xfrm flipH="1">
              <a:off x="8622011"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 name="Google Shape;54;p2"/>
            <p:cNvSpPr/>
            <p:nvPr/>
          </p:nvSpPr>
          <p:spPr>
            <a:xfrm flipH="1">
              <a:off x="8618049"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55;p2"/>
            <p:cNvSpPr/>
            <p:nvPr/>
          </p:nvSpPr>
          <p:spPr>
            <a:xfrm flipH="1">
              <a:off x="8750927"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 name="Google Shape;56;p2"/>
            <p:cNvSpPr/>
            <p:nvPr/>
          </p:nvSpPr>
          <p:spPr>
            <a:xfrm flipH="1">
              <a:off x="9621356"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57;p2"/>
            <p:cNvSpPr/>
            <p:nvPr/>
          </p:nvSpPr>
          <p:spPr>
            <a:xfrm flipH="1">
              <a:off x="9456556"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 name="Google Shape;58;p2"/>
            <p:cNvSpPr/>
            <p:nvPr/>
          </p:nvSpPr>
          <p:spPr>
            <a:xfrm flipH="1">
              <a:off x="9176848"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2"/>
            <p:cNvSpPr/>
            <p:nvPr/>
          </p:nvSpPr>
          <p:spPr>
            <a:xfrm flipH="1">
              <a:off x="8977502"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2"/>
            <p:cNvSpPr/>
            <p:nvPr/>
          </p:nvSpPr>
          <p:spPr>
            <a:xfrm flipH="1">
              <a:off x="8513688"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2"/>
            <p:cNvSpPr/>
            <p:nvPr/>
          </p:nvSpPr>
          <p:spPr>
            <a:xfrm flipH="1">
              <a:off x="8509726"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2"/>
            <p:cNvSpPr/>
            <p:nvPr/>
          </p:nvSpPr>
          <p:spPr>
            <a:xfrm flipH="1">
              <a:off x="8691098"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2"/>
            <p:cNvSpPr/>
            <p:nvPr/>
          </p:nvSpPr>
          <p:spPr>
            <a:xfrm flipH="1">
              <a:off x="928182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2"/>
            <p:cNvSpPr/>
            <p:nvPr/>
          </p:nvSpPr>
          <p:spPr>
            <a:xfrm flipH="1">
              <a:off x="9167528"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2"/>
            <p:cNvSpPr/>
            <p:nvPr/>
          </p:nvSpPr>
          <p:spPr>
            <a:xfrm flipH="1">
              <a:off x="9029348"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2"/>
            <p:cNvSpPr/>
            <p:nvPr/>
          </p:nvSpPr>
          <p:spPr>
            <a:xfrm flipH="1">
              <a:off x="8911035"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2"/>
            <p:cNvSpPr/>
            <p:nvPr/>
          </p:nvSpPr>
          <p:spPr>
            <a:xfrm flipH="1">
              <a:off x="8394756"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2"/>
            <p:cNvSpPr/>
            <p:nvPr/>
          </p:nvSpPr>
          <p:spPr>
            <a:xfrm flipH="1">
              <a:off x="8390794"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2"/>
            <p:cNvSpPr/>
            <p:nvPr/>
          </p:nvSpPr>
          <p:spPr>
            <a:xfrm flipH="1">
              <a:off x="8509719"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70;p2"/>
            <p:cNvSpPr/>
            <p:nvPr/>
          </p:nvSpPr>
          <p:spPr>
            <a:xfrm flipH="1">
              <a:off x="8665198"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 name="Google Shape;71;p2"/>
            <p:cNvSpPr/>
            <p:nvPr/>
          </p:nvSpPr>
          <p:spPr>
            <a:xfrm flipH="1">
              <a:off x="8599402"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2"/>
            <p:cNvSpPr/>
            <p:nvPr/>
          </p:nvSpPr>
          <p:spPr>
            <a:xfrm flipH="1">
              <a:off x="8536953"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2"/>
            <p:cNvSpPr/>
            <p:nvPr/>
          </p:nvSpPr>
          <p:spPr>
            <a:xfrm flipH="1">
              <a:off x="8483155"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2"/>
            <p:cNvSpPr/>
            <p:nvPr/>
          </p:nvSpPr>
          <p:spPr>
            <a:xfrm flipH="1">
              <a:off x="8445262"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2"/>
            <p:cNvSpPr/>
            <p:nvPr/>
          </p:nvSpPr>
          <p:spPr>
            <a:xfrm flipH="1">
              <a:off x="7911015"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2"/>
            <p:cNvSpPr/>
            <p:nvPr/>
          </p:nvSpPr>
          <p:spPr>
            <a:xfrm flipH="1">
              <a:off x="7879149"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2"/>
            <p:cNvSpPr/>
            <p:nvPr/>
          </p:nvSpPr>
          <p:spPr>
            <a:xfrm flipH="1">
              <a:off x="8008063"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2"/>
            <p:cNvSpPr/>
            <p:nvPr/>
          </p:nvSpPr>
          <p:spPr>
            <a:xfrm flipH="1">
              <a:off x="7967489"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2"/>
            <p:cNvSpPr/>
            <p:nvPr/>
          </p:nvSpPr>
          <p:spPr>
            <a:xfrm flipH="1">
              <a:off x="7954207"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2"/>
            <p:cNvSpPr/>
            <p:nvPr/>
          </p:nvSpPr>
          <p:spPr>
            <a:xfrm flipH="1">
              <a:off x="7962188"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2"/>
            <p:cNvSpPr/>
            <p:nvPr/>
          </p:nvSpPr>
          <p:spPr>
            <a:xfrm flipH="1">
              <a:off x="8013365"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82" name="Google Shape;82;p2"/>
          <p:cNvSpPr/>
          <p:nvPr/>
        </p:nvSpPr>
        <p:spPr>
          <a:xfrm>
            <a:off x="3763531" y="1880789"/>
            <a:ext cx="14555" cy="8956"/>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2"/>
          <p:cNvSpPr/>
          <p:nvPr/>
        </p:nvSpPr>
        <p:spPr>
          <a:xfrm>
            <a:off x="2448574" y="4783671"/>
            <a:ext cx="10769" cy="16153"/>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84;p2"/>
          <p:cNvSpPr/>
          <p:nvPr/>
        </p:nvSpPr>
        <p:spPr>
          <a:xfrm>
            <a:off x="4653268" y="3763369"/>
            <a:ext cx="7197" cy="20952"/>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2"/>
          <p:cNvSpPr/>
          <p:nvPr/>
        </p:nvSpPr>
        <p:spPr>
          <a:xfrm>
            <a:off x="7872931" y="-242607"/>
            <a:ext cx="12049" cy="13328"/>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2"/>
          <p:cNvSpPr txBox="1">
            <a:spLocks noGrp="1"/>
          </p:cNvSpPr>
          <p:nvPr>
            <p:ph type="ctrTitle"/>
          </p:nvPr>
        </p:nvSpPr>
        <p:spPr>
          <a:xfrm>
            <a:off x="2873400" y="2062411"/>
            <a:ext cx="6448000" cy="2318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r>
              <a:rPr lang="ru-RU"/>
              <a:t>Образец заголовка</a:t>
            </a:r>
            <a:endParaRPr/>
          </a:p>
        </p:txBody>
      </p:sp>
      <p:sp>
        <p:nvSpPr>
          <p:cNvPr id="87" name="Google Shape;87;p2"/>
          <p:cNvSpPr txBox="1">
            <a:spLocks noGrp="1"/>
          </p:cNvSpPr>
          <p:nvPr>
            <p:ph type="subTitle" idx="1"/>
          </p:nvPr>
        </p:nvSpPr>
        <p:spPr>
          <a:xfrm>
            <a:off x="3188800" y="4428431"/>
            <a:ext cx="58144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ru-RU"/>
              <a:t>Образец подзаголовка</a:t>
            </a:r>
            <a:endParaRPr/>
          </a:p>
        </p:txBody>
      </p:sp>
      <p:sp>
        <p:nvSpPr>
          <p:cNvPr id="88" name="Google Shape;88;p2"/>
          <p:cNvSpPr/>
          <p:nvPr/>
        </p:nvSpPr>
        <p:spPr>
          <a:xfrm>
            <a:off x="9559123" y="1460489"/>
            <a:ext cx="531136" cy="569349"/>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2"/>
          <p:cNvSpPr/>
          <p:nvPr/>
        </p:nvSpPr>
        <p:spPr>
          <a:xfrm>
            <a:off x="2873392" y="1618694"/>
            <a:ext cx="381184" cy="411147"/>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2"/>
          <p:cNvSpPr/>
          <p:nvPr/>
        </p:nvSpPr>
        <p:spPr>
          <a:xfrm>
            <a:off x="1784138" y="3143818"/>
            <a:ext cx="264407" cy="285191"/>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2"/>
          <p:cNvSpPr/>
          <p:nvPr/>
        </p:nvSpPr>
        <p:spPr>
          <a:xfrm>
            <a:off x="2942025" y="2683894"/>
            <a:ext cx="381184" cy="411147"/>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2"/>
          <p:cNvSpPr/>
          <p:nvPr/>
        </p:nvSpPr>
        <p:spPr>
          <a:xfrm>
            <a:off x="2210992" y="3907693"/>
            <a:ext cx="381184" cy="411147"/>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2"/>
          <p:cNvSpPr/>
          <p:nvPr/>
        </p:nvSpPr>
        <p:spPr>
          <a:xfrm>
            <a:off x="9003199" y="2561097"/>
            <a:ext cx="738509" cy="7965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2"/>
          <p:cNvSpPr/>
          <p:nvPr/>
        </p:nvSpPr>
        <p:spPr>
          <a:xfrm>
            <a:off x="1872205" y="1799984"/>
            <a:ext cx="264407" cy="285191"/>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2"/>
          <p:cNvSpPr/>
          <p:nvPr/>
        </p:nvSpPr>
        <p:spPr>
          <a:xfrm>
            <a:off x="9893352" y="3907691"/>
            <a:ext cx="196909" cy="211064"/>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2"/>
          <p:cNvSpPr/>
          <p:nvPr/>
        </p:nvSpPr>
        <p:spPr>
          <a:xfrm>
            <a:off x="3958292" y="210494"/>
            <a:ext cx="381184" cy="411147"/>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2"/>
          <p:cNvSpPr/>
          <p:nvPr/>
        </p:nvSpPr>
        <p:spPr>
          <a:xfrm>
            <a:off x="8221462" y="299973"/>
            <a:ext cx="653236" cy="70456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2"/>
          <p:cNvSpPr/>
          <p:nvPr/>
        </p:nvSpPr>
        <p:spPr>
          <a:xfrm>
            <a:off x="2402562" y="63789"/>
            <a:ext cx="653236" cy="70456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50566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 number">
    <p:spTree>
      <p:nvGrpSpPr>
        <p:cNvPr id="1" name="Shape 310"/>
        <p:cNvGrpSpPr/>
        <p:nvPr/>
      </p:nvGrpSpPr>
      <p:grpSpPr>
        <a:xfrm>
          <a:off x="0" y="0"/>
          <a:ext cx="0" cy="0"/>
          <a:chOff x="0" y="0"/>
          <a:chExt cx="0" cy="0"/>
        </a:xfrm>
      </p:grpSpPr>
      <p:grpSp>
        <p:nvGrpSpPr>
          <p:cNvPr id="311" name="Google Shape;311;p11"/>
          <p:cNvGrpSpPr/>
          <p:nvPr/>
        </p:nvGrpSpPr>
        <p:grpSpPr>
          <a:xfrm>
            <a:off x="470890" y="217748"/>
            <a:ext cx="11270265" cy="6442243"/>
            <a:chOff x="345766" y="155909"/>
            <a:chExt cx="8452699" cy="4831682"/>
          </a:xfrm>
        </p:grpSpPr>
        <p:grpSp>
          <p:nvGrpSpPr>
            <p:cNvPr id="312" name="Google Shape;312;p11"/>
            <p:cNvGrpSpPr/>
            <p:nvPr/>
          </p:nvGrpSpPr>
          <p:grpSpPr>
            <a:xfrm>
              <a:off x="345766" y="155909"/>
              <a:ext cx="8452699" cy="4831682"/>
              <a:chOff x="271175" y="79714"/>
              <a:chExt cx="8452699" cy="4831682"/>
            </a:xfrm>
          </p:grpSpPr>
          <p:sp>
            <p:nvSpPr>
              <p:cNvPr id="313" name="Google Shape;313;p1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1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1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1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17" name="Google Shape;317;p1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1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1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20" name="Google Shape;320;p11"/>
          <p:cNvSpPr txBox="1">
            <a:spLocks noGrp="1"/>
          </p:cNvSpPr>
          <p:nvPr>
            <p:ph type="title" hasCustomPrompt="1"/>
          </p:nvPr>
        </p:nvSpPr>
        <p:spPr>
          <a:xfrm>
            <a:off x="4895433" y="2306667"/>
            <a:ext cx="6345600" cy="16536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96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321" name="Google Shape;321;p11"/>
          <p:cNvSpPr txBox="1">
            <a:spLocks noGrp="1"/>
          </p:cNvSpPr>
          <p:nvPr>
            <p:ph type="body" idx="1"/>
          </p:nvPr>
        </p:nvSpPr>
        <p:spPr>
          <a:xfrm>
            <a:off x="4895433" y="4101367"/>
            <a:ext cx="6968000" cy="653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solidFill>
                  <a:schemeClr val="dk2"/>
                </a:solidFill>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pPr lvl="0"/>
            <a:r>
              <a:rPr lang="ru-RU"/>
              <a:t>Образец текста</a:t>
            </a:r>
          </a:p>
        </p:txBody>
      </p:sp>
      <p:sp>
        <p:nvSpPr>
          <p:cNvPr id="322" name="Google Shape;322;p11"/>
          <p:cNvSpPr/>
          <p:nvPr/>
        </p:nvSpPr>
        <p:spPr>
          <a:xfrm rot="10800000">
            <a:off x="1182693" y="4152166"/>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11"/>
          <p:cNvSpPr/>
          <p:nvPr/>
        </p:nvSpPr>
        <p:spPr>
          <a:xfrm rot="10800000">
            <a:off x="988026" y="2819370"/>
            <a:ext cx="419741" cy="449971"/>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11"/>
          <p:cNvSpPr/>
          <p:nvPr/>
        </p:nvSpPr>
        <p:spPr>
          <a:xfrm rot="10800000">
            <a:off x="3475147" y="1545800"/>
            <a:ext cx="565359" cy="608065"/>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5" name="Google Shape;325;p11"/>
          <p:cNvSpPr/>
          <p:nvPr/>
        </p:nvSpPr>
        <p:spPr>
          <a:xfrm rot="10800000">
            <a:off x="125137" y="3429017"/>
            <a:ext cx="747508" cy="804236"/>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6" name="Google Shape;326;p11"/>
          <p:cNvSpPr/>
          <p:nvPr/>
        </p:nvSpPr>
        <p:spPr>
          <a:xfrm>
            <a:off x="11060409" y="1398957"/>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7" name="Google Shape;327;p11"/>
          <p:cNvSpPr/>
          <p:nvPr/>
        </p:nvSpPr>
        <p:spPr>
          <a:xfrm>
            <a:off x="11868539" y="2267528"/>
            <a:ext cx="419741" cy="449971"/>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8" name="Google Shape;328;p11"/>
          <p:cNvSpPr/>
          <p:nvPr/>
        </p:nvSpPr>
        <p:spPr>
          <a:xfrm>
            <a:off x="10709170" y="-85629"/>
            <a:ext cx="565359" cy="608065"/>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9" name="Google Shape;329;p11"/>
          <p:cNvSpPr/>
          <p:nvPr/>
        </p:nvSpPr>
        <p:spPr>
          <a:xfrm>
            <a:off x="11868531" y="798182"/>
            <a:ext cx="747508" cy="804236"/>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0" name="Google Shape;330;p11"/>
          <p:cNvSpPr/>
          <p:nvPr/>
        </p:nvSpPr>
        <p:spPr>
          <a:xfrm rot="10800000">
            <a:off x="3827427" y="3666333"/>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1" name="Google Shape;331;p11"/>
          <p:cNvSpPr/>
          <p:nvPr/>
        </p:nvSpPr>
        <p:spPr>
          <a:xfrm rot="10800000">
            <a:off x="2081227" y="1139433"/>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2" name="Google Shape;332;p11"/>
          <p:cNvSpPr/>
          <p:nvPr/>
        </p:nvSpPr>
        <p:spPr>
          <a:xfrm rot="10800000">
            <a:off x="3111927" y="5129994"/>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33" name="Google Shape;333;p11"/>
          <p:cNvGrpSpPr/>
          <p:nvPr/>
        </p:nvGrpSpPr>
        <p:grpSpPr>
          <a:xfrm rot="-7217067">
            <a:off x="-1383745" y="5190672"/>
            <a:ext cx="3247017" cy="2448996"/>
            <a:chOff x="1852738" y="206787"/>
            <a:chExt cx="2668014" cy="2012295"/>
          </a:xfrm>
        </p:grpSpPr>
        <p:sp>
          <p:nvSpPr>
            <p:cNvPr id="334" name="Google Shape;334;p11"/>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5" name="Google Shape;335;p11"/>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6" name="Google Shape;336;p11"/>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11"/>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8" name="Google Shape;338;p11"/>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9" name="Google Shape;339;p11"/>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0" name="Google Shape;340;p11"/>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41" name="Google Shape;341;p11"/>
          <p:cNvGrpSpPr/>
          <p:nvPr/>
        </p:nvGrpSpPr>
        <p:grpSpPr>
          <a:xfrm rot="-4048342">
            <a:off x="9580350" y="4920499"/>
            <a:ext cx="3246964" cy="2448956"/>
            <a:chOff x="1852738" y="206787"/>
            <a:chExt cx="2668014" cy="2012295"/>
          </a:xfrm>
        </p:grpSpPr>
        <p:sp>
          <p:nvSpPr>
            <p:cNvPr id="342" name="Google Shape;342;p11"/>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3" name="Google Shape;343;p11"/>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4" name="Google Shape;344;p11"/>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5" name="Google Shape;345;p11"/>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6" name="Google Shape;346;p11"/>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7" name="Google Shape;347;p11"/>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8" name="Google Shape;348;p11"/>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46096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9"/>
        <p:cNvGrpSpPr/>
        <p:nvPr/>
      </p:nvGrpSpPr>
      <p:grpSpPr>
        <a:xfrm>
          <a:off x="0" y="0"/>
          <a:ext cx="0" cy="0"/>
          <a:chOff x="0" y="0"/>
          <a:chExt cx="0" cy="0"/>
        </a:xfrm>
      </p:grpSpPr>
    </p:spTree>
    <p:extLst>
      <p:ext uri="{BB962C8B-B14F-4D97-AF65-F5344CB8AC3E}">
        <p14:creationId xmlns:p14="http://schemas.microsoft.com/office/powerpoint/2010/main" val="1135842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 Four Columns">
  <p:cSld name="Title + Four Columns">
    <p:spTree>
      <p:nvGrpSpPr>
        <p:cNvPr id="1" name="Shape 388"/>
        <p:cNvGrpSpPr/>
        <p:nvPr/>
      </p:nvGrpSpPr>
      <p:grpSpPr>
        <a:xfrm>
          <a:off x="0" y="0"/>
          <a:ext cx="0" cy="0"/>
          <a:chOff x="0" y="0"/>
          <a:chExt cx="0" cy="0"/>
        </a:xfrm>
      </p:grpSpPr>
      <p:grpSp>
        <p:nvGrpSpPr>
          <p:cNvPr id="389" name="Google Shape;389;p14"/>
          <p:cNvGrpSpPr/>
          <p:nvPr/>
        </p:nvGrpSpPr>
        <p:grpSpPr>
          <a:xfrm>
            <a:off x="470890" y="217748"/>
            <a:ext cx="11270265" cy="6442243"/>
            <a:chOff x="345766" y="155909"/>
            <a:chExt cx="8452699" cy="4831682"/>
          </a:xfrm>
        </p:grpSpPr>
        <p:grpSp>
          <p:nvGrpSpPr>
            <p:cNvPr id="390" name="Google Shape;390;p14"/>
            <p:cNvGrpSpPr/>
            <p:nvPr/>
          </p:nvGrpSpPr>
          <p:grpSpPr>
            <a:xfrm>
              <a:off x="345766" y="155909"/>
              <a:ext cx="8452699" cy="4831682"/>
              <a:chOff x="271175" y="79714"/>
              <a:chExt cx="8452699" cy="4831682"/>
            </a:xfrm>
          </p:grpSpPr>
          <p:sp>
            <p:nvSpPr>
              <p:cNvPr id="391" name="Google Shape;391;p14"/>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2" name="Google Shape;392;p14"/>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3" name="Google Shape;393;p14"/>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4" name="Google Shape;394;p14"/>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95" name="Google Shape;395;p14"/>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6" name="Google Shape;396;p14"/>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7" name="Google Shape;397;p14"/>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98" name="Google Shape;398;p14"/>
          <p:cNvGrpSpPr/>
          <p:nvPr/>
        </p:nvGrpSpPr>
        <p:grpSpPr>
          <a:xfrm>
            <a:off x="950967" y="1840201"/>
            <a:ext cx="4820124" cy="3952437"/>
            <a:chOff x="956924" y="1380150"/>
            <a:chExt cx="3615093" cy="2964328"/>
          </a:xfrm>
        </p:grpSpPr>
        <p:sp>
          <p:nvSpPr>
            <p:cNvPr id="399" name="Google Shape;399;p14"/>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00" name="Google Shape;400;p14"/>
            <p:cNvGrpSpPr/>
            <p:nvPr/>
          </p:nvGrpSpPr>
          <p:grpSpPr>
            <a:xfrm>
              <a:off x="1777395" y="1474934"/>
              <a:ext cx="2018496" cy="2013992"/>
              <a:chOff x="1097725" y="238125"/>
              <a:chExt cx="5248300" cy="5237950"/>
            </a:xfrm>
          </p:grpSpPr>
          <p:sp>
            <p:nvSpPr>
              <p:cNvPr id="401" name="Google Shape;401;p14"/>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2" name="Google Shape;402;p14"/>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3" name="Google Shape;403;p14"/>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4" name="Google Shape;404;p14"/>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5" name="Google Shape;405;p14"/>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6" name="Google Shape;406;p14"/>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7" name="Google Shape;407;p14"/>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8" name="Google Shape;408;p14"/>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9" name="Google Shape;409;p14"/>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0" name="Google Shape;410;p14"/>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1" name="Google Shape;411;p14"/>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2" name="Google Shape;412;p14"/>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3" name="Google Shape;413;p14"/>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14" name="Google Shape;414;p14"/>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5" name="Google Shape;415;p14"/>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6" name="Google Shape;416;p14"/>
            <p:cNvSpPr/>
            <p:nvPr/>
          </p:nvSpPr>
          <p:spPr>
            <a:xfrm>
              <a:off x="4335560" y="1402611"/>
              <a:ext cx="190424" cy="140615"/>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14"/>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14"/>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9" name="Google Shape;419;p14"/>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0" name="Google Shape;420;p14"/>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21" name="Google Shape;421;p14"/>
          <p:cNvGrpSpPr/>
          <p:nvPr/>
        </p:nvGrpSpPr>
        <p:grpSpPr>
          <a:xfrm>
            <a:off x="6420901" y="1840201"/>
            <a:ext cx="4820124" cy="3952437"/>
            <a:chOff x="956924" y="1380150"/>
            <a:chExt cx="3615093" cy="2964328"/>
          </a:xfrm>
        </p:grpSpPr>
        <p:sp>
          <p:nvSpPr>
            <p:cNvPr id="422" name="Google Shape;422;p14"/>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23" name="Google Shape;423;p14"/>
            <p:cNvGrpSpPr/>
            <p:nvPr/>
          </p:nvGrpSpPr>
          <p:grpSpPr>
            <a:xfrm>
              <a:off x="1777395" y="1474934"/>
              <a:ext cx="2018496" cy="2013992"/>
              <a:chOff x="1097725" y="238125"/>
              <a:chExt cx="5248300" cy="5237950"/>
            </a:xfrm>
          </p:grpSpPr>
          <p:sp>
            <p:nvSpPr>
              <p:cNvPr id="424" name="Google Shape;424;p14"/>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5" name="Google Shape;425;p14"/>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6" name="Google Shape;426;p14"/>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7" name="Google Shape;427;p14"/>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8" name="Google Shape;428;p14"/>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9" name="Google Shape;429;p14"/>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0" name="Google Shape;430;p14"/>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1" name="Google Shape;431;p14"/>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14"/>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14"/>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4" name="Google Shape;434;p14"/>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5" name="Google Shape;435;p14"/>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6" name="Google Shape;436;p14"/>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37" name="Google Shape;437;p14"/>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8" name="Google Shape;438;p14"/>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9" name="Google Shape;439;p14"/>
            <p:cNvSpPr/>
            <p:nvPr/>
          </p:nvSpPr>
          <p:spPr>
            <a:xfrm>
              <a:off x="4335560" y="1402611"/>
              <a:ext cx="190424" cy="140615"/>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0" name="Google Shape;440;p14"/>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1" name="Google Shape;441;p14"/>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2" name="Google Shape;442;p14"/>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3" name="Google Shape;443;p14"/>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44" name="Google Shape;444;p14"/>
          <p:cNvSpPr txBox="1">
            <a:spLocks noGrp="1"/>
          </p:cNvSpPr>
          <p:nvPr>
            <p:ph type="title"/>
          </p:nvPr>
        </p:nvSpPr>
        <p:spPr>
          <a:xfrm>
            <a:off x="929967" y="794889"/>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445" name="Google Shape;445;p14"/>
          <p:cNvSpPr txBox="1">
            <a:spLocks noGrp="1"/>
          </p:cNvSpPr>
          <p:nvPr>
            <p:ph type="title" idx="2"/>
          </p:nvPr>
        </p:nvSpPr>
        <p:spPr>
          <a:xfrm>
            <a:off x="1642088" y="4164632"/>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446" name="Google Shape;446;p14"/>
          <p:cNvSpPr txBox="1">
            <a:spLocks noGrp="1"/>
          </p:cNvSpPr>
          <p:nvPr>
            <p:ph type="subTitle" idx="1"/>
          </p:nvPr>
        </p:nvSpPr>
        <p:spPr>
          <a:xfrm>
            <a:off x="1642088" y="4579843"/>
            <a:ext cx="34052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447" name="Google Shape;447;p14"/>
          <p:cNvSpPr txBox="1">
            <a:spLocks noGrp="1"/>
          </p:cNvSpPr>
          <p:nvPr>
            <p:ph type="title" idx="3"/>
          </p:nvPr>
        </p:nvSpPr>
        <p:spPr>
          <a:xfrm>
            <a:off x="7149620" y="4164632"/>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448" name="Google Shape;448;p14"/>
          <p:cNvSpPr txBox="1">
            <a:spLocks noGrp="1"/>
          </p:cNvSpPr>
          <p:nvPr>
            <p:ph type="subTitle" idx="4"/>
          </p:nvPr>
        </p:nvSpPr>
        <p:spPr>
          <a:xfrm>
            <a:off x="7149620" y="4579843"/>
            <a:ext cx="34052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449" name="Google Shape;449;p14"/>
          <p:cNvSpPr txBox="1">
            <a:spLocks noGrp="1"/>
          </p:cNvSpPr>
          <p:nvPr>
            <p:ph type="title" idx="5"/>
          </p:nvPr>
        </p:nvSpPr>
        <p:spPr>
          <a:xfrm>
            <a:off x="1642088" y="2389005"/>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450" name="Google Shape;450;p14"/>
          <p:cNvSpPr txBox="1">
            <a:spLocks noGrp="1"/>
          </p:cNvSpPr>
          <p:nvPr>
            <p:ph type="subTitle" idx="6"/>
          </p:nvPr>
        </p:nvSpPr>
        <p:spPr>
          <a:xfrm>
            <a:off x="1642088" y="2804215"/>
            <a:ext cx="34052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451" name="Google Shape;451;p14"/>
          <p:cNvSpPr txBox="1">
            <a:spLocks noGrp="1"/>
          </p:cNvSpPr>
          <p:nvPr>
            <p:ph type="title" idx="7"/>
          </p:nvPr>
        </p:nvSpPr>
        <p:spPr>
          <a:xfrm>
            <a:off x="7149620" y="2389005"/>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452" name="Google Shape;452;p14"/>
          <p:cNvSpPr txBox="1">
            <a:spLocks noGrp="1"/>
          </p:cNvSpPr>
          <p:nvPr>
            <p:ph type="subTitle" idx="8"/>
          </p:nvPr>
        </p:nvSpPr>
        <p:spPr>
          <a:xfrm>
            <a:off x="7149620" y="2804215"/>
            <a:ext cx="34052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453" name="Google Shape;453;p14"/>
          <p:cNvSpPr/>
          <p:nvPr/>
        </p:nvSpPr>
        <p:spPr>
          <a:xfrm>
            <a:off x="10645824" y="3188309"/>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4" name="Google Shape;454;p14"/>
          <p:cNvSpPr/>
          <p:nvPr/>
        </p:nvSpPr>
        <p:spPr>
          <a:xfrm>
            <a:off x="10814451" y="13196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5" name="Google Shape;455;p14"/>
          <p:cNvSpPr/>
          <p:nvPr/>
        </p:nvSpPr>
        <p:spPr>
          <a:xfrm>
            <a:off x="10531953" y="125675"/>
            <a:ext cx="454707" cy="489056"/>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6" name="Google Shape;456;p14"/>
          <p:cNvSpPr/>
          <p:nvPr/>
        </p:nvSpPr>
        <p:spPr>
          <a:xfrm>
            <a:off x="11478538" y="841835"/>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7" name="Google Shape;457;p14"/>
          <p:cNvSpPr/>
          <p:nvPr/>
        </p:nvSpPr>
        <p:spPr>
          <a:xfrm>
            <a:off x="11852451" y="25378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8" name="Google Shape;458;p14"/>
          <p:cNvSpPr/>
          <p:nvPr/>
        </p:nvSpPr>
        <p:spPr>
          <a:xfrm rot="10800000">
            <a:off x="1015108" y="3201609"/>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9" name="Google Shape;459;p14"/>
          <p:cNvSpPr/>
          <p:nvPr/>
        </p:nvSpPr>
        <p:spPr>
          <a:xfrm rot="10800000">
            <a:off x="1037987" y="5307984"/>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0" name="Google Shape;460;p14"/>
          <p:cNvSpPr/>
          <p:nvPr/>
        </p:nvSpPr>
        <p:spPr>
          <a:xfrm rot="10800000">
            <a:off x="1096287" y="6362840"/>
            <a:ext cx="454707" cy="489056"/>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1" name="Google Shape;461;p14"/>
          <p:cNvSpPr/>
          <p:nvPr/>
        </p:nvSpPr>
        <p:spPr>
          <a:xfrm rot="10800000">
            <a:off x="3207" y="5488904"/>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2" name="Google Shape;462;p14"/>
          <p:cNvSpPr/>
          <p:nvPr/>
        </p:nvSpPr>
        <p:spPr>
          <a:xfrm rot="10800000">
            <a:off x="-13" y="4089784"/>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486386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 Six Columns">
  <p:cSld name="Title + Six Columns">
    <p:spTree>
      <p:nvGrpSpPr>
        <p:cNvPr id="1" name="Shape 505"/>
        <p:cNvGrpSpPr/>
        <p:nvPr/>
      </p:nvGrpSpPr>
      <p:grpSpPr>
        <a:xfrm>
          <a:off x="0" y="0"/>
          <a:ext cx="0" cy="0"/>
          <a:chOff x="0" y="0"/>
          <a:chExt cx="0" cy="0"/>
        </a:xfrm>
      </p:grpSpPr>
      <p:grpSp>
        <p:nvGrpSpPr>
          <p:cNvPr id="506" name="Google Shape;506;p16"/>
          <p:cNvGrpSpPr/>
          <p:nvPr/>
        </p:nvGrpSpPr>
        <p:grpSpPr>
          <a:xfrm>
            <a:off x="470890" y="217748"/>
            <a:ext cx="11270265" cy="6442243"/>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9" name="Google Shape;509;p1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0" name="Google Shape;510;p1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1" name="Google Shape;511;p1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12" name="Google Shape;512;p1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3" name="Google Shape;513;p1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1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15" name="Google Shape;515;p16"/>
          <p:cNvSpPr txBox="1">
            <a:spLocks noGrp="1"/>
          </p:cNvSpPr>
          <p:nvPr>
            <p:ph type="title"/>
          </p:nvPr>
        </p:nvSpPr>
        <p:spPr>
          <a:xfrm>
            <a:off x="950967" y="784103"/>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516" name="Google Shape;516;p16"/>
          <p:cNvSpPr txBox="1">
            <a:spLocks noGrp="1"/>
          </p:cNvSpPr>
          <p:nvPr>
            <p:ph type="title" idx="2"/>
          </p:nvPr>
        </p:nvSpPr>
        <p:spPr>
          <a:xfrm>
            <a:off x="1340467" y="2470100"/>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17" name="Google Shape;517;p16"/>
          <p:cNvSpPr txBox="1">
            <a:spLocks noGrp="1"/>
          </p:cNvSpPr>
          <p:nvPr>
            <p:ph type="subTitle" idx="1"/>
          </p:nvPr>
        </p:nvSpPr>
        <p:spPr>
          <a:xfrm>
            <a:off x="1340467" y="2885303"/>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18" name="Google Shape;518;p16"/>
          <p:cNvSpPr txBox="1">
            <a:spLocks noGrp="1"/>
          </p:cNvSpPr>
          <p:nvPr>
            <p:ph type="title" idx="3"/>
          </p:nvPr>
        </p:nvSpPr>
        <p:spPr>
          <a:xfrm>
            <a:off x="4593992" y="2470100"/>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19" name="Google Shape;519;p16"/>
          <p:cNvSpPr txBox="1">
            <a:spLocks noGrp="1"/>
          </p:cNvSpPr>
          <p:nvPr>
            <p:ph type="subTitle" idx="4"/>
          </p:nvPr>
        </p:nvSpPr>
        <p:spPr>
          <a:xfrm>
            <a:off x="4593992" y="2885303"/>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20" name="Google Shape;520;p16"/>
          <p:cNvSpPr txBox="1">
            <a:spLocks noGrp="1"/>
          </p:cNvSpPr>
          <p:nvPr>
            <p:ph type="title" idx="5"/>
          </p:nvPr>
        </p:nvSpPr>
        <p:spPr>
          <a:xfrm>
            <a:off x="7847519" y="2470100"/>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21" name="Google Shape;521;p16"/>
          <p:cNvSpPr txBox="1">
            <a:spLocks noGrp="1"/>
          </p:cNvSpPr>
          <p:nvPr>
            <p:ph type="subTitle" idx="6"/>
          </p:nvPr>
        </p:nvSpPr>
        <p:spPr>
          <a:xfrm>
            <a:off x="7847519" y="2885303"/>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22" name="Google Shape;522;p16"/>
          <p:cNvSpPr txBox="1">
            <a:spLocks noGrp="1"/>
          </p:cNvSpPr>
          <p:nvPr>
            <p:ph type="title" idx="7"/>
          </p:nvPr>
        </p:nvSpPr>
        <p:spPr>
          <a:xfrm>
            <a:off x="1340467" y="4277167"/>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23" name="Google Shape;523;p16"/>
          <p:cNvSpPr txBox="1">
            <a:spLocks noGrp="1"/>
          </p:cNvSpPr>
          <p:nvPr>
            <p:ph type="subTitle" idx="8"/>
          </p:nvPr>
        </p:nvSpPr>
        <p:spPr>
          <a:xfrm>
            <a:off x="1340467" y="46923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24" name="Google Shape;524;p16"/>
          <p:cNvSpPr txBox="1">
            <a:spLocks noGrp="1"/>
          </p:cNvSpPr>
          <p:nvPr>
            <p:ph type="title" idx="9"/>
          </p:nvPr>
        </p:nvSpPr>
        <p:spPr>
          <a:xfrm>
            <a:off x="4593992" y="4277167"/>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25" name="Google Shape;525;p16"/>
          <p:cNvSpPr txBox="1">
            <a:spLocks noGrp="1"/>
          </p:cNvSpPr>
          <p:nvPr>
            <p:ph type="subTitle" idx="13"/>
          </p:nvPr>
        </p:nvSpPr>
        <p:spPr>
          <a:xfrm>
            <a:off x="4593992" y="46923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26" name="Google Shape;526;p16"/>
          <p:cNvSpPr txBox="1">
            <a:spLocks noGrp="1"/>
          </p:cNvSpPr>
          <p:nvPr>
            <p:ph type="title" idx="14"/>
          </p:nvPr>
        </p:nvSpPr>
        <p:spPr>
          <a:xfrm>
            <a:off x="7847519" y="4277167"/>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27" name="Google Shape;527;p16"/>
          <p:cNvSpPr txBox="1">
            <a:spLocks noGrp="1"/>
          </p:cNvSpPr>
          <p:nvPr>
            <p:ph type="subTitle" idx="15"/>
          </p:nvPr>
        </p:nvSpPr>
        <p:spPr>
          <a:xfrm>
            <a:off x="7847519" y="46923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Tree>
    <p:extLst>
      <p:ext uri="{BB962C8B-B14F-4D97-AF65-F5344CB8AC3E}">
        <p14:creationId xmlns:p14="http://schemas.microsoft.com/office/powerpoint/2010/main" val="2949880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Percentages">
  <p:cSld name="Percentages">
    <p:spTree>
      <p:nvGrpSpPr>
        <p:cNvPr id="1" name="Shape 528"/>
        <p:cNvGrpSpPr/>
        <p:nvPr/>
      </p:nvGrpSpPr>
      <p:grpSpPr>
        <a:xfrm>
          <a:off x="0" y="0"/>
          <a:ext cx="0" cy="0"/>
          <a:chOff x="0" y="0"/>
          <a:chExt cx="0" cy="0"/>
        </a:xfrm>
      </p:grpSpPr>
      <p:grpSp>
        <p:nvGrpSpPr>
          <p:cNvPr id="529" name="Google Shape;529;p17"/>
          <p:cNvGrpSpPr/>
          <p:nvPr/>
        </p:nvGrpSpPr>
        <p:grpSpPr>
          <a:xfrm>
            <a:off x="470890" y="217748"/>
            <a:ext cx="11270265" cy="6442243"/>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2" name="Google Shape;532;p1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3" name="Google Shape;533;p1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4" name="Google Shape;534;p1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35" name="Google Shape;535;p1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6" name="Google Shape;536;p1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7" name="Google Shape;537;p1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38" name="Google Shape;538;p17"/>
          <p:cNvSpPr txBox="1">
            <a:spLocks noGrp="1"/>
          </p:cNvSpPr>
          <p:nvPr>
            <p:ph type="title"/>
          </p:nvPr>
        </p:nvSpPr>
        <p:spPr>
          <a:xfrm>
            <a:off x="929967" y="782209"/>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539" name="Google Shape;539;p17"/>
          <p:cNvSpPr txBox="1">
            <a:spLocks noGrp="1"/>
          </p:cNvSpPr>
          <p:nvPr>
            <p:ph type="subTitle" idx="1"/>
          </p:nvPr>
        </p:nvSpPr>
        <p:spPr>
          <a:xfrm>
            <a:off x="1340467" y="45098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40" name="Google Shape;540;p17"/>
          <p:cNvSpPr txBox="1">
            <a:spLocks noGrp="1"/>
          </p:cNvSpPr>
          <p:nvPr>
            <p:ph type="subTitle" idx="2"/>
          </p:nvPr>
        </p:nvSpPr>
        <p:spPr>
          <a:xfrm>
            <a:off x="4593992" y="45098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41" name="Google Shape;541;p17"/>
          <p:cNvSpPr txBox="1">
            <a:spLocks noGrp="1"/>
          </p:cNvSpPr>
          <p:nvPr>
            <p:ph type="subTitle" idx="3"/>
          </p:nvPr>
        </p:nvSpPr>
        <p:spPr>
          <a:xfrm>
            <a:off x="7847519" y="45098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42" name="Google Shape;542;p17"/>
          <p:cNvSpPr txBox="1">
            <a:spLocks noGrp="1"/>
          </p:cNvSpPr>
          <p:nvPr>
            <p:ph type="title" idx="4" hasCustomPrompt="1"/>
          </p:nvPr>
        </p:nvSpPr>
        <p:spPr>
          <a:xfrm>
            <a:off x="1897467" y="3770267"/>
            <a:ext cx="18900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a:spLocks noGrp="1"/>
          </p:cNvSpPr>
          <p:nvPr>
            <p:ph type="title" idx="5" hasCustomPrompt="1"/>
          </p:nvPr>
        </p:nvSpPr>
        <p:spPr>
          <a:xfrm>
            <a:off x="5151000" y="3770267"/>
            <a:ext cx="18900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a:spLocks noGrp="1"/>
          </p:cNvSpPr>
          <p:nvPr>
            <p:ph type="title" idx="6" hasCustomPrompt="1"/>
          </p:nvPr>
        </p:nvSpPr>
        <p:spPr>
          <a:xfrm>
            <a:off x="8404533" y="3765633"/>
            <a:ext cx="18900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Tree>
    <p:extLst>
      <p:ext uri="{BB962C8B-B14F-4D97-AF65-F5344CB8AC3E}">
        <p14:creationId xmlns:p14="http://schemas.microsoft.com/office/powerpoint/2010/main" val="92052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 Design">
  <p:cSld name="Title + Design">
    <p:spTree>
      <p:nvGrpSpPr>
        <p:cNvPr id="1" name="Shape 545"/>
        <p:cNvGrpSpPr/>
        <p:nvPr/>
      </p:nvGrpSpPr>
      <p:grpSpPr>
        <a:xfrm>
          <a:off x="0" y="0"/>
          <a:ext cx="0" cy="0"/>
          <a:chOff x="0" y="0"/>
          <a:chExt cx="0" cy="0"/>
        </a:xfrm>
      </p:grpSpPr>
      <p:grpSp>
        <p:nvGrpSpPr>
          <p:cNvPr id="546" name="Google Shape;546;p18"/>
          <p:cNvGrpSpPr/>
          <p:nvPr/>
        </p:nvGrpSpPr>
        <p:grpSpPr>
          <a:xfrm>
            <a:off x="470890" y="217748"/>
            <a:ext cx="11270265" cy="6442243"/>
            <a:chOff x="345766" y="155909"/>
            <a:chExt cx="8452699" cy="4831682"/>
          </a:xfrm>
        </p:grpSpPr>
        <p:grpSp>
          <p:nvGrpSpPr>
            <p:cNvPr id="547" name="Google Shape;547;p18"/>
            <p:cNvGrpSpPr/>
            <p:nvPr/>
          </p:nvGrpSpPr>
          <p:grpSpPr>
            <a:xfrm>
              <a:off x="345766" y="155909"/>
              <a:ext cx="8452699" cy="4831682"/>
              <a:chOff x="271175" y="79714"/>
              <a:chExt cx="8452699" cy="4831682"/>
            </a:xfrm>
          </p:grpSpPr>
          <p:sp>
            <p:nvSpPr>
              <p:cNvPr id="548" name="Google Shape;548;p18"/>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9" name="Google Shape;549;p1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0" name="Google Shape;550;p1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1" name="Google Shape;551;p1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52" name="Google Shape;552;p1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3" name="Google Shape;553;p1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4" name="Google Shape;554;p1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55" name="Google Shape;555;p1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556" name="Google Shape;556;p18"/>
          <p:cNvSpPr txBox="1">
            <a:spLocks noGrp="1"/>
          </p:cNvSpPr>
          <p:nvPr>
            <p:ph type="title"/>
          </p:nvPr>
        </p:nvSpPr>
        <p:spPr>
          <a:xfrm>
            <a:off x="940400" y="785417"/>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2509292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 Design 1">
  <p:cSld name="Title + Design 1">
    <p:spTree>
      <p:nvGrpSpPr>
        <p:cNvPr id="1" name="Shape 557"/>
        <p:cNvGrpSpPr/>
        <p:nvPr/>
      </p:nvGrpSpPr>
      <p:grpSpPr>
        <a:xfrm>
          <a:off x="0" y="0"/>
          <a:ext cx="0" cy="0"/>
          <a:chOff x="0" y="0"/>
          <a:chExt cx="0" cy="0"/>
        </a:xfrm>
      </p:grpSpPr>
      <p:grpSp>
        <p:nvGrpSpPr>
          <p:cNvPr id="558" name="Google Shape;558;p19"/>
          <p:cNvGrpSpPr/>
          <p:nvPr/>
        </p:nvGrpSpPr>
        <p:grpSpPr>
          <a:xfrm>
            <a:off x="470890" y="217748"/>
            <a:ext cx="11270265" cy="6442243"/>
            <a:chOff x="345766" y="155909"/>
            <a:chExt cx="8452699" cy="4831682"/>
          </a:xfrm>
        </p:grpSpPr>
        <p:grpSp>
          <p:nvGrpSpPr>
            <p:cNvPr id="559" name="Google Shape;559;p19"/>
            <p:cNvGrpSpPr/>
            <p:nvPr/>
          </p:nvGrpSpPr>
          <p:grpSpPr>
            <a:xfrm>
              <a:off x="345766" y="155909"/>
              <a:ext cx="8452699" cy="4831682"/>
              <a:chOff x="271175" y="79714"/>
              <a:chExt cx="8452699" cy="4831682"/>
            </a:xfrm>
          </p:grpSpPr>
          <p:sp>
            <p:nvSpPr>
              <p:cNvPr id="560" name="Google Shape;560;p19"/>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1" name="Google Shape;561;p19"/>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2" name="Google Shape;562;p19"/>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3" name="Google Shape;563;p19"/>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64" name="Google Shape;564;p19"/>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5" name="Google Shape;565;p19"/>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6" name="Google Shape;566;p19"/>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67" name="Google Shape;567;p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568" name="Google Shape;568;p19"/>
          <p:cNvSpPr txBox="1">
            <a:spLocks noGrp="1"/>
          </p:cNvSpPr>
          <p:nvPr>
            <p:ph type="title"/>
          </p:nvPr>
        </p:nvSpPr>
        <p:spPr>
          <a:xfrm>
            <a:off x="950967" y="783433"/>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2726220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 Three Columns">
  <p:cSld name="Title + Three Columns">
    <p:spTree>
      <p:nvGrpSpPr>
        <p:cNvPr id="1" name="Shape 569"/>
        <p:cNvGrpSpPr/>
        <p:nvPr/>
      </p:nvGrpSpPr>
      <p:grpSpPr>
        <a:xfrm>
          <a:off x="0" y="0"/>
          <a:ext cx="0" cy="0"/>
          <a:chOff x="0" y="0"/>
          <a:chExt cx="0" cy="0"/>
        </a:xfrm>
      </p:grpSpPr>
      <p:grpSp>
        <p:nvGrpSpPr>
          <p:cNvPr id="570" name="Google Shape;570;p20"/>
          <p:cNvGrpSpPr/>
          <p:nvPr/>
        </p:nvGrpSpPr>
        <p:grpSpPr>
          <a:xfrm>
            <a:off x="470890" y="217748"/>
            <a:ext cx="11270265" cy="6442243"/>
            <a:chOff x="345766" y="155909"/>
            <a:chExt cx="8452699" cy="4831682"/>
          </a:xfrm>
        </p:grpSpPr>
        <p:grpSp>
          <p:nvGrpSpPr>
            <p:cNvPr id="571" name="Google Shape;571;p20"/>
            <p:cNvGrpSpPr/>
            <p:nvPr/>
          </p:nvGrpSpPr>
          <p:grpSpPr>
            <a:xfrm>
              <a:off x="345766" y="155909"/>
              <a:ext cx="8452699" cy="4831682"/>
              <a:chOff x="271175" y="79714"/>
              <a:chExt cx="8452699" cy="4831682"/>
            </a:xfrm>
          </p:grpSpPr>
          <p:sp>
            <p:nvSpPr>
              <p:cNvPr id="572" name="Google Shape;572;p20"/>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3" name="Google Shape;573;p20"/>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4" name="Google Shape;574;p20"/>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5" name="Google Shape;575;p20"/>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76" name="Google Shape;576;p20"/>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7" name="Google Shape;577;p20"/>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8" name="Google Shape;578;p20"/>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79" name="Google Shape;579;p20"/>
          <p:cNvSpPr txBox="1">
            <a:spLocks noGrp="1"/>
          </p:cNvSpPr>
          <p:nvPr>
            <p:ph type="title"/>
          </p:nvPr>
        </p:nvSpPr>
        <p:spPr>
          <a:xfrm>
            <a:off x="950967" y="784087"/>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580" name="Google Shape;580;p20"/>
          <p:cNvSpPr txBox="1">
            <a:spLocks noGrp="1"/>
          </p:cNvSpPr>
          <p:nvPr>
            <p:ph type="title" idx="2"/>
          </p:nvPr>
        </p:nvSpPr>
        <p:spPr>
          <a:xfrm>
            <a:off x="1258264" y="3906605"/>
            <a:ext cx="26488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81" name="Google Shape;581;p20"/>
          <p:cNvSpPr txBox="1">
            <a:spLocks noGrp="1"/>
          </p:cNvSpPr>
          <p:nvPr>
            <p:ph type="subTitle" idx="1"/>
          </p:nvPr>
        </p:nvSpPr>
        <p:spPr>
          <a:xfrm>
            <a:off x="1150064" y="4329992"/>
            <a:ext cx="2865200" cy="12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82" name="Google Shape;582;p20"/>
          <p:cNvSpPr txBox="1">
            <a:spLocks noGrp="1"/>
          </p:cNvSpPr>
          <p:nvPr>
            <p:ph type="title" idx="3"/>
          </p:nvPr>
        </p:nvSpPr>
        <p:spPr>
          <a:xfrm>
            <a:off x="4774316" y="3906605"/>
            <a:ext cx="26488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83" name="Google Shape;583;p20"/>
          <p:cNvSpPr txBox="1">
            <a:spLocks noGrp="1"/>
          </p:cNvSpPr>
          <p:nvPr>
            <p:ph type="subTitle" idx="4"/>
          </p:nvPr>
        </p:nvSpPr>
        <p:spPr>
          <a:xfrm>
            <a:off x="4663699" y="4330000"/>
            <a:ext cx="2870000" cy="12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84" name="Google Shape;584;p20"/>
          <p:cNvSpPr txBox="1">
            <a:spLocks noGrp="1"/>
          </p:cNvSpPr>
          <p:nvPr>
            <p:ph type="title" idx="5"/>
          </p:nvPr>
        </p:nvSpPr>
        <p:spPr>
          <a:xfrm>
            <a:off x="8290333" y="3906605"/>
            <a:ext cx="26488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85" name="Google Shape;585;p20"/>
          <p:cNvSpPr txBox="1">
            <a:spLocks noGrp="1"/>
          </p:cNvSpPr>
          <p:nvPr>
            <p:ph type="subTitle" idx="6"/>
          </p:nvPr>
        </p:nvSpPr>
        <p:spPr>
          <a:xfrm>
            <a:off x="8182133" y="4329992"/>
            <a:ext cx="2865200" cy="12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Tree>
    <p:extLst>
      <p:ext uri="{BB962C8B-B14F-4D97-AF65-F5344CB8AC3E}">
        <p14:creationId xmlns:p14="http://schemas.microsoft.com/office/powerpoint/2010/main" val="1489557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 Design 2">
  <p:cSld name="Title + Design 2">
    <p:spTree>
      <p:nvGrpSpPr>
        <p:cNvPr id="1" name="Shape 586"/>
        <p:cNvGrpSpPr/>
        <p:nvPr/>
      </p:nvGrpSpPr>
      <p:grpSpPr>
        <a:xfrm>
          <a:off x="0" y="0"/>
          <a:ext cx="0" cy="0"/>
          <a:chOff x="0" y="0"/>
          <a:chExt cx="0" cy="0"/>
        </a:xfrm>
      </p:grpSpPr>
      <p:grpSp>
        <p:nvGrpSpPr>
          <p:cNvPr id="587" name="Google Shape;587;p21"/>
          <p:cNvGrpSpPr/>
          <p:nvPr/>
        </p:nvGrpSpPr>
        <p:grpSpPr>
          <a:xfrm>
            <a:off x="470890" y="217748"/>
            <a:ext cx="11270265" cy="6442243"/>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0" name="Google Shape;590;p2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1" name="Google Shape;591;p2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2" name="Google Shape;592;p2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93" name="Google Shape;593;p2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4" name="Google Shape;594;p2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5" name="Google Shape;595;p2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96" name="Google Shape;596;p2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597" name="Google Shape;597;p21"/>
          <p:cNvSpPr txBox="1">
            <a:spLocks noGrp="1"/>
          </p:cNvSpPr>
          <p:nvPr>
            <p:ph type="title"/>
          </p:nvPr>
        </p:nvSpPr>
        <p:spPr>
          <a:xfrm>
            <a:off x="929967" y="790768"/>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247771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 Two Columns 1">
  <p:cSld name="Title + Two Columns 1">
    <p:spTree>
      <p:nvGrpSpPr>
        <p:cNvPr id="1" name="Shape 598"/>
        <p:cNvGrpSpPr/>
        <p:nvPr/>
      </p:nvGrpSpPr>
      <p:grpSpPr>
        <a:xfrm>
          <a:off x="0" y="0"/>
          <a:ext cx="0" cy="0"/>
          <a:chOff x="0" y="0"/>
          <a:chExt cx="0" cy="0"/>
        </a:xfrm>
      </p:grpSpPr>
      <p:grpSp>
        <p:nvGrpSpPr>
          <p:cNvPr id="599" name="Google Shape;599;p22"/>
          <p:cNvGrpSpPr/>
          <p:nvPr/>
        </p:nvGrpSpPr>
        <p:grpSpPr>
          <a:xfrm>
            <a:off x="470890" y="217748"/>
            <a:ext cx="11270265" cy="6442243"/>
            <a:chOff x="345766" y="155909"/>
            <a:chExt cx="8452699" cy="4831682"/>
          </a:xfrm>
        </p:grpSpPr>
        <p:grpSp>
          <p:nvGrpSpPr>
            <p:cNvPr id="600" name="Google Shape;600;p22"/>
            <p:cNvGrpSpPr/>
            <p:nvPr/>
          </p:nvGrpSpPr>
          <p:grpSpPr>
            <a:xfrm>
              <a:off x="345766" y="155909"/>
              <a:ext cx="8452699" cy="4831682"/>
              <a:chOff x="271175" y="79714"/>
              <a:chExt cx="8452699" cy="4831682"/>
            </a:xfrm>
          </p:grpSpPr>
          <p:sp>
            <p:nvSpPr>
              <p:cNvPr id="601" name="Google Shape;601;p2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2" name="Google Shape;602;p2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3" name="Google Shape;603;p2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4" name="Google Shape;604;p2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05" name="Google Shape;605;p2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6" name="Google Shape;606;p2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7" name="Google Shape;607;p2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08" name="Google Shape;608;p22"/>
          <p:cNvGrpSpPr/>
          <p:nvPr/>
        </p:nvGrpSpPr>
        <p:grpSpPr>
          <a:xfrm>
            <a:off x="950967" y="1840201"/>
            <a:ext cx="4820124" cy="3952437"/>
            <a:chOff x="956924" y="1380150"/>
            <a:chExt cx="3615093" cy="2964328"/>
          </a:xfrm>
        </p:grpSpPr>
        <p:sp>
          <p:nvSpPr>
            <p:cNvPr id="609" name="Google Shape;609;p22"/>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10" name="Google Shape;610;p22"/>
            <p:cNvGrpSpPr/>
            <p:nvPr/>
          </p:nvGrpSpPr>
          <p:grpSpPr>
            <a:xfrm>
              <a:off x="1777395" y="1474934"/>
              <a:ext cx="2018496" cy="2013992"/>
              <a:chOff x="1097725" y="238125"/>
              <a:chExt cx="5248300" cy="5237950"/>
            </a:xfrm>
          </p:grpSpPr>
          <p:sp>
            <p:nvSpPr>
              <p:cNvPr id="611" name="Google Shape;611;p22"/>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2" name="Google Shape;612;p22"/>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3" name="Google Shape;613;p22"/>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4" name="Google Shape;614;p22"/>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5" name="Google Shape;615;p22"/>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6" name="Google Shape;616;p22"/>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7" name="Google Shape;617;p22"/>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8" name="Google Shape;618;p22"/>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9" name="Google Shape;619;p22"/>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0" name="Google Shape;620;p22"/>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1" name="Google Shape;621;p22"/>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2" name="Google Shape;622;p22"/>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3" name="Google Shape;623;p22"/>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24" name="Google Shape;624;p22"/>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5" name="Google Shape;625;p22"/>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6" name="Google Shape;626;p22"/>
            <p:cNvSpPr/>
            <p:nvPr/>
          </p:nvSpPr>
          <p:spPr>
            <a:xfrm>
              <a:off x="4335560" y="1402611"/>
              <a:ext cx="190424" cy="140615"/>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7" name="Google Shape;627;p22"/>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8" name="Google Shape;628;p22"/>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9" name="Google Shape;629;p22"/>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0" name="Google Shape;630;p22"/>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31" name="Google Shape;631;p22"/>
          <p:cNvGrpSpPr/>
          <p:nvPr/>
        </p:nvGrpSpPr>
        <p:grpSpPr>
          <a:xfrm>
            <a:off x="6420901" y="1840201"/>
            <a:ext cx="4820124" cy="3952437"/>
            <a:chOff x="956924" y="1380150"/>
            <a:chExt cx="3615093" cy="2964328"/>
          </a:xfrm>
        </p:grpSpPr>
        <p:sp>
          <p:nvSpPr>
            <p:cNvPr id="632" name="Google Shape;632;p22"/>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33" name="Google Shape;633;p22"/>
            <p:cNvGrpSpPr/>
            <p:nvPr/>
          </p:nvGrpSpPr>
          <p:grpSpPr>
            <a:xfrm>
              <a:off x="1777395" y="1474934"/>
              <a:ext cx="2018496" cy="2013992"/>
              <a:chOff x="1097725" y="238125"/>
              <a:chExt cx="5248300" cy="5237950"/>
            </a:xfrm>
          </p:grpSpPr>
          <p:sp>
            <p:nvSpPr>
              <p:cNvPr id="634" name="Google Shape;634;p22"/>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5" name="Google Shape;635;p22"/>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6" name="Google Shape;636;p22"/>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7" name="Google Shape;637;p22"/>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8" name="Google Shape;638;p22"/>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9" name="Google Shape;639;p22"/>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0" name="Google Shape;640;p22"/>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1" name="Google Shape;641;p22"/>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2" name="Google Shape;642;p22"/>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3" name="Google Shape;643;p22"/>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4" name="Google Shape;644;p22"/>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5" name="Google Shape;645;p22"/>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6" name="Google Shape;646;p22"/>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47" name="Google Shape;647;p22"/>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8" name="Google Shape;648;p22"/>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9" name="Google Shape;649;p22"/>
            <p:cNvSpPr/>
            <p:nvPr/>
          </p:nvSpPr>
          <p:spPr>
            <a:xfrm>
              <a:off x="4335560" y="1402611"/>
              <a:ext cx="190424" cy="140615"/>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0" name="Google Shape;650;p22"/>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1" name="Google Shape;651;p22"/>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2" name="Google Shape;652;p22"/>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3" name="Google Shape;653;p22"/>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54" name="Google Shape;654;p22"/>
          <p:cNvSpPr txBox="1">
            <a:spLocks noGrp="1"/>
          </p:cNvSpPr>
          <p:nvPr>
            <p:ph type="title"/>
          </p:nvPr>
        </p:nvSpPr>
        <p:spPr>
          <a:xfrm>
            <a:off x="950967" y="784871"/>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655" name="Google Shape;655;p22"/>
          <p:cNvSpPr txBox="1">
            <a:spLocks noGrp="1"/>
          </p:cNvSpPr>
          <p:nvPr>
            <p:ph type="title" idx="2"/>
          </p:nvPr>
        </p:nvSpPr>
        <p:spPr>
          <a:xfrm>
            <a:off x="1658427" y="4089311"/>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656" name="Google Shape;656;p22"/>
          <p:cNvSpPr txBox="1">
            <a:spLocks noGrp="1"/>
          </p:cNvSpPr>
          <p:nvPr>
            <p:ph type="subTitle" idx="1"/>
          </p:nvPr>
        </p:nvSpPr>
        <p:spPr>
          <a:xfrm>
            <a:off x="1658427" y="4500400"/>
            <a:ext cx="3405200" cy="9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657" name="Google Shape;657;p22"/>
          <p:cNvSpPr txBox="1">
            <a:spLocks noGrp="1"/>
          </p:cNvSpPr>
          <p:nvPr>
            <p:ph type="title" idx="3"/>
          </p:nvPr>
        </p:nvSpPr>
        <p:spPr>
          <a:xfrm>
            <a:off x="7128360" y="4089311"/>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658" name="Google Shape;658;p22"/>
          <p:cNvSpPr txBox="1">
            <a:spLocks noGrp="1"/>
          </p:cNvSpPr>
          <p:nvPr>
            <p:ph type="subTitle" idx="4"/>
          </p:nvPr>
        </p:nvSpPr>
        <p:spPr>
          <a:xfrm>
            <a:off x="7128360" y="4500400"/>
            <a:ext cx="3405200" cy="9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Tree>
    <p:extLst>
      <p:ext uri="{BB962C8B-B14F-4D97-AF65-F5344CB8AC3E}">
        <p14:creationId xmlns:p14="http://schemas.microsoft.com/office/powerpoint/2010/main" val="54691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99"/>
        <p:cNvGrpSpPr/>
        <p:nvPr/>
      </p:nvGrpSpPr>
      <p:grpSpPr>
        <a:xfrm>
          <a:off x="0" y="0"/>
          <a:ext cx="0" cy="0"/>
          <a:chOff x="0" y="0"/>
          <a:chExt cx="0" cy="0"/>
        </a:xfrm>
      </p:grpSpPr>
      <p:sp>
        <p:nvSpPr>
          <p:cNvPr id="100" name="Google Shape;100;p3"/>
          <p:cNvSpPr/>
          <p:nvPr/>
        </p:nvSpPr>
        <p:spPr>
          <a:xfrm>
            <a:off x="8465111" y="6273691"/>
            <a:ext cx="399148" cy="430029"/>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01" name="Google Shape;101;p3"/>
          <p:cNvGrpSpPr/>
          <p:nvPr/>
        </p:nvGrpSpPr>
        <p:grpSpPr>
          <a:xfrm rot="9941017">
            <a:off x="8629957" y="4327313"/>
            <a:ext cx="3246956" cy="2448949"/>
            <a:chOff x="1852738" y="206787"/>
            <a:chExt cx="2668014" cy="2012295"/>
          </a:xfrm>
        </p:grpSpPr>
        <p:sp>
          <p:nvSpPr>
            <p:cNvPr id="102" name="Google Shape;102;p3"/>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3"/>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3"/>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3"/>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3"/>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3"/>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3"/>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9" name="Google Shape;109;p3"/>
          <p:cNvGrpSpPr/>
          <p:nvPr/>
        </p:nvGrpSpPr>
        <p:grpSpPr>
          <a:xfrm>
            <a:off x="3751792" y="1769616"/>
            <a:ext cx="7194799" cy="4117715"/>
            <a:chOff x="329117" y="143471"/>
            <a:chExt cx="8485767" cy="4856559"/>
          </a:xfrm>
        </p:grpSpPr>
        <p:grpSp>
          <p:nvGrpSpPr>
            <p:cNvPr id="110" name="Google Shape;110;p3"/>
            <p:cNvGrpSpPr/>
            <p:nvPr/>
          </p:nvGrpSpPr>
          <p:grpSpPr>
            <a:xfrm>
              <a:off x="329117" y="143471"/>
              <a:ext cx="8485767" cy="4856559"/>
              <a:chOff x="254525" y="67275"/>
              <a:chExt cx="8485767" cy="4856559"/>
            </a:xfrm>
          </p:grpSpPr>
          <p:sp>
            <p:nvSpPr>
              <p:cNvPr id="111" name="Google Shape;111;p3"/>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 name="Google Shape;112;p3"/>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 name="Google Shape;113;p3"/>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3"/>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3"/>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6" name="Google Shape;116;p3"/>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3"/>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3"/>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9" name="Google Shape;119;p3"/>
          <p:cNvSpPr/>
          <p:nvPr/>
        </p:nvSpPr>
        <p:spPr>
          <a:xfrm>
            <a:off x="524424" y="4614311"/>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3"/>
          <p:cNvSpPr/>
          <p:nvPr/>
        </p:nvSpPr>
        <p:spPr>
          <a:xfrm>
            <a:off x="1697181" y="428616"/>
            <a:ext cx="298275" cy="439808"/>
          </a:xfrm>
          <a:custGeom>
            <a:avLst/>
            <a:gdLst/>
            <a:ahLst/>
            <a:cxnLst/>
            <a:rect l="l" t="t" r="r" b="b"/>
            <a:pathLst>
              <a:path w="2883" h="4251" extrusionOk="0">
                <a:moveTo>
                  <a:pt x="1441" y="0"/>
                </a:moveTo>
                <a:lnTo>
                  <a:pt x="1251" y="703"/>
                </a:lnTo>
                <a:cubicBezTo>
                  <a:pt x="1120" y="1227"/>
                  <a:pt x="775" y="1679"/>
                  <a:pt x="298" y="1953"/>
                </a:cubicBezTo>
                <a:lnTo>
                  <a:pt x="1" y="2131"/>
                </a:lnTo>
                <a:lnTo>
                  <a:pt x="298" y="2298"/>
                </a:lnTo>
                <a:cubicBezTo>
                  <a:pt x="775" y="2572"/>
                  <a:pt x="1120" y="3024"/>
                  <a:pt x="1251" y="3548"/>
                </a:cubicBezTo>
                <a:lnTo>
                  <a:pt x="1441" y="4251"/>
                </a:lnTo>
                <a:lnTo>
                  <a:pt x="1632" y="3548"/>
                </a:lnTo>
                <a:cubicBezTo>
                  <a:pt x="1775" y="3024"/>
                  <a:pt x="2120" y="2572"/>
                  <a:pt x="2584" y="2298"/>
                </a:cubicBezTo>
                <a:lnTo>
                  <a:pt x="2882" y="2131"/>
                </a:lnTo>
                <a:lnTo>
                  <a:pt x="2584" y="1953"/>
                </a:lnTo>
                <a:cubicBezTo>
                  <a:pt x="2120" y="1679"/>
                  <a:pt x="1775" y="1227"/>
                  <a:pt x="1632" y="703"/>
                </a:cubicBezTo>
                <a:lnTo>
                  <a:pt x="144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3"/>
          <p:cNvSpPr/>
          <p:nvPr/>
        </p:nvSpPr>
        <p:spPr>
          <a:xfrm>
            <a:off x="693051" y="27456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3"/>
          <p:cNvSpPr/>
          <p:nvPr/>
        </p:nvSpPr>
        <p:spPr>
          <a:xfrm>
            <a:off x="1548197" y="5862124"/>
            <a:ext cx="322795" cy="347523"/>
          </a:xfrm>
          <a:custGeom>
            <a:avLst/>
            <a:gdLst/>
            <a:ahLst/>
            <a:cxnLst/>
            <a:rect l="l" t="t" r="r" b="b"/>
            <a:pathLst>
              <a:path w="3120" h="3359" extrusionOk="0">
                <a:moveTo>
                  <a:pt x="1560" y="1"/>
                </a:moveTo>
                <a:lnTo>
                  <a:pt x="1322" y="703"/>
                </a:lnTo>
                <a:cubicBezTo>
                  <a:pt x="1215" y="1036"/>
                  <a:pt x="953" y="1310"/>
                  <a:pt x="631" y="1441"/>
                </a:cubicBezTo>
                <a:lnTo>
                  <a:pt x="0" y="1679"/>
                </a:lnTo>
                <a:lnTo>
                  <a:pt x="631" y="1917"/>
                </a:lnTo>
                <a:cubicBezTo>
                  <a:pt x="953" y="2048"/>
                  <a:pt x="1215" y="2310"/>
                  <a:pt x="1322" y="2656"/>
                </a:cubicBezTo>
                <a:lnTo>
                  <a:pt x="1560" y="3358"/>
                </a:lnTo>
                <a:lnTo>
                  <a:pt x="1798" y="2656"/>
                </a:lnTo>
                <a:cubicBezTo>
                  <a:pt x="1905" y="2310"/>
                  <a:pt x="2167" y="2048"/>
                  <a:pt x="2500" y="1917"/>
                </a:cubicBezTo>
                <a:lnTo>
                  <a:pt x="3120" y="1679"/>
                </a:lnTo>
                <a:lnTo>
                  <a:pt x="2500" y="1441"/>
                </a:lnTo>
                <a:cubicBezTo>
                  <a:pt x="2167" y="1310"/>
                  <a:pt x="1905" y="1036"/>
                  <a:pt x="1798" y="703"/>
                </a:cubicBezTo>
                <a:lnTo>
                  <a:pt x="1560" y="1"/>
                </a:ln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3"/>
          <p:cNvSpPr/>
          <p:nvPr/>
        </p:nvSpPr>
        <p:spPr>
          <a:xfrm>
            <a:off x="1540748" y="5855088"/>
            <a:ext cx="337589" cy="361903"/>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3"/>
          <p:cNvSpPr/>
          <p:nvPr/>
        </p:nvSpPr>
        <p:spPr>
          <a:xfrm>
            <a:off x="1905355" y="4614291"/>
            <a:ext cx="1001596" cy="1079088"/>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 name="Google Shape;125;p3"/>
          <p:cNvSpPr/>
          <p:nvPr/>
        </p:nvSpPr>
        <p:spPr>
          <a:xfrm>
            <a:off x="410553" y="1551675"/>
            <a:ext cx="454707" cy="489056"/>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3"/>
          <p:cNvSpPr/>
          <p:nvPr/>
        </p:nvSpPr>
        <p:spPr>
          <a:xfrm>
            <a:off x="1357138" y="2267835"/>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3"/>
          <p:cNvSpPr/>
          <p:nvPr/>
        </p:nvSpPr>
        <p:spPr>
          <a:xfrm>
            <a:off x="1110871" y="722959"/>
            <a:ext cx="664007" cy="715840"/>
          </a:xfrm>
          <a:custGeom>
            <a:avLst/>
            <a:gdLst/>
            <a:ahLst/>
            <a:cxnLst/>
            <a:rect l="l" t="t" r="r" b="b"/>
            <a:pathLst>
              <a:path w="6418" h="6919" extrusionOk="0">
                <a:moveTo>
                  <a:pt x="3215" y="1"/>
                </a:moveTo>
                <a:lnTo>
                  <a:pt x="2727" y="1441"/>
                </a:lnTo>
                <a:cubicBezTo>
                  <a:pt x="2501" y="2144"/>
                  <a:pt x="1965" y="2692"/>
                  <a:pt x="1286" y="2954"/>
                </a:cubicBezTo>
                <a:lnTo>
                  <a:pt x="0" y="3454"/>
                </a:lnTo>
                <a:lnTo>
                  <a:pt x="1286" y="3954"/>
                </a:lnTo>
                <a:cubicBezTo>
                  <a:pt x="1965" y="4216"/>
                  <a:pt x="2501" y="4775"/>
                  <a:pt x="2727" y="5466"/>
                </a:cubicBezTo>
                <a:lnTo>
                  <a:pt x="3215" y="6918"/>
                </a:lnTo>
                <a:lnTo>
                  <a:pt x="3691" y="5466"/>
                </a:lnTo>
                <a:cubicBezTo>
                  <a:pt x="3929" y="4775"/>
                  <a:pt x="4453" y="4216"/>
                  <a:pt x="5132" y="3954"/>
                </a:cubicBezTo>
                <a:lnTo>
                  <a:pt x="6418" y="3454"/>
                </a:lnTo>
                <a:lnTo>
                  <a:pt x="5132" y="2954"/>
                </a:lnTo>
                <a:cubicBezTo>
                  <a:pt x="4453" y="2692"/>
                  <a:pt x="3929" y="2144"/>
                  <a:pt x="3691" y="1441"/>
                </a:cubicBezTo>
                <a:lnTo>
                  <a:pt x="3215" y="1"/>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3"/>
          <p:cNvSpPr/>
          <p:nvPr/>
        </p:nvSpPr>
        <p:spPr>
          <a:xfrm>
            <a:off x="2391921" y="2430255"/>
            <a:ext cx="1250417" cy="1347773"/>
          </a:xfrm>
          <a:custGeom>
            <a:avLst/>
            <a:gdLst/>
            <a:ahLst/>
            <a:cxnLst/>
            <a:rect l="l" t="t" r="r" b="b"/>
            <a:pathLst>
              <a:path w="12086" h="13027" extrusionOk="0">
                <a:moveTo>
                  <a:pt x="6049" y="1"/>
                </a:moveTo>
                <a:lnTo>
                  <a:pt x="5133" y="2727"/>
                </a:lnTo>
                <a:cubicBezTo>
                  <a:pt x="4692" y="4037"/>
                  <a:pt x="3692" y="5073"/>
                  <a:pt x="2418" y="5573"/>
                </a:cubicBezTo>
                <a:lnTo>
                  <a:pt x="1" y="6514"/>
                </a:lnTo>
                <a:lnTo>
                  <a:pt x="2418" y="7454"/>
                </a:lnTo>
                <a:cubicBezTo>
                  <a:pt x="3692" y="7954"/>
                  <a:pt x="4692" y="9002"/>
                  <a:pt x="5133" y="10300"/>
                </a:cubicBezTo>
                <a:lnTo>
                  <a:pt x="6049" y="13026"/>
                </a:lnTo>
                <a:lnTo>
                  <a:pt x="6954" y="10300"/>
                </a:lnTo>
                <a:cubicBezTo>
                  <a:pt x="7395" y="9002"/>
                  <a:pt x="8395" y="7954"/>
                  <a:pt x="9681" y="7454"/>
                </a:cubicBezTo>
                <a:lnTo>
                  <a:pt x="12086" y="6514"/>
                </a:lnTo>
                <a:lnTo>
                  <a:pt x="9681" y="5573"/>
                </a:lnTo>
                <a:cubicBezTo>
                  <a:pt x="8395" y="5073"/>
                  <a:pt x="7395" y="4037"/>
                  <a:pt x="6954" y="2727"/>
                </a:cubicBezTo>
                <a:lnTo>
                  <a:pt x="6049" y="1"/>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3"/>
          <p:cNvSpPr/>
          <p:nvPr/>
        </p:nvSpPr>
        <p:spPr>
          <a:xfrm>
            <a:off x="2506553" y="6240270"/>
            <a:ext cx="33315" cy="33417"/>
          </a:xfrm>
          <a:custGeom>
            <a:avLst/>
            <a:gdLst/>
            <a:ahLst/>
            <a:cxnLst/>
            <a:rect l="l" t="t" r="r" b="b"/>
            <a:pathLst>
              <a:path w="322" h="323" extrusionOk="0">
                <a:moveTo>
                  <a:pt x="167" y="1"/>
                </a:moveTo>
                <a:cubicBezTo>
                  <a:pt x="72" y="1"/>
                  <a:pt x="0" y="72"/>
                  <a:pt x="0" y="156"/>
                </a:cubicBezTo>
                <a:cubicBezTo>
                  <a:pt x="0" y="251"/>
                  <a:pt x="72" y="322"/>
                  <a:pt x="167" y="322"/>
                </a:cubicBezTo>
                <a:cubicBezTo>
                  <a:pt x="250" y="322"/>
                  <a:pt x="322" y="251"/>
                  <a:pt x="322" y="156"/>
                </a:cubicBezTo>
                <a:cubicBezTo>
                  <a:pt x="322"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3"/>
          <p:cNvSpPr/>
          <p:nvPr/>
        </p:nvSpPr>
        <p:spPr>
          <a:xfrm>
            <a:off x="2271284" y="847422"/>
            <a:ext cx="2289984" cy="1898388"/>
          </a:xfrm>
          <a:custGeom>
            <a:avLst/>
            <a:gdLst/>
            <a:ahLst/>
            <a:cxnLst/>
            <a:rect l="l" t="t" r="r" b="b"/>
            <a:pathLst>
              <a:path w="22134" h="18349" extrusionOk="0">
                <a:moveTo>
                  <a:pt x="13633" y="0"/>
                </a:moveTo>
                <a:lnTo>
                  <a:pt x="0" y="7061"/>
                </a:lnTo>
                <a:lnTo>
                  <a:pt x="10132" y="17800"/>
                </a:lnTo>
                <a:cubicBezTo>
                  <a:pt x="10485" y="18173"/>
                  <a:pt x="11006" y="18349"/>
                  <a:pt x="11639" y="18349"/>
                </a:cubicBezTo>
                <a:cubicBezTo>
                  <a:pt x="13273" y="18349"/>
                  <a:pt x="15651" y="17174"/>
                  <a:pt x="17788" y="15157"/>
                </a:cubicBezTo>
                <a:cubicBezTo>
                  <a:pt x="20753" y="12359"/>
                  <a:pt x="22134" y="9001"/>
                  <a:pt x="20872" y="7668"/>
                </a:cubicBezTo>
                <a:lnTo>
                  <a:pt x="136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3"/>
          <p:cNvSpPr/>
          <p:nvPr/>
        </p:nvSpPr>
        <p:spPr>
          <a:xfrm>
            <a:off x="2263837" y="839249"/>
            <a:ext cx="2304881" cy="1913907"/>
          </a:xfrm>
          <a:custGeom>
            <a:avLst/>
            <a:gdLst/>
            <a:ahLst/>
            <a:cxnLst/>
            <a:rect l="l" t="t" r="r" b="b"/>
            <a:pathLst>
              <a:path w="22278" h="18499" extrusionOk="0">
                <a:moveTo>
                  <a:pt x="13681" y="163"/>
                </a:moveTo>
                <a:lnTo>
                  <a:pt x="20884" y="7795"/>
                </a:lnTo>
                <a:cubicBezTo>
                  <a:pt x="22122" y="9092"/>
                  <a:pt x="20741" y="12414"/>
                  <a:pt x="17812" y="15176"/>
                </a:cubicBezTo>
                <a:cubicBezTo>
                  <a:pt x="16384" y="16522"/>
                  <a:pt x="14812" y="17534"/>
                  <a:pt x="13371" y="18034"/>
                </a:cubicBezTo>
                <a:cubicBezTo>
                  <a:pt x="12753" y="18247"/>
                  <a:pt x="12194" y="18353"/>
                  <a:pt x="11712" y="18353"/>
                </a:cubicBezTo>
                <a:cubicBezTo>
                  <a:pt x="11088" y="18353"/>
                  <a:pt x="10593" y="18175"/>
                  <a:pt x="10264" y="17820"/>
                </a:cubicBezTo>
                <a:lnTo>
                  <a:pt x="203" y="7164"/>
                </a:lnTo>
                <a:lnTo>
                  <a:pt x="13681" y="163"/>
                </a:lnTo>
                <a:close/>
                <a:moveTo>
                  <a:pt x="13703" y="0"/>
                </a:moveTo>
                <a:cubicBezTo>
                  <a:pt x="13691" y="0"/>
                  <a:pt x="13679" y="3"/>
                  <a:pt x="13669" y="8"/>
                </a:cubicBezTo>
                <a:lnTo>
                  <a:pt x="36" y="7080"/>
                </a:lnTo>
                <a:cubicBezTo>
                  <a:pt x="13" y="7092"/>
                  <a:pt x="1" y="7104"/>
                  <a:pt x="1" y="7128"/>
                </a:cubicBezTo>
                <a:cubicBezTo>
                  <a:pt x="1" y="7152"/>
                  <a:pt x="1" y="7175"/>
                  <a:pt x="24" y="7199"/>
                </a:cubicBezTo>
                <a:lnTo>
                  <a:pt x="10157" y="17927"/>
                </a:lnTo>
                <a:cubicBezTo>
                  <a:pt x="10514" y="18308"/>
                  <a:pt x="11050" y="18498"/>
                  <a:pt x="11716" y="18498"/>
                </a:cubicBezTo>
                <a:cubicBezTo>
                  <a:pt x="12216" y="18498"/>
                  <a:pt x="12788" y="18391"/>
                  <a:pt x="13419" y="18165"/>
                </a:cubicBezTo>
                <a:cubicBezTo>
                  <a:pt x="14872" y="17665"/>
                  <a:pt x="16467" y="16641"/>
                  <a:pt x="17908" y="15284"/>
                </a:cubicBezTo>
                <a:cubicBezTo>
                  <a:pt x="20896" y="12462"/>
                  <a:pt x="22277" y="9057"/>
                  <a:pt x="20991" y="7687"/>
                </a:cubicBezTo>
                <a:lnTo>
                  <a:pt x="13752" y="20"/>
                </a:lnTo>
                <a:cubicBezTo>
                  <a:pt x="13738" y="6"/>
                  <a:pt x="13720" y="0"/>
                  <a:pt x="1370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3"/>
          <p:cNvSpPr/>
          <p:nvPr/>
        </p:nvSpPr>
        <p:spPr>
          <a:xfrm>
            <a:off x="2271284" y="847422"/>
            <a:ext cx="1744336" cy="1898284"/>
          </a:xfrm>
          <a:custGeom>
            <a:avLst/>
            <a:gdLst/>
            <a:ahLst/>
            <a:cxnLst/>
            <a:rect l="l" t="t" r="r" b="b"/>
            <a:pathLst>
              <a:path w="16860" h="18348" extrusionOk="0">
                <a:moveTo>
                  <a:pt x="13621" y="0"/>
                </a:moveTo>
                <a:lnTo>
                  <a:pt x="0" y="7061"/>
                </a:lnTo>
                <a:lnTo>
                  <a:pt x="10132" y="17800"/>
                </a:lnTo>
                <a:cubicBezTo>
                  <a:pt x="10488" y="18171"/>
                  <a:pt x="11009" y="18347"/>
                  <a:pt x="11640" y="18347"/>
                </a:cubicBezTo>
                <a:cubicBezTo>
                  <a:pt x="12445" y="18347"/>
                  <a:pt x="13430" y="18060"/>
                  <a:pt x="14478" y="17526"/>
                </a:cubicBezTo>
                <a:cubicBezTo>
                  <a:pt x="15240" y="13002"/>
                  <a:pt x="16228" y="7156"/>
                  <a:pt x="16859" y="3417"/>
                </a:cubicBezTo>
                <a:lnTo>
                  <a:pt x="13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3"/>
          <p:cNvSpPr/>
          <p:nvPr/>
        </p:nvSpPr>
        <p:spPr>
          <a:xfrm>
            <a:off x="2263837" y="839249"/>
            <a:ext cx="1760372" cy="1913907"/>
          </a:xfrm>
          <a:custGeom>
            <a:avLst/>
            <a:gdLst/>
            <a:ahLst/>
            <a:cxnLst/>
            <a:rect l="l" t="t" r="r" b="b"/>
            <a:pathLst>
              <a:path w="17015" h="18499" extrusionOk="0">
                <a:moveTo>
                  <a:pt x="13681" y="163"/>
                </a:moveTo>
                <a:lnTo>
                  <a:pt x="16848" y="3520"/>
                </a:lnTo>
                <a:cubicBezTo>
                  <a:pt x="16229" y="7247"/>
                  <a:pt x="15253" y="13045"/>
                  <a:pt x="14491" y="17558"/>
                </a:cubicBezTo>
                <a:cubicBezTo>
                  <a:pt x="13438" y="18084"/>
                  <a:pt x="12487" y="18352"/>
                  <a:pt x="11720" y="18352"/>
                </a:cubicBezTo>
                <a:cubicBezTo>
                  <a:pt x="11099" y="18352"/>
                  <a:pt x="10599" y="18176"/>
                  <a:pt x="10264" y="17820"/>
                </a:cubicBezTo>
                <a:lnTo>
                  <a:pt x="203" y="7164"/>
                </a:lnTo>
                <a:lnTo>
                  <a:pt x="13681" y="163"/>
                </a:lnTo>
                <a:close/>
                <a:moveTo>
                  <a:pt x="13703" y="0"/>
                </a:moveTo>
                <a:cubicBezTo>
                  <a:pt x="13691" y="0"/>
                  <a:pt x="13679" y="3"/>
                  <a:pt x="13669" y="8"/>
                </a:cubicBezTo>
                <a:lnTo>
                  <a:pt x="36" y="7080"/>
                </a:lnTo>
                <a:cubicBezTo>
                  <a:pt x="13" y="7092"/>
                  <a:pt x="1" y="7104"/>
                  <a:pt x="1" y="7128"/>
                </a:cubicBezTo>
                <a:cubicBezTo>
                  <a:pt x="1" y="7152"/>
                  <a:pt x="1" y="7175"/>
                  <a:pt x="24" y="7199"/>
                </a:cubicBezTo>
                <a:lnTo>
                  <a:pt x="10157" y="17927"/>
                </a:lnTo>
                <a:cubicBezTo>
                  <a:pt x="10514" y="18308"/>
                  <a:pt x="11050" y="18498"/>
                  <a:pt x="11716" y="18498"/>
                </a:cubicBezTo>
                <a:cubicBezTo>
                  <a:pt x="12514" y="18498"/>
                  <a:pt x="13502" y="18224"/>
                  <a:pt x="14586" y="17665"/>
                </a:cubicBezTo>
                <a:cubicBezTo>
                  <a:pt x="14610" y="17653"/>
                  <a:pt x="14622" y="17641"/>
                  <a:pt x="14622" y="17617"/>
                </a:cubicBezTo>
                <a:cubicBezTo>
                  <a:pt x="15384" y="13093"/>
                  <a:pt x="16372" y="7247"/>
                  <a:pt x="17003" y="3508"/>
                </a:cubicBezTo>
                <a:cubicBezTo>
                  <a:pt x="17015" y="3484"/>
                  <a:pt x="17003" y="3461"/>
                  <a:pt x="16991" y="3449"/>
                </a:cubicBezTo>
                <a:lnTo>
                  <a:pt x="13752" y="20"/>
                </a:lnTo>
                <a:cubicBezTo>
                  <a:pt x="13738" y="6"/>
                  <a:pt x="13720" y="0"/>
                  <a:pt x="1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3"/>
          <p:cNvSpPr/>
          <p:nvPr/>
        </p:nvSpPr>
        <p:spPr>
          <a:xfrm>
            <a:off x="1885688" y="628087"/>
            <a:ext cx="2065889" cy="1632288"/>
          </a:xfrm>
          <a:custGeom>
            <a:avLst/>
            <a:gdLst/>
            <a:ahLst/>
            <a:cxnLst/>
            <a:rect l="l" t="t" r="r" b="b"/>
            <a:pathLst>
              <a:path w="19968" h="15777" extrusionOk="0">
                <a:moveTo>
                  <a:pt x="3537" y="1"/>
                </a:moveTo>
                <a:lnTo>
                  <a:pt x="0" y="15777"/>
                </a:lnTo>
                <a:lnTo>
                  <a:pt x="16431" y="15777"/>
                </a:lnTo>
                <a:lnTo>
                  <a:pt x="199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3"/>
          <p:cNvSpPr/>
          <p:nvPr/>
        </p:nvSpPr>
        <p:spPr>
          <a:xfrm>
            <a:off x="1877101" y="620741"/>
            <a:ext cx="2081823" cy="1647083"/>
          </a:xfrm>
          <a:custGeom>
            <a:avLst/>
            <a:gdLst/>
            <a:ahLst/>
            <a:cxnLst/>
            <a:rect l="l" t="t" r="r" b="b"/>
            <a:pathLst>
              <a:path w="20122" h="15920" extrusionOk="0">
                <a:moveTo>
                  <a:pt x="19955" y="143"/>
                </a:moveTo>
                <a:lnTo>
                  <a:pt x="16455" y="15776"/>
                </a:lnTo>
                <a:lnTo>
                  <a:pt x="167" y="15776"/>
                </a:lnTo>
                <a:lnTo>
                  <a:pt x="3667" y="143"/>
                </a:lnTo>
                <a:close/>
                <a:moveTo>
                  <a:pt x="3608" y="1"/>
                </a:moveTo>
                <a:cubicBezTo>
                  <a:pt x="3572" y="1"/>
                  <a:pt x="3548" y="24"/>
                  <a:pt x="3536" y="60"/>
                </a:cubicBezTo>
                <a:lnTo>
                  <a:pt x="0" y="15836"/>
                </a:lnTo>
                <a:cubicBezTo>
                  <a:pt x="0" y="15848"/>
                  <a:pt x="12" y="15872"/>
                  <a:pt x="24" y="15895"/>
                </a:cubicBezTo>
                <a:cubicBezTo>
                  <a:pt x="36" y="15907"/>
                  <a:pt x="60" y="15919"/>
                  <a:pt x="83" y="15919"/>
                </a:cubicBezTo>
                <a:lnTo>
                  <a:pt x="16514" y="15919"/>
                </a:lnTo>
                <a:cubicBezTo>
                  <a:pt x="16550" y="15919"/>
                  <a:pt x="16574" y="15895"/>
                  <a:pt x="16586" y="15860"/>
                </a:cubicBezTo>
                <a:lnTo>
                  <a:pt x="20122" y="84"/>
                </a:lnTo>
                <a:cubicBezTo>
                  <a:pt x="20122" y="60"/>
                  <a:pt x="20122" y="48"/>
                  <a:pt x="20098" y="24"/>
                </a:cubicBezTo>
                <a:cubicBezTo>
                  <a:pt x="20086" y="12"/>
                  <a:pt x="20062" y="1"/>
                  <a:pt x="2005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3"/>
          <p:cNvSpPr/>
          <p:nvPr/>
        </p:nvSpPr>
        <p:spPr>
          <a:xfrm>
            <a:off x="2103679" y="1110933"/>
            <a:ext cx="708391" cy="1820792"/>
          </a:xfrm>
          <a:custGeom>
            <a:avLst/>
            <a:gdLst/>
            <a:ahLst/>
            <a:cxnLst/>
            <a:rect l="l" t="t" r="r" b="b"/>
            <a:pathLst>
              <a:path w="6847" h="17599" extrusionOk="0">
                <a:moveTo>
                  <a:pt x="6780" y="0"/>
                </a:moveTo>
                <a:cubicBezTo>
                  <a:pt x="6243" y="0"/>
                  <a:pt x="2659" y="144"/>
                  <a:pt x="977" y="4216"/>
                </a:cubicBezTo>
                <a:cubicBezTo>
                  <a:pt x="1" y="6609"/>
                  <a:pt x="858" y="10122"/>
                  <a:pt x="1418" y="12443"/>
                </a:cubicBezTo>
                <a:cubicBezTo>
                  <a:pt x="1572" y="13050"/>
                  <a:pt x="1692" y="13562"/>
                  <a:pt x="1763" y="13955"/>
                </a:cubicBezTo>
                <a:cubicBezTo>
                  <a:pt x="2084" y="15741"/>
                  <a:pt x="1430" y="17218"/>
                  <a:pt x="1418" y="17230"/>
                </a:cubicBezTo>
                <a:lnTo>
                  <a:pt x="2227" y="17599"/>
                </a:lnTo>
                <a:cubicBezTo>
                  <a:pt x="2263" y="17527"/>
                  <a:pt x="3013" y="15872"/>
                  <a:pt x="2644" y="13801"/>
                </a:cubicBezTo>
                <a:cubicBezTo>
                  <a:pt x="2573" y="13384"/>
                  <a:pt x="2442" y="12848"/>
                  <a:pt x="2287" y="12229"/>
                </a:cubicBezTo>
                <a:cubicBezTo>
                  <a:pt x="1751" y="10026"/>
                  <a:pt x="930" y="6681"/>
                  <a:pt x="1811" y="4561"/>
                </a:cubicBezTo>
                <a:cubicBezTo>
                  <a:pt x="3287" y="978"/>
                  <a:pt x="6309" y="882"/>
                  <a:pt x="6750" y="882"/>
                </a:cubicBezTo>
                <a:cubicBezTo>
                  <a:pt x="6775" y="882"/>
                  <a:pt x="6792" y="882"/>
                  <a:pt x="6799" y="882"/>
                </a:cubicBezTo>
                <a:lnTo>
                  <a:pt x="6847" y="1"/>
                </a:lnTo>
                <a:cubicBezTo>
                  <a:pt x="6844" y="1"/>
                  <a:pt x="6820"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3"/>
          <p:cNvSpPr/>
          <p:nvPr/>
        </p:nvSpPr>
        <p:spPr>
          <a:xfrm>
            <a:off x="2095091" y="1102348"/>
            <a:ext cx="724427" cy="1836829"/>
          </a:xfrm>
          <a:custGeom>
            <a:avLst/>
            <a:gdLst/>
            <a:ahLst/>
            <a:cxnLst/>
            <a:rect l="l" t="t" r="r" b="b"/>
            <a:pathLst>
              <a:path w="7002" h="17754" extrusionOk="0">
                <a:moveTo>
                  <a:pt x="6847" y="156"/>
                </a:moveTo>
                <a:lnTo>
                  <a:pt x="6811" y="894"/>
                </a:lnTo>
                <a:cubicBezTo>
                  <a:pt x="6287" y="894"/>
                  <a:pt x="3287" y="1049"/>
                  <a:pt x="1822" y="4609"/>
                </a:cubicBezTo>
                <a:cubicBezTo>
                  <a:pt x="941" y="6752"/>
                  <a:pt x="1763" y="10109"/>
                  <a:pt x="2298" y="12336"/>
                </a:cubicBezTo>
                <a:cubicBezTo>
                  <a:pt x="2453" y="12955"/>
                  <a:pt x="2584" y="13479"/>
                  <a:pt x="2656" y="13895"/>
                </a:cubicBezTo>
                <a:cubicBezTo>
                  <a:pt x="2989" y="15741"/>
                  <a:pt x="2417" y="17253"/>
                  <a:pt x="2275" y="17586"/>
                </a:cubicBezTo>
                <a:lnTo>
                  <a:pt x="1941" y="17432"/>
                </a:lnTo>
                <a:lnTo>
                  <a:pt x="1608" y="17277"/>
                </a:lnTo>
                <a:cubicBezTo>
                  <a:pt x="1727" y="16955"/>
                  <a:pt x="2215" y="15610"/>
                  <a:pt x="1929" y="14026"/>
                </a:cubicBezTo>
                <a:cubicBezTo>
                  <a:pt x="1858" y="13634"/>
                  <a:pt x="1727" y="13122"/>
                  <a:pt x="1584" y="12514"/>
                </a:cubicBezTo>
                <a:cubicBezTo>
                  <a:pt x="1013" y="10193"/>
                  <a:pt x="155" y="6704"/>
                  <a:pt x="1132" y="4335"/>
                </a:cubicBezTo>
                <a:cubicBezTo>
                  <a:pt x="2787" y="322"/>
                  <a:pt x="6263" y="156"/>
                  <a:pt x="6847" y="156"/>
                </a:cubicBezTo>
                <a:close/>
                <a:moveTo>
                  <a:pt x="6882" y="1"/>
                </a:moveTo>
                <a:cubicBezTo>
                  <a:pt x="6398" y="1"/>
                  <a:pt x="2715" y="98"/>
                  <a:pt x="1001" y="4275"/>
                </a:cubicBezTo>
                <a:cubicBezTo>
                  <a:pt x="1" y="6692"/>
                  <a:pt x="870" y="10216"/>
                  <a:pt x="1441" y="12550"/>
                </a:cubicBezTo>
                <a:cubicBezTo>
                  <a:pt x="1584" y="13145"/>
                  <a:pt x="1703" y="13669"/>
                  <a:pt x="1775" y="14050"/>
                </a:cubicBezTo>
                <a:cubicBezTo>
                  <a:pt x="2096" y="15824"/>
                  <a:pt x="1441" y="17265"/>
                  <a:pt x="1441" y="17277"/>
                </a:cubicBezTo>
                <a:cubicBezTo>
                  <a:pt x="1429" y="17301"/>
                  <a:pt x="1429" y="17313"/>
                  <a:pt x="1429" y="17336"/>
                </a:cubicBezTo>
                <a:cubicBezTo>
                  <a:pt x="1441" y="17348"/>
                  <a:pt x="1453" y="17372"/>
                  <a:pt x="1477" y="17372"/>
                </a:cubicBezTo>
                <a:lnTo>
                  <a:pt x="2287" y="17753"/>
                </a:lnTo>
                <a:lnTo>
                  <a:pt x="2310" y="17753"/>
                </a:lnTo>
                <a:cubicBezTo>
                  <a:pt x="2346" y="17753"/>
                  <a:pt x="2370" y="17741"/>
                  <a:pt x="2382" y="17717"/>
                </a:cubicBezTo>
                <a:cubicBezTo>
                  <a:pt x="2417" y="17646"/>
                  <a:pt x="3179" y="15967"/>
                  <a:pt x="2798" y="13872"/>
                </a:cubicBezTo>
                <a:cubicBezTo>
                  <a:pt x="2727" y="13443"/>
                  <a:pt x="2596" y="12919"/>
                  <a:pt x="2441" y="12300"/>
                </a:cubicBezTo>
                <a:cubicBezTo>
                  <a:pt x="1906" y="10097"/>
                  <a:pt x="1096" y="6764"/>
                  <a:pt x="1953" y="4668"/>
                </a:cubicBezTo>
                <a:cubicBezTo>
                  <a:pt x="3406" y="1132"/>
                  <a:pt x="6392" y="1036"/>
                  <a:pt x="6822" y="1036"/>
                </a:cubicBezTo>
                <a:cubicBezTo>
                  <a:pt x="6847" y="1036"/>
                  <a:pt x="6863" y="1037"/>
                  <a:pt x="6870" y="1037"/>
                </a:cubicBezTo>
                <a:cubicBezTo>
                  <a:pt x="6918" y="1037"/>
                  <a:pt x="6954" y="1013"/>
                  <a:pt x="6954" y="965"/>
                </a:cubicBezTo>
                <a:lnTo>
                  <a:pt x="7001" y="84"/>
                </a:lnTo>
                <a:cubicBezTo>
                  <a:pt x="7001" y="60"/>
                  <a:pt x="6989" y="49"/>
                  <a:pt x="6978" y="25"/>
                </a:cubicBezTo>
                <a:cubicBezTo>
                  <a:pt x="6966" y="13"/>
                  <a:pt x="6942" y="1"/>
                  <a:pt x="6930" y="1"/>
                </a:cubicBezTo>
                <a:cubicBezTo>
                  <a:pt x="6922" y="1"/>
                  <a:pt x="6906" y="1"/>
                  <a:pt x="688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3"/>
          <p:cNvSpPr/>
          <p:nvPr/>
        </p:nvSpPr>
        <p:spPr>
          <a:xfrm>
            <a:off x="1774776" y="2836852"/>
            <a:ext cx="720805" cy="819093"/>
          </a:xfrm>
          <a:custGeom>
            <a:avLst/>
            <a:gdLst/>
            <a:ahLst/>
            <a:cxnLst/>
            <a:rect l="l" t="t" r="r" b="b"/>
            <a:pathLst>
              <a:path w="6967" h="7917" extrusionOk="0">
                <a:moveTo>
                  <a:pt x="4703" y="1"/>
                </a:moveTo>
                <a:cubicBezTo>
                  <a:pt x="3633" y="1"/>
                  <a:pt x="3188" y="913"/>
                  <a:pt x="2858" y="1726"/>
                </a:cubicBezTo>
                <a:cubicBezTo>
                  <a:pt x="2477" y="2667"/>
                  <a:pt x="2132" y="3607"/>
                  <a:pt x="1739" y="4143"/>
                </a:cubicBezTo>
                <a:cubicBezTo>
                  <a:pt x="1334" y="4679"/>
                  <a:pt x="1" y="5905"/>
                  <a:pt x="1" y="5905"/>
                </a:cubicBezTo>
                <a:cubicBezTo>
                  <a:pt x="1" y="5905"/>
                  <a:pt x="382" y="6775"/>
                  <a:pt x="1430" y="7358"/>
                </a:cubicBezTo>
                <a:cubicBezTo>
                  <a:pt x="2501" y="6405"/>
                  <a:pt x="3287" y="5251"/>
                  <a:pt x="3716" y="3869"/>
                </a:cubicBezTo>
                <a:lnTo>
                  <a:pt x="3716" y="3869"/>
                </a:lnTo>
                <a:cubicBezTo>
                  <a:pt x="3418" y="5322"/>
                  <a:pt x="3049" y="6644"/>
                  <a:pt x="2585" y="7787"/>
                </a:cubicBezTo>
                <a:cubicBezTo>
                  <a:pt x="2692" y="7810"/>
                  <a:pt x="2811" y="7834"/>
                  <a:pt x="2930" y="7846"/>
                </a:cubicBezTo>
                <a:cubicBezTo>
                  <a:pt x="3303" y="7896"/>
                  <a:pt x="3654" y="7917"/>
                  <a:pt x="3981" y="7917"/>
                </a:cubicBezTo>
                <a:cubicBezTo>
                  <a:pt x="4123" y="7917"/>
                  <a:pt x="4261" y="7913"/>
                  <a:pt x="4394" y="7906"/>
                </a:cubicBezTo>
                <a:cubicBezTo>
                  <a:pt x="4371" y="7290"/>
                  <a:pt x="4665" y="5461"/>
                  <a:pt x="4779" y="5461"/>
                </a:cubicBezTo>
                <a:cubicBezTo>
                  <a:pt x="4782" y="5461"/>
                  <a:pt x="4785" y="5463"/>
                  <a:pt x="4787" y="5465"/>
                </a:cubicBezTo>
                <a:cubicBezTo>
                  <a:pt x="4740" y="6346"/>
                  <a:pt x="4740" y="7167"/>
                  <a:pt x="4859" y="7870"/>
                </a:cubicBezTo>
                <a:cubicBezTo>
                  <a:pt x="5930" y="7751"/>
                  <a:pt x="6573" y="7465"/>
                  <a:pt x="6573" y="7465"/>
                </a:cubicBezTo>
                <a:cubicBezTo>
                  <a:pt x="6573" y="7465"/>
                  <a:pt x="6383" y="6751"/>
                  <a:pt x="6490" y="6143"/>
                </a:cubicBezTo>
                <a:cubicBezTo>
                  <a:pt x="6597" y="5548"/>
                  <a:pt x="6966" y="3953"/>
                  <a:pt x="6918" y="2869"/>
                </a:cubicBezTo>
                <a:cubicBezTo>
                  <a:pt x="6871" y="1774"/>
                  <a:pt x="6633" y="405"/>
                  <a:pt x="5252" y="71"/>
                </a:cubicBezTo>
                <a:cubicBezTo>
                  <a:pt x="5052" y="23"/>
                  <a:pt x="4870" y="1"/>
                  <a:pt x="4703"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3"/>
          <p:cNvSpPr/>
          <p:nvPr/>
        </p:nvSpPr>
        <p:spPr>
          <a:xfrm>
            <a:off x="1766189" y="2829196"/>
            <a:ext cx="736739" cy="834197"/>
          </a:xfrm>
          <a:custGeom>
            <a:avLst/>
            <a:gdLst/>
            <a:ahLst/>
            <a:cxnLst/>
            <a:rect l="l" t="t" r="r" b="b"/>
            <a:pathLst>
              <a:path w="7121" h="8063" extrusionOk="0">
                <a:moveTo>
                  <a:pt x="4789" y="147"/>
                </a:moveTo>
                <a:cubicBezTo>
                  <a:pt x="4951" y="147"/>
                  <a:pt x="5128" y="169"/>
                  <a:pt x="5323" y="217"/>
                </a:cubicBezTo>
                <a:cubicBezTo>
                  <a:pt x="6668" y="538"/>
                  <a:pt x="6882" y="1931"/>
                  <a:pt x="6930" y="2943"/>
                </a:cubicBezTo>
                <a:cubicBezTo>
                  <a:pt x="6978" y="3836"/>
                  <a:pt x="6728" y="5086"/>
                  <a:pt x="6573" y="5825"/>
                </a:cubicBezTo>
                <a:cubicBezTo>
                  <a:pt x="6549" y="5979"/>
                  <a:pt x="6513" y="6110"/>
                  <a:pt x="6501" y="6206"/>
                </a:cubicBezTo>
                <a:cubicBezTo>
                  <a:pt x="6406" y="6718"/>
                  <a:pt x="6525" y="7301"/>
                  <a:pt x="6573" y="7491"/>
                </a:cubicBezTo>
                <a:cubicBezTo>
                  <a:pt x="6394" y="7563"/>
                  <a:pt x="5835" y="7765"/>
                  <a:pt x="5001" y="7861"/>
                </a:cubicBezTo>
                <a:cubicBezTo>
                  <a:pt x="4906" y="7253"/>
                  <a:pt x="4882" y="6491"/>
                  <a:pt x="4942" y="5551"/>
                </a:cubicBezTo>
                <a:cubicBezTo>
                  <a:pt x="4942" y="5527"/>
                  <a:pt x="4930" y="5503"/>
                  <a:pt x="4918" y="5491"/>
                </a:cubicBezTo>
                <a:cubicBezTo>
                  <a:pt x="4900" y="5474"/>
                  <a:pt x="4870" y="5463"/>
                  <a:pt x="4846" y="5463"/>
                </a:cubicBezTo>
                <a:cubicBezTo>
                  <a:pt x="4837" y="5463"/>
                  <a:pt x="4829" y="5464"/>
                  <a:pt x="4823" y="5467"/>
                </a:cubicBezTo>
                <a:cubicBezTo>
                  <a:pt x="4632" y="5551"/>
                  <a:pt x="4418" y="7349"/>
                  <a:pt x="4406" y="7908"/>
                </a:cubicBezTo>
                <a:cubicBezTo>
                  <a:pt x="4286" y="7914"/>
                  <a:pt x="4166" y="7917"/>
                  <a:pt x="4046" y="7917"/>
                </a:cubicBezTo>
                <a:cubicBezTo>
                  <a:pt x="3702" y="7917"/>
                  <a:pt x="3360" y="7893"/>
                  <a:pt x="3025" y="7849"/>
                </a:cubicBezTo>
                <a:cubicBezTo>
                  <a:pt x="2941" y="7837"/>
                  <a:pt x="2858" y="7825"/>
                  <a:pt x="2763" y="7801"/>
                </a:cubicBezTo>
                <a:cubicBezTo>
                  <a:pt x="3203" y="6729"/>
                  <a:pt x="3572" y="5432"/>
                  <a:pt x="3870" y="3955"/>
                </a:cubicBezTo>
                <a:cubicBezTo>
                  <a:pt x="3882" y="3920"/>
                  <a:pt x="3858" y="3884"/>
                  <a:pt x="3811" y="3872"/>
                </a:cubicBezTo>
                <a:cubicBezTo>
                  <a:pt x="3804" y="3870"/>
                  <a:pt x="3798" y="3869"/>
                  <a:pt x="3792" y="3869"/>
                </a:cubicBezTo>
                <a:cubicBezTo>
                  <a:pt x="3763" y="3869"/>
                  <a:pt x="3737" y="3890"/>
                  <a:pt x="3727" y="3920"/>
                </a:cubicBezTo>
                <a:cubicBezTo>
                  <a:pt x="3322" y="5229"/>
                  <a:pt x="2608" y="6348"/>
                  <a:pt x="1513" y="7349"/>
                </a:cubicBezTo>
                <a:cubicBezTo>
                  <a:pt x="655" y="6860"/>
                  <a:pt x="274" y="6182"/>
                  <a:pt x="179" y="6003"/>
                </a:cubicBezTo>
                <a:cubicBezTo>
                  <a:pt x="405" y="5789"/>
                  <a:pt x="1513" y="4753"/>
                  <a:pt x="1882" y="4265"/>
                </a:cubicBezTo>
                <a:cubicBezTo>
                  <a:pt x="2239" y="3765"/>
                  <a:pt x="2560" y="2967"/>
                  <a:pt x="2906" y="2110"/>
                </a:cubicBezTo>
                <a:lnTo>
                  <a:pt x="3013" y="1824"/>
                </a:lnTo>
                <a:cubicBezTo>
                  <a:pt x="3341" y="1003"/>
                  <a:pt x="3776" y="147"/>
                  <a:pt x="4789" y="147"/>
                </a:cubicBezTo>
                <a:close/>
                <a:moveTo>
                  <a:pt x="4793" y="1"/>
                </a:moveTo>
                <a:cubicBezTo>
                  <a:pt x="3583" y="1"/>
                  <a:pt x="3131" y="1130"/>
                  <a:pt x="2870" y="1776"/>
                </a:cubicBezTo>
                <a:lnTo>
                  <a:pt x="2763" y="2050"/>
                </a:lnTo>
                <a:cubicBezTo>
                  <a:pt x="2429" y="2896"/>
                  <a:pt x="2108" y="3693"/>
                  <a:pt x="1763" y="4170"/>
                </a:cubicBezTo>
                <a:cubicBezTo>
                  <a:pt x="1370" y="4693"/>
                  <a:pt x="48" y="5920"/>
                  <a:pt x="36" y="5932"/>
                </a:cubicBezTo>
                <a:cubicBezTo>
                  <a:pt x="12" y="5956"/>
                  <a:pt x="1" y="5979"/>
                  <a:pt x="12" y="6015"/>
                </a:cubicBezTo>
                <a:cubicBezTo>
                  <a:pt x="36" y="6051"/>
                  <a:pt x="417" y="6908"/>
                  <a:pt x="1477" y="7503"/>
                </a:cubicBezTo>
                <a:cubicBezTo>
                  <a:pt x="1492" y="7508"/>
                  <a:pt x="1507" y="7511"/>
                  <a:pt x="1520" y="7511"/>
                </a:cubicBezTo>
                <a:cubicBezTo>
                  <a:pt x="1540" y="7511"/>
                  <a:pt x="1558" y="7505"/>
                  <a:pt x="1572" y="7491"/>
                </a:cubicBezTo>
                <a:cubicBezTo>
                  <a:pt x="2429" y="6706"/>
                  <a:pt x="3072" y="5860"/>
                  <a:pt x="3513" y="4896"/>
                </a:cubicBezTo>
                <a:lnTo>
                  <a:pt x="3513" y="4896"/>
                </a:lnTo>
                <a:cubicBezTo>
                  <a:pt x="3251" y="6003"/>
                  <a:pt x="2941" y="6991"/>
                  <a:pt x="2596" y="7837"/>
                </a:cubicBezTo>
                <a:cubicBezTo>
                  <a:pt x="2584" y="7849"/>
                  <a:pt x="2584" y="7872"/>
                  <a:pt x="2596" y="7896"/>
                </a:cubicBezTo>
                <a:cubicBezTo>
                  <a:pt x="2608" y="7908"/>
                  <a:pt x="2620" y="7932"/>
                  <a:pt x="2644" y="7932"/>
                </a:cubicBezTo>
                <a:cubicBezTo>
                  <a:pt x="2775" y="7956"/>
                  <a:pt x="2894" y="7980"/>
                  <a:pt x="3001" y="7992"/>
                </a:cubicBezTo>
                <a:cubicBezTo>
                  <a:pt x="3358" y="8039"/>
                  <a:pt x="3727" y="8063"/>
                  <a:pt x="4084" y="8063"/>
                </a:cubicBezTo>
                <a:lnTo>
                  <a:pt x="4477" y="8063"/>
                </a:lnTo>
                <a:cubicBezTo>
                  <a:pt x="4525" y="8051"/>
                  <a:pt x="4549" y="8027"/>
                  <a:pt x="4549" y="7980"/>
                </a:cubicBezTo>
                <a:cubicBezTo>
                  <a:pt x="4537" y="7551"/>
                  <a:pt x="4656" y="6682"/>
                  <a:pt x="4763" y="6110"/>
                </a:cubicBezTo>
                <a:lnTo>
                  <a:pt x="4763" y="6110"/>
                </a:lnTo>
                <a:cubicBezTo>
                  <a:pt x="4751" y="6837"/>
                  <a:pt x="4775" y="7444"/>
                  <a:pt x="4870" y="7956"/>
                </a:cubicBezTo>
                <a:cubicBezTo>
                  <a:pt x="4870" y="7995"/>
                  <a:pt x="4895" y="8018"/>
                  <a:pt x="4923" y="8018"/>
                </a:cubicBezTo>
                <a:cubicBezTo>
                  <a:pt x="4929" y="8018"/>
                  <a:pt x="4936" y="8017"/>
                  <a:pt x="4942" y="8015"/>
                </a:cubicBezTo>
                <a:cubicBezTo>
                  <a:pt x="6013" y="7908"/>
                  <a:pt x="6668" y="7622"/>
                  <a:pt x="6692" y="7611"/>
                </a:cubicBezTo>
                <a:cubicBezTo>
                  <a:pt x="6728" y="7587"/>
                  <a:pt x="6739" y="7551"/>
                  <a:pt x="6728" y="7515"/>
                </a:cubicBezTo>
                <a:cubicBezTo>
                  <a:pt x="6728" y="7515"/>
                  <a:pt x="6537" y="6813"/>
                  <a:pt x="6644" y="6241"/>
                </a:cubicBezTo>
                <a:cubicBezTo>
                  <a:pt x="6668" y="6134"/>
                  <a:pt x="6692" y="6003"/>
                  <a:pt x="6716" y="5848"/>
                </a:cubicBezTo>
                <a:cubicBezTo>
                  <a:pt x="6870" y="5098"/>
                  <a:pt x="7120" y="3848"/>
                  <a:pt x="7073" y="2931"/>
                </a:cubicBezTo>
                <a:cubicBezTo>
                  <a:pt x="7025" y="1872"/>
                  <a:pt x="6799" y="419"/>
                  <a:pt x="5358" y="74"/>
                </a:cubicBezTo>
                <a:cubicBezTo>
                  <a:pt x="5154" y="23"/>
                  <a:pt x="4966" y="1"/>
                  <a:pt x="4793"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3"/>
          <p:cNvSpPr/>
          <p:nvPr/>
        </p:nvSpPr>
        <p:spPr>
          <a:xfrm>
            <a:off x="2319289" y="3288870"/>
            <a:ext cx="53075" cy="352385"/>
          </a:xfrm>
          <a:custGeom>
            <a:avLst/>
            <a:gdLst/>
            <a:ahLst/>
            <a:cxnLst/>
            <a:rect l="l" t="t" r="r" b="b"/>
            <a:pathLst>
              <a:path w="513" h="3406" extrusionOk="0">
                <a:moveTo>
                  <a:pt x="250" y="0"/>
                </a:moveTo>
                <a:cubicBezTo>
                  <a:pt x="203" y="0"/>
                  <a:pt x="167" y="36"/>
                  <a:pt x="167" y="72"/>
                </a:cubicBezTo>
                <a:cubicBezTo>
                  <a:pt x="0" y="1524"/>
                  <a:pt x="60" y="2572"/>
                  <a:pt x="358" y="3358"/>
                </a:cubicBezTo>
                <a:cubicBezTo>
                  <a:pt x="370" y="3394"/>
                  <a:pt x="405" y="3406"/>
                  <a:pt x="429" y="3406"/>
                </a:cubicBezTo>
                <a:lnTo>
                  <a:pt x="453" y="3406"/>
                </a:lnTo>
                <a:cubicBezTo>
                  <a:pt x="501" y="3394"/>
                  <a:pt x="512" y="3346"/>
                  <a:pt x="501" y="3310"/>
                </a:cubicBezTo>
                <a:cubicBezTo>
                  <a:pt x="203" y="2536"/>
                  <a:pt x="143" y="1524"/>
                  <a:pt x="322" y="84"/>
                </a:cubicBezTo>
                <a:cubicBezTo>
                  <a:pt x="322" y="48"/>
                  <a:pt x="286" y="12"/>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3"/>
          <p:cNvSpPr/>
          <p:nvPr/>
        </p:nvSpPr>
        <p:spPr>
          <a:xfrm>
            <a:off x="2103680" y="3425642"/>
            <a:ext cx="70353" cy="235372"/>
          </a:xfrm>
          <a:custGeom>
            <a:avLst/>
            <a:gdLst/>
            <a:ahLst/>
            <a:cxnLst/>
            <a:rect l="l" t="t" r="r" b="b"/>
            <a:pathLst>
              <a:path w="680" h="2275" extrusionOk="0">
                <a:moveTo>
                  <a:pt x="608" y="0"/>
                </a:moveTo>
                <a:cubicBezTo>
                  <a:pt x="560" y="0"/>
                  <a:pt x="525" y="24"/>
                  <a:pt x="525" y="71"/>
                </a:cubicBezTo>
                <a:cubicBezTo>
                  <a:pt x="441" y="845"/>
                  <a:pt x="275" y="1536"/>
                  <a:pt x="13" y="2167"/>
                </a:cubicBezTo>
                <a:cubicBezTo>
                  <a:pt x="1" y="2203"/>
                  <a:pt x="13" y="2250"/>
                  <a:pt x="60" y="2262"/>
                </a:cubicBezTo>
                <a:cubicBezTo>
                  <a:pt x="60" y="2262"/>
                  <a:pt x="72" y="2274"/>
                  <a:pt x="84" y="2274"/>
                </a:cubicBezTo>
                <a:cubicBezTo>
                  <a:pt x="120" y="2274"/>
                  <a:pt x="144" y="2250"/>
                  <a:pt x="156" y="2227"/>
                </a:cubicBezTo>
                <a:cubicBezTo>
                  <a:pt x="418" y="1572"/>
                  <a:pt x="584" y="881"/>
                  <a:pt x="668" y="83"/>
                </a:cubicBezTo>
                <a:cubicBezTo>
                  <a:pt x="680" y="48"/>
                  <a:pt x="644" y="12"/>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3"/>
          <p:cNvSpPr/>
          <p:nvPr/>
        </p:nvSpPr>
        <p:spPr>
          <a:xfrm>
            <a:off x="2382090" y="3434229"/>
            <a:ext cx="48109" cy="194712"/>
          </a:xfrm>
          <a:custGeom>
            <a:avLst/>
            <a:gdLst/>
            <a:ahLst/>
            <a:cxnLst/>
            <a:rect l="l" t="t" r="r" b="b"/>
            <a:pathLst>
              <a:path w="465" h="1882" extrusionOk="0">
                <a:moveTo>
                  <a:pt x="96" y="0"/>
                </a:moveTo>
                <a:cubicBezTo>
                  <a:pt x="48" y="0"/>
                  <a:pt x="24" y="36"/>
                  <a:pt x="24" y="72"/>
                </a:cubicBezTo>
                <a:cubicBezTo>
                  <a:pt x="1" y="703"/>
                  <a:pt x="96" y="1286"/>
                  <a:pt x="310" y="1834"/>
                </a:cubicBezTo>
                <a:cubicBezTo>
                  <a:pt x="322" y="1870"/>
                  <a:pt x="346" y="1882"/>
                  <a:pt x="382" y="1882"/>
                </a:cubicBezTo>
                <a:lnTo>
                  <a:pt x="405" y="1882"/>
                </a:lnTo>
                <a:cubicBezTo>
                  <a:pt x="441" y="1858"/>
                  <a:pt x="465" y="1822"/>
                  <a:pt x="453" y="1786"/>
                </a:cubicBezTo>
                <a:cubicBezTo>
                  <a:pt x="239" y="1251"/>
                  <a:pt x="155" y="691"/>
                  <a:pt x="167" y="72"/>
                </a:cubicBezTo>
                <a:cubicBezTo>
                  <a:pt x="167" y="36"/>
                  <a:pt x="132"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 name="Google Shape;143;p3"/>
          <p:cNvSpPr/>
          <p:nvPr/>
        </p:nvSpPr>
        <p:spPr>
          <a:xfrm>
            <a:off x="1837680" y="3315870"/>
            <a:ext cx="221819" cy="235475"/>
          </a:xfrm>
          <a:custGeom>
            <a:avLst/>
            <a:gdLst/>
            <a:ahLst/>
            <a:cxnLst/>
            <a:rect l="l" t="t" r="r" b="b"/>
            <a:pathLst>
              <a:path w="2144" h="2276" extrusionOk="0">
                <a:moveTo>
                  <a:pt x="2055" y="1"/>
                </a:moveTo>
                <a:cubicBezTo>
                  <a:pt x="2029" y="1"/>
                  <a:pt x="2004" y="14"/>
                  <a:pt x="1988" y="37"/>
                </a:cubicBezTo>
                <a:cubicBezTo>
                  <a:pt x="1548" y="823"/>
                  <a:pt x="786" y="1513"/>
                  <a:pt x="36" y="2145"/>
                </a:cubicBezTo>
                <a:cubicBezTo>
                  <a:pt x="12" y="2168"/>
                  <a:pt x="0" y="2216"/>
                  <a:pt x="24" y="2240"/>
                </a:cubicBezTo>
                <a:cubicBezTo>
                  <a:pt x="48" y="2264"/>
                  <a:pt x="60" y="2275"/>
                  <a:pt x="83" y="2275"/>
                </a:cubicBezTo>
                <a:cubicBezTo>
                  <a:pt x="107" y="2275"/>
                  <a:pt x="119" y="2264"/>
                  <a:pt x="131" y="2252"/>
                </a:cubicBezTo>
                <a:cubicBezTo>
                  <a:pt x="893" y="1621"/>
                  <a:pt x="1667" y="918"/>
                  <a:pt x="2119" y="109"/>
                </a:cubicBezTo>
                <a:cubicBezTo>
                  <a:pt x="2143" y="73"/>
                  <a:pt x="2131" y="25"/>
                  <a:pt x="2096" y="13"/>
                </a:cubicBezTo>
                <a:cubicBezTo>
                  <a:pt x="2083" y="5"/>
                  <a:pt x="2069"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3"/>
          <p:cNvSpPr/>
          <p:nvPr/>
        </p:nvSpPr>
        <p:spPr>
          <a:xfrm>
            <a:off x="1788329" y="3340082"/>
            <a:ext cx="163984" cy="154569"/>
          </a:xfrm>
          <a:custGeom>
            <a:avLst/>
            <a:gdLst/>
            <a:ahLst/>
            <a:cxnLst/>
            <a:rect l="l" t="t" r="r" b="b"/>
            <a:pathLst>
              <a:path w="1585" h="1494" extrusionOk="0">
                <a:moveTo>
                  <a:pt x="1497" y="1"/>
                </a:moveTo>
                <a:cubicBezTo>
                  <a:pt x="1475" y="1"/>
                  <a:pt x="1455" y="10"/>
                  <a:pt x="1442" y="29"/>
                </a:cubicBezTo>
                <a:cubicBezTo>
                  <a:pt x="1049" y="553"/>
                  <a:pt x="632" y="1101"/>
                  <a:pt x="60" y="1351"/>
                </a:cubicBezTo>
                <a:cubicBezTo>
                  <a:pt x="25" y="1363"/>
                  <a:pt x="1" y="1410"/>
                  <a:pt x="25" y="1446"/>
                </a:cubicBezTo>
                <a:cubicBezTo>
                  <a:pt x="37" y="1470"/>
                  <a:pt x="60" y="1494"/>
                  <a:pt x="96" y="1494"/>
                </a:cubicBezTo>
                <a:cubicBezTo>
                  <a:pt x="96" y="1494"/>
                  <a:pt x="108" y="1494"/>
                  <a:pt x="120" y="1482"/>
                </a:cubicBezTo>
                <a:cubicBezTo>
                  <a:pt x="727" y="1220"/>
                  <a:pt x="1156" y="660"/>
                  <a:pt x="1561" y="125"/>
                </a:cubicBezTo>
                <a:cubicBezTo>
                  <a:pt x="1584" y="89"/>
                  <a:pt x="1572" y="41"/>
                  <a:pt x="1549" y="17"/>
                </a:cubicBezTo>
                <a:cubicBezTo>
                  <a:pt x="1533" y="7"/>
                  <a:pt x="1514" y="1"/>
                  <a:pt x="1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3"/>
          <p:cNvSpPr/>
          <p:nvPr/>
        </p:nvSpPr>
        <p:spPr>
          <a:xfrm>
            <a:off x="1731051" y="39638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 name="Google Shape;146;p3"/>
          <p:cNvSpPr/>
          <p:nvPr/>
        </p:nvSpPr>
        <p:spPr>
          <a:xfrm>
            <a:off x="8540694" y="3028663"/>
            <a:ext cx="1596660" cy="1599604"/>
          </a:xfrm>
          <a:custGeom>
            <a:avLst/>
            <a:gdLst/>
            <a:ahLst/>
            <a:cxnLst/>
            <a:rect l="l" t="t" r="r" b="b"/>
            <a:pathLst>
              <a:path w="6942" h="6955" extrusionOk="0">
                <a:moveTo>
                  <a:pt x="3477" y="1"/>
                </a:moveTo>
                <a:cubicBezTo>
                  <a:pt x="1548" y="1"/>
                  <a:pt x="0" y="1561"/>
                  <a:pt x="0" y="3478"/>
                </a:cubicBezTo>
                <a:cubicBezTo>
                  <a:pt x="0" y="5394"/>
                  <a:pt x="1548" y="6954"/>
                  <a:pt x="3477" y="6954"/>
                </a:cubicBezTo>
                <a:cubicBezTo>
                  <a:pt x="5394" y="6954"/>
                  <a:pt x="6942" y="5394"/>
                  <a:pt x="6942" y="3478"/>
                </a:cubicBezTo>
                <a:cubicBezTo>
                  <a:pt x="6942" y="1561"/>
                  <a:pt x="5394" y="1"/>
                  <a:pt x="3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3"/>
          <p:cNvSpPr/>
          <p:nvPr/>
        </p:nvSpPr>
        <p:spPr>
          <a:xfrm>
            <a:off x="8524133" y="3012335"/>
            <a:ext cx="1632540" cy="1632263"/>
          </a:xfrm>
          <a:custGeom>
            <a:avLst/>
            <a:gdLst/>
            <a:ahLst/>
            <a:cxnLst/>
            <a:rect l="l" t="t" r="r" b="b"/>
            <a:pathLst>
              <a:path w="7098" h="7097" extrusionOk="0">
                <a:moveTo>
                  <a:pt x="3549" y="143"/>
                </a:moveTo>
                <a:cubicBezTo>
                  <a:pt x="5418" y="143"/>
                  <a:pt x="6942" y="1679"/>
                  <a:pt x="6942" y="3549"/>
                </a:cubicBezTo>
                <a:cubicBezTo>
                  <a:pt x="6942" y="5418"/>
                  <a:pt x="5418" y="6942"/>
                  <a:pt x="3549" y="6942"/>
                </a:cubicBezTo>
                <a:cubicBezTo>
                  <a:pt x="1668" y="6942"/>
                  <a:pt x="144" y="5418"/>
                  <a:pt x="144" y="3549"/>
                </a:cubicBezTo>
                <a:cubicBezTo>
                  <a:pt x="144" y="1679"/>
                  <a:pt x="1668" y="143"/>
                  <a:pt x="3549" y="143"/>
                </a:cubicBezTo>
                <a:close/>
                <a:moveTo>
                  <a:pt x="3549" y="0"/>
                </a:moveTo>
                <a:cubicBezTo>
                  <a:pt x="1584" y="0"/>
                  <a:pt x="1" y="1596"/>
                  <a:pt x="1" y="3549"/>
                </a:cubicBezTo>
                <a:cubicBezTo>
                  <a:pt x="1" y="5501"/>
                  <a:pt x="1584" y="7097"/>
                  <a:pt x="3549" y="7097"/>
                </a:cubicBezTo>
                <a:cubicBezTo>
                  <a:pt x="5502" y="7097"/>
                  <a:pt x="7097" y="5501"/>
                  <a:pt x="7097" y="3549"/>
                </a:cubicBezTo>
                <a:cubicBezTo>
                  <a:pt x="7097" y="1596"/>
                  <a:pt x="5502" y="0"/>
                  <a:pt x="3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3"/>
          <p:cNvSpPr/>
          <p:nvPr/>
        </p:nvSpPr>
        <p:spPr>
          <a:xfrm>
            <a:off x="9058193" y="3266938"/>
            <a:ext cx="764291" cy="1120297"/>
          </a:xfrm>
          <a:custGeom>
            <a:avLst/>
            <a:gdLst/>
            <a:ahLst/>
            <a:cxnLst/>
            <a:rect l="l" t="t" r="r" b="b"/>
            <a:pathLst>
              <a:path w="3323" h="4871" extrusionOk="0">
                <a:moveTo>
                  <a:pt x="1" y="1"/>
                </a:moveTo>
                <a:lnTo>
                  <a:pt x="1" y="4870"/>
                </a:lnTo>
                <a:lnTo>
                  <a:pt x="3323" y="244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3"/>
          <p:cNvSpPr/>
          <p:nvPr/>
        </p:nvSpPr>
        <p:spPr>
          <a:xfrm>
            <a:off x="9041865" y="3251296"/>
            <a:ext cx="796951" cy="1155027"/>
          </a:xfrm>
          <a:custGeom>
            <a:avLst/>
            <a:gdLst/>
            <a:ahLst/>
            <a:cxnLst/>
            <a:rect l="l" t="t" r="r" b="b"/>
            <a:pathLst>
              <a:path w="3465" h="5022" extrusionOk="0">
                <a:moveTo>
                  <a:pt x="143" y="224"/>
                </a:moveTo>
                <a:lnTo>
                  <a:pt x="3263" y="2510"/>
                </a:lnTo>
                <a:lnTo>
                  <a:pt x="143" y="4796"/>
                </a:lnTo>
                <a:lnTo>
                  <a:pt x="143" y="224"/>
                </a:lnTo>
                <a:close/>
                <a:moveTo>
                  <a:pt x="76" y="0"/>
                </a:moveTo>
                <a:cubicBezTo>
                  <a:pt x="63" y="0"/>
                  <a:pt x="48" y="3"/>
                  <a:pt x="36" y="9"/>
                </a:cubicBezTo>
                <a:cubicBezTo>
                  <a:pt x="12" y="21"/>
                  <a:pt x="0" y="45"/>
                  <a:pt x="0" y="69"/>
                </a:cubicBezTo>
                <a:lnTo>
                  <a:pt x="0" y="4938"/>
                </a:lnTo>
                <a:cubicBezTo>
                  <a:pt x="0" y="4974"/>
                  <a:pt x="12" y="4998"/>
                  <a:pt x="36" y="5010"/>
                </a:cubicBezTo>
                <a:cubicBezTo>
                  <a:pt x="48" y="5010"/>
                  <a:pt x="60" y="5022"/>
                  <a:pt x="72" y="5022"/>
                </a:cubicBezTo>
                <a:cubicBezTo>
                  <a:pt x="84" y="5022"/>
                  <a:pt x="95" y="5010"/>
                  <a:pt x="107" y="4998"/>
                </a:cubicBezTo>
                <a:lnTo>
                  <a:pt x="3441" y="2569"/>
                </a:lnTo>
                <a:cubicBezTo>
                  <a:pt x="3453" y="2557"/>
                  <a:pt x="3465" y="2533"/>
                  <a:pt x="3465" y="2510"/>
                </a:cubicBezTo>
                <a:cubicBezTo>
                  <a:pt x="3465" y="2486"/>
                  <a:pt x="3453" y="2462"/>
                  <a:pt x="3441" y="2450"/>
                </a:cubicBezTo>
                <a:lnTo>
                  <a:pt x="107" y="9"/>
                </a:lnTo>
                <a:cubicBezTo>
                  <a:pt x="101" y="3"/>
                  <a:pt x="90"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3"/>
          <p:cNvSpPr/>
          <p:nvPr/>
        </p:nvSpPr>
        <p:spPr>
          <a:xfrm>
            <a:off x="9646997" y="3262568"/>
            <a:ext cx="347991" cy="1012431"/>
          </a:xfrm>
          <a:custGeom>
            <a:avLst/>
            <a:gdLst/>
            <a:ahLst/>
            <a:cxnLst/>
            <a:rect l="l" t="t" r="r" b="b"/>
            <a:pathLst>
              <a:path w="1513" h="4402" extrusionOk="0">
                <a:moveTo>
                  <a:pt x="89" y="1"/>
                </a:moveTo>
                <a:cubicBezTo>
                  <a:pt x="64" y="1"/>
                  <a:pt x="39" y="9"/>
                  <a:pt x="24" y="32"/>
                </a:cubicBezTo>
                <a:cubicBezTo>
                  <a:pt x="1" y="67"/>
                  <a:pt x="12" y="115"/>
                  <a:pt x="48" y="139"/>
                </a:cubicBezTo>
                <a:cubicBezTo>
                  <a:pt x="870" y="639"/>
                  <a:pt x="1370" y="1496"/>
                  <a:pt x="1370" y="2461"/>
                </a:cubicBezTo>
                <a:cubicBezTo>
                  <a:pt x="1370" y="3127"/>
                  <a:pt x="1120" y="3770"/>
                  <a:pt x="667" y="4270"/>
                </a:cubicBezTo>
                <a:cubicBezTo>
                  <a:pt x="643" y="4306"/>
                  <a:pt x="643" y="4354"/>
                  <a:pt x="667" y="4377"/>
                </a:cubicBezTo>
                <a:cubicBezTo>
                  <a:pt x="691" y="4389"/>
                  <a:pt x="703" y="4401"/>
                  <a:pt x="727" y="4401"/>
                </a:cubicBezTo>
                <a:cubicBezTo>
                  <a:pt x="739" y="4401"/>
                  <a:pt x="763" y="4389"/>
                  <a:pt x="774" y="4377"/>
                </a:cubicBezTo>
                <a:cubicBezTo>
                  <a:pt x="1251" y="3854"/>
                  <a:pt x="1513" y="3163"/>
                  <a:pt x="1513" y="2461"/>
                </a:cubicBezTo>
                <a:cubicBezTo>
                  <a:pt x="1513" y="1449"/>
                  <a:pt x="1001" y="532"/>
                  <a:pt x="131" y="8"/>
                </a:cubicBezTo>
                <a:cubicBezTo>
                  <a:pt x="118" y="3"/>
                  <a:pt x="10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3"/>
          <p:cNvSpPr/>
          <p:nvPr/>
        </p:nvSpPr>
        <p:spPr>
          <a:xfrm>
            <a:off x="11563545" y="4467924"/>
            <a:ext cx="399148" cy="430029"/>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3"/>
          <p:cNvSpPr txBox="1">
            <a:spLocks noGrp="1"/>
          </p:cNvSpPr>
          <p:nvPr>
            <p:ph type="title"/>
          </p:nvPr>
        </p:nvSpPr>
        <p:spPr>
          <a:xfrm>
            <a:off x="4300400" y="3437233"/>
            <a:ext cx="57988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r>
              <a:rPr lang="ru-RU"/>
              <a:t>Образец заголовка</a:t>
            </a:r>
            <a:endParaRPr/>
          </a:p>
        </p:txBody>
      </p:sp>
      <p:sp>
        <p:nvSpPr>
          <p:cNvPr id="153" name="Google Shape;153;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154" name="Google Shape;154;p3"/>
          <p:cNvSpPr txBox="1">
            <a:spLocks noGrp="1"/>
          </p:cNvSpPr>
          <p:nvPr>
            <p:ph type="subTitle" idx="1"/>
          </p:nvPr>
        </p:nvSpPr>
        <p:spPr>
          <a:xfrm>
            <a:off x="4300400" y="4315600"/>
            <a:ext cx="407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dk2"/>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r>
              <a:rPr lang="ru-RU"/>
              <a:t>Образец подзаголовка</a:t>
            </a:r>
            <a:endParaRPr/>
          </a:p>
        </p:txBody>
      </p:sp>
      <p:sp>
        <p:nvSpPr>
          <p:cNvPr id="155" name="Google Shape;155;p3"/>
          <p:cNvSpPr txBox="1">
            <a:spLocks noGrp="1"/>
          </p:cNvSpPr>
          <p:nvPr>
            <p:ph type="title" idx="2" hasCustomPrompt="1"/>
          </p:nvPr>
        </p:nvSpPr>
        <p:spPr>
          <a:xfrm>
            <a:off x="4300400" y="2507867"/>
            <a:ext cx="49224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3895948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 Design 3">
  <p:cSld name="Title + Design 3">
    <p:spTree>
      <p:nvGrpSpPr>
        <p:cNvPr id="1" name="Shape 694"/>
        <p:cNvGrpSpPr/>
        <p:nvPr/>
      </p:nvGrpSpPr>
      <p:grpSpPr>
        <a:xfrm>
          <a:off x="0" y="0"/>
          <a:ext cx="0" cy="0"/>
          <a:chOff x="0" y="0"/>
          <a:chExt cx="0" cy="0"/>
        </a:xfrm>
      </p:grpSpPr>
      <p:grpSp>
        <p:nvGrpSpPr>
          <p:cNvPr id="695" name="Google Shape;695;p24"/>
          <p:cNvGrpSpPr/>
          <p:nvPr/>
        </p:nvGrpSpPr>
        <p:grpSpPr>
          <a:xfrm>
            <a:off x="1036833" y="498234"/>
            <a:ext cx="5059179" cy="5700212"/>
            <a:chOff x="446439" y="565325"/>
            <a:chExt cx="3794384" cy="4275159"/>
          </a:xfrm>
        </p:grpSpPr>
        <p:sp>
          <p:nvSpPr>
            <p:cNvPr id="696" name="Google Shape;696;p24"/>
            <p:cNvSpPr/>
            <p:nvPr/>
          </p:nvSpPr>
          <p:spPr>
            <a:xfrm>
              <a:off x="446439" y="657450"/>
              <a:ext cx="3792282" cy="4183034"/>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7" name="Google Shape;697;p24"/>
            <p:cNvSpPr/>
            <p:nvPr/>
          </p:nvSpPr>
          <p:spPr>
            <a:xfrm>
              <a:off x="446439" y="565325"/>
              <a:ext cx="3794384"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8" name="Google Shape;698;p24"/>
            <p:cNvSpPr/>
            <p:nvPr/>
          </p:nvSpPr>
          <p:spPr>
            <a:xfrm>
              <a:off x="701603" y="606974"/>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9" name="Google Shape;699;p24"/>
            <p:cNvSpPr/>
            <p:nvPr/>
          </p:nvSpPr>
          <p:spPr>
            <a:xfrm>
              <a:off x="832889" y="606974"/>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0" name="Google Shape;700;p24"/>
            <p:cNvSpPr/>
            <p:nvPr/>
          </p:nvSpPr>
          <p:spPr>
            <a:xfrm>
              <a:off x="570317" y="606974"/>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01" name="Google Shape;701;p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702" name="Google Shape;702;p24"/>
          <p:cNvSpPr txBox="1">
            <a:spLocks noGrp="1"/>
          </p:cNvSpPr>
          <p:nvPr>
            <p:ph type="title"/>
          </p:nvPr>
        </p:nvSpPr>
        <p:spPr>
          <a:xfrm>
            <a:off x="1154011" y="785201"/>
            <a:ext cx="482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3511230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body 2">
  <p:cSld name="Title and body 2">
    <p:spTree>
      <p:nvGrpSpPr>
        <p:cNvPr id="1" name="Shape 703"/>
        <p:cNvGrpSpPr/>
        <p:nvPr/>
      </p:nvGrpSpPr>
      <p:grpSpPr>
        <a:xfrm>
          <a:off x="0" y="0"/>
          <a:ext cx="0" cy="0"/>
          <a:chOff x="0" y="0"/>
          <a:chExt cx="0" cy="0"/>
        </a:xfrm>
      </p:grpSpPr>
      <p:grpSp>
        <p:nvGrpSpPr>
          <p:cNvPr id="704" name="Google Shape;704;p25"/>
          <p:cNvGrpSpPr/>
          <p:nvPr/>
        </p:nvGrpSpPr>
        <p:grpSpPr>
          <a:xfrm>
            <a:off x="448691" y="201162"/>
            <a:ext cx="11314356" cy="6475412"/>
            <a:chOff x="329117" y="143471"/>
            <a:chExt cx="8485767" cy="4856559"/>
          </a:xfrm>
        </p:grpSpPr>
        <p:grpSp>
          <p:nvGrpSpPr>
            <p:cNvPr id="705" name="Google Shape;705;p25"/>
            <p:cNvGrpSpPr/>
            <p:nvPr/>
          </p:nvGrpSpPr>
          <p:grpSpPr>
            <a:xfrm>
              <a:off x="329117" y="143471"/>
              <a:ext cx="8485767" cy="4856559"/>
              <a:chOff x="254525" y="67275"/>
              <a:chExt cx="8485767" cy="4856559"/>
            </a:xfrm>
          </p:grpSpPr>
          <p:sp>
            <p:nvSpPr>
              <p:cNvPr id="706" name="Google Shape;706;p25"/>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7" name="Google Shape;707;p25"/>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8" name="Google Shape;708;p25"/>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9" name="Google Shape;709;p25"/>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0" name="Google Shape;710;p25"/>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11" name="Google Shape;711;p25"/>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2" name="Google Shape;712;p25"/>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3" name="Google Shape;713;p25"/>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14" name="Google Shape;714;p25"/>
          <p:cNvSpPr txBox="1">
            <a:spLocks noGrp="1"/>
          </p:cNvSpPr>
          <p:nvPr>
            <p:ph type="title"/>
          </p:nvPr>
        </p:nvSpPr>
        <p:spPr>
          <a:xfrm>
            <a:off x="929967" y="785276"/>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715" name="Google Shape;715;p25"/>
          <p:cNvSpPr txBox="1">
            <a:spLocks noGrp="1"/>
          </p:cNvSpPr>
          <p:nvPr>
            <p:ph type="body" idx="1"/>
          </p:nvPr>
        </p:nvSpPr>
        <p:spPr>
          <a:xfrm>
            <a:off x="1212167" y="2357183"/>
            <a:ext cx="9874800" cy="2154800"/>
          </a:xfrm>
          <a:prstGeom prst="rect">
            <a:avLst/>
          </a:prstGeom>
        </p:spPr>
        <p:txBody>
          <a:bodyPr spcFirstLastPara="1" wrap="square" lIns="91425" tIns="91425" rIns="91425" bIns="91425" anchor="t" anchorCtr="0">
            <a:noAutofit/>
          </a:bodyPr>
          <a:lstStyle>
            <a:lvl1pPr marL="457200" marR="50800" lvl="0" indent="-317500" rtl="0">
              <a:lnSpc>
                <a:spcPct val="166000"/>
              </a:lnSpc>
              <a:spcBef>
                <a:spcPts val="0"/>
              </a:spcBef>
              <a:spcAft>
                <a:spcPts val="0"/>
              </a:spcAft>
              <a:buSzPts val="1400"/>
              <a:buChar char="●"/>
              <a:defRPr sz="17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ru-RU"/>
              <a:t>Образец текста</a:t>
            </a:r>
          </a:p>
        </p:txBody>
      </p:sp>
      <p:sp>
        <p:nvSpPr>
          <p:cNvPr id="716" name="Google Shape;716;p25"/>
          <p:cNvSpPr/>
          <p:nvPr/>
        </p:nvSpPr>
        <p:spPr>
          <a:xfrm rot="10800000">
            <a:off x="997727" y="1165699"/>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7" name="Google Shape;717;p25"/>
          <p:cNvSpPr/>
          <p:nvPr/>
        </p:nvSpPr>
        <p:spPr>
          <a:xfrm rot="10800000">
            <a:off x="56459" y="782170"/>
            <a:ext cx="419741" cy="449971"/>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8" name="Google Shape;718;p25"/>
          <p:cNvSpPr/>
          <p:nvPr/>
        </p:nvSpPr>
        <p:spPr>
          <a:xfrm rot="10800000">
            <a:off x="476214" y="5536701"/>
            <a:ext cx="565359" cy="608065"/>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9" name="Google Shape;719;p25"/>
          <p:cNvSpPr/>
          <p:nvPr/>
        </p:nvSpPr>
        <p:spPr>
          <a:xfrm rot="10800000">
            <a:off x="182470" y="2470217"/>
            <a:ext cx="747508" cy="804236"/>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720" name="Google Shape;720;p25"/>
          <p:cNvGrpSpPr/>
          <p:nvPr/>
        </p:nvGrpSpPr>
        <p:grpSpPr>
          <a:xfrm rot="-3380402">
            <a:off x="9711033" y="3922823"/>
            <a:ext cx="4318785" cy="3257355"/>
            <a:chOff x="1852738" y="206787"/>
            <a:chExt cx="2668014" cy="2012295"/>
          </a:xfrm>
        </p:grpSpPr>
        <p:sp>
          <p:nvSpPr>
            <p:cNvPr id="721" name="Google Shape;721;p25"/>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2" name="Google Shape;722;p25"/>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3" name="Google Shape;723;p25"/>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4" name="Google Shape;724;p25"/>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5" name="Google Shape;725;p25"/>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6" name="Google Shape;726;p25"/>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7" name="Google Shape;727;p25"/>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591949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ru-RU" altLang="uk-UA"/>
          </a:p>
        </p:txBody>
      </p:sp>
      <p:sp>
        <p:nvSpPr>
          <p:cNvPr id="5" name="Footer Placeholder 4"/>
          <p:cNvSpPr>
            <a:spLocks noGrp="1"/>
          </p:cNvSpPr>
          <p:nvPr>
            <p:ph type="ftr" sz="quarter" idx="11"/>
          </p:nvPr>
        </p:nvSpPr>
        <p:spPr/>
        <p:txBody>
          <a:bodyPr/>
          <a:lstStyle/>
          <a:p>
            <a:endParaRPr lang="ru-RU" altLang="uk-UA"/>
          </a:p>
        </p:txBody>
      </p:sp>
      <p:sp>
        <p:nvSpPr>
          <p:cNvPr id="6" name="Slide Number Placeholder 5"/>
          <p:cNvSpPr>
            <a:spLocks noGrp="1"/>
          </p:cNvSpPr>
          <p:nvPr>
            <p:ph type="sldNum" sz="quarter" idx="12"/>
          </p:nvPr>
        </p:nvSpPr>
        <p:spPr/>
        <p:txBody>
          <a:bodyPr/>
          <a:lstStyle/>
          <a:p>
            <a:fld id="{9820D2B5-8718-4C9B-8FDD-190A57F4AE94}" type="slidenum">
              <a:rPr lang="ru-RU" altLang="uk-UA" smtClean="0"/>
              <a:pPr/>
              <a:t>‹#›</a:t>
            </a:fld>
            <a:endParaRPr lang="ru-RU" altLang="uk-UA"/>
          </a:p>
        </p:txBody>
      </p:sp>
    </p:spTree>
    <p:extLst>
      <p:ext uri="{BB962C8B-B14F-4D97-AF65-F5344CB8AC3E}">
        <p14:creationId xmlns:p14="http://schemas.microsoft.com/office/powerpoint/2010/main" val="396005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Blank slide" type="blank" preserve="1">
  <p:cSld name="Blank slide">
    <p:spTree>
      <p:nvGrpSpPr>
        <p:cNvPr id="1" name="Shape 731"/>
        <p:cNvGrpSpPr/>
        <p:nvPr/>
      </p:nvGrpSpPr>
      <p:grpSpPr>
        <a:xfrm>
          <a:off x="0" y="0"/>
          <a:ext cx="0" cy="0"/>
          <a:chOff x="0" y="0"/>
          <a:chExt cx="0" cy="0"/>
        </a:xfrm>
      </p:grpSpPr>
    </p:spTree>
    <p:extLst>
      <p:ext uri="{BB962C8B-B14F-4D97-AF65-F5344CB8AC3E}">
        <p14:creationId xmlns:p14="http://schemas.microsoft.com/office/powerpoint/2010/main" val="40595798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9"/>
        <p:cNvGrpSpPr/>
        <p:nvPr/>
      </p:nvGrpSpPr>
      <p:grpSpPr>
        <a:xfrm>
          <a:off x="0" y="0"/>
          <a:ext cx="0" cy="0"/>
          <a:chOff x="0" y="0"/>
          <a:chExt cx="0" cy="0"/>
        </a:xfrm>
      </p:grpSpPr>
      <p:grpSp>
        <p:nvGrpSpPr>
          <p:cNvPr id="10" name="Google Shape;10;p2"/>
          <p:cNvGrpSpPr/>
          <p:nvPr/>
        </p:nvGrpSpPr>
        <p:grpSpPr>
          <a:xfrm>
            <a:off x="1137400" y="691260"/>
            <a:ext cx="10343584" cy="5919821"/>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14;p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 name="Google Shape;17;p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0" name="Google Shape;20;p2"/>
          <p:cNvSpPr/>
          <p:nvPr/>
        </p:nvSpPr>
        <p:spPr>
          <a:xfrm>
            <a:off x="8813489" y="5473251"/>
            <a:ext cx="264407" cy="285191"/>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52649" y="5371470"/>
            <a:ext cx="453107" cy="48872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2" name="Google Shape;22;p2"/>
          <p:cNvGrpSpPr/>
          <p:nvPr/>
        </p:nvGrpSpPr>
        <p:grpSpPr>
          <a:xfrm>
            <a:off x="-753534" y="4456136"/>
            <a:ext cx="2571100" cy="2997247"/>
            <a:chOff x="-717551" y="3189701"/>
            <a:chExt cx="1928325" cy="2247935"/>
          </a:xfrm>
        </p:grpSpPr>
        <p:sp>
          <p:nvSpPr>
            <p:cNvPr id="23" name="Google Shape;23;p2"/>
            <p:cNvSpPr/>
            <p:nvPr/>
          </p:nvSpPr>
          <p:spPr>
            <a:xfrm>
              <a:off x="-712863"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717551"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717551"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698911"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639811"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507546"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327510"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570051"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567372"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332811"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40324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429805"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395260"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308870"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182798"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123698"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349608"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8356"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286489"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261878"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245247"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243964"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49281"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45263"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584169"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913045"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812033"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703095"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600074"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2" name="Google Shape;52;p2"/>
          <p:cNvGrpSpPr/>
          <p:nvPr/>
        </p:nvGrpSpPr>
        <p:grpSpPr>
          <a:xfrm>
            <a:off x="10708734" y="4456136"/>
            <a:ext cx="2571100" cy="2997247"/>
            <a:chOff x="7879149" y="3189701"/>
            <a:chExt cx="1928325" cy="2247935"/>
          </a:xfrm>
        </p:grpSpPr>
        <p:sp>
          <p:nvSpPr>
            <p:cNvPr id="53" name="Google Shape;53;p2"/>
            <p:cNvSpPr/>
            <p:nvPr/>
          </p:nvSpPr>
          <p:spPr>
            <a:xfrm flipH="1">
              <a:off x="8622011"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flipH="1">
              <a:off x="8618049"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flipH="1">
              <a:off x="8750927"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flipH="1">
              <a:off x="9621356"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flipH="1">
              <a:off x="9456556"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flipH="1">
              <a:off x="9176848"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flipH="1">
              <a:off x="8977502"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flipH="1">
              <a:off x="8513688"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flipH="1">
              <a:off x="8509726"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flipH="1">
              <a:off x="8691098"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flipH="1">
              <a:off x="928182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flipH="1">
              <a:off x="9167528"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flipH="1">
              <a:off x="9029348"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flipH="1">
              <a:off x="8911035"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flipH="1">
              <a:off x="8394756"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flipH="1">
              <a:off x="8390794"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flipH="1">
              <a:off x="8509719"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flipH="1">
              <a:off x="8665198"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flipH="1">
              <a:off x="8599402"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flipH="1">
              <a:off x="8536953"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flipH="1">
              <a:off x="8483155"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flipH="1">
              <a:off x="8445262"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flipH="1">
              <a:off x="7911015"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flipH="1">
              <a:off x="7879149"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flipH="1">
              <a:off x="8008063"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flipH="1">
              <a:off x="7967489"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 name="Google Shape;79;p2"/>
            <p:cNvSpPr/>
            <p:nvPr/>
          </p:nvSpPr>
          <p:spPr>
            <a:xfrm flipH="1">
              <a:off x="7954207"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2"/>
            <p:cNvSpPr/>
            <p:nvPr/>
          </p:nvSpPr>
          <p:spPr>
            <a:xfrm flipH="1">
              <a:off x="7962188"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flipH="1">
              <a:off x="8013365"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2" name="Google Shape;82;p2"/>
          <p:cNvSpPr/>
          <p:nvPr/>
        </p:nvSpPr>
        <p:spPr>
          <a:xfrm>
            <a:off x="3763531" y="1880789"/>
            <a:ext cx="14555" cy="8956"/>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2448574" y="4783671"/>
            <a:ext cx="10769" cy="16153"/>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4653268" y="3763369"/>
            <a:ext cx="7197" cy="20952"/>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7872931" y="-242607"/>
            <a:ext cx="12049" cy="13328"/>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txBox="1">
            <a:spLocks noGrp="1"/>
          </p:cNvSpPr>
          <p:nvPr>
            <p:ph type="ctrTitle"/>
          </p:nvPr>
        </p:nvSpPr>
        <p:spPr>
          <a:xfrm>
            <a:off x="2873400" y="2062411"/>
            <a:ext cx="6448000" cy="2318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r>
              <a:rPr lang="ru-RU"/>
              <a:t>Образец заголовка</a:t>
            </a:r>
            <a:endParaRPr/>
          </a:p>
        </p:txBody>
      </p:sp>
      <p:sp>
        <p:nvSpPr>
          <p:cNvPr id="87" name="Google Shape;87;p2"/>
          <p:cNvSpPr txBox="1">
            <a:spLocks noGrp="1"/>
          </p:cNvSpPr>
          <p:nvPr>
            <p:ph type="subTitle" idx="1"/>
          </p:nvPr>
        </p:nvSpPr>
        <p:spPr>
          <a:xfrm>
            <a:off x="3188800" y="4428431"/>
            <a:ext cx="58144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ru-RU"/>
              <a:t>Образец подзаголовка</a:t>
            </a:r>
            <a:endParaRPr/>
          </a:p>
        </p:txBody>
      </p:sp>
      <p:sp>
        <p:nvSpPr>
          <p:cNvPr id="88" name="Google Shape;88;p2"/>
          <p:cNvSpPr/>
          <p:nvPr/>
        </p:nvSpPr>
        <p:spPr>
          <a:xfrm>
            <a:off x="9559123" y="1460489"/>
            <a:ext cx="531136" cy="569349"/>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 name="Google Shape;89;p2"/>
          <p:cNvSpPr/>
          <p:nvPr/>
        </p:nvSpPr>
        <p:spPr>
          <a:xfrm>
            <a:off x="2873392" y="1618694"/>
            <a:ext cx="381184" cy="411147"/>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 name="Google Shape;90;p2"/>
          <p:cNvSpPr/>
          <p:nvPr/>
        </p:nvSpPr>
        <p:spPr>
          <a:xfrm>
            <a:off x="1784138" y="3143818"/>
            <a:ext cx="264407" cy="285191"/>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a:off x="2942025" y="2683894"/>
            <a:ext cx="381184" cy="411147"/>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a:off x="2210992" y="3907693"/>
            <a:ext cx="381184" cy="411147"/>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a:off x="9003199" y="2561097"/>
            <a:ext cx="738509" cy="7965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a:off x="1872205" y="1799984"/>
            <a:ext cx="264407" cy="285191"/>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a:off x="9893352" y="3907691"/>
            <a:ext cx="196909" cy="211064"/>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a:off x="3958292" y="210494"/>
            <a:ext cx="381184" cy="411147"/>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a:off x="8221462" y="299973"/>
            <a:ext cx="653236" cy="70456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a:off x="2402562" y="63789"/>
            <a:ext cx="653236" cy="70456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2576267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99"/>
        <p:cNvGrpSpPr/>
        <p:nvPr/>
      </p:nvGrpSpPr>
      <p:grpSpPr>
        <a:xfrm>
          <a:off x="0" y="0"/>
          <a:ext cx="0" cy="0"/>
          <a:chOff x="0" y="0"/>
          <a:chExt cx="0" cy="0"/>
        </a:xfrm>
      </p:grpSpPr>
      <p:sp>
        <p:nvSpPr>
          <p:cNvPr id="100" name="Google Shape;100;p3"/>
          <p:cNvSpPr/>
          <p:nvPr/>
        </p:nvSpPr>
        <p:spPr>
          <a:xfrm>
            <a:off x="8465111" y="6273691"/>
            <a:ext cx="399148" cy="430029"/>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1" name="Google Shape;101;p3"/>
          <p:cNvGrpSpPr/>
          <p:nvPr/>
        </p:nvGrpSpPr>
        <p:grpSpPr>
          <a:xfrm rot="9941017">
            <a:off x="8629957" y="4327313"/>
            <a:ext cx="3246956" cy="2448949"/>
            <a:chOff x="1852738" y="206787"/>
            <a:chExt cx="2668014" cy="2012295"/>
          </a:xfrm>
        </p:grpSpPr>
        <p:sp>
          <p:nvSpPr>
            <p:cNvPr id="102" name="Google Shape;102;p3"/>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 name="Google Shape;103;p3"/>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9" name="Google Shape;109;p3"/>
          <p:cNvGrpSpPr/>
          <p:nvPr/>
        </p:nvGrpSpPr>
        <p:grpSpPr>
          <a:xfrm>
            <a:off x="3751792" y="1769616"/>
            <a:ext cx="7194799" cy="4117715"/>
            <a:chOff x="329117" y="143471"/>
            <a:chExt cx="8485767" cy="4856559"/>
          </a:xfrm>
        </p:grpSpPr>
        <p:grpSp>
          <p:nvGrpSpPr>
            <p:cNvPr id="110" name="Google Shape;110;p3"/>
            <p:cNvGrpSpPr/>
            <p:nvPr/>
          </p:nvGrpSpPr>
          <p:grpSpPr>
            <a:xfrm>
              <a:off x="329117" y="143471"/>
              <a:ext cx="8485767" cy="4856559"/>
              <a:chOff x="254525" y="67275"/>
              <a:chExt cx="8485767" cy="4856559"/>
            </a:xfrm>
          </p:grpSpPr>
          <p:sp>
            <p:nvSpPr>
              <p:cNvPr id="111" name="Google Shape;111;p3"/>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16" name="Google Shape;116;p3"/>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19" name="Google Shape;119;p3"/>
          <p:cNvSpPr/>
          <p:nvPr/>
        </p:nvSpPr>
        <p:spPr>
          <a:xfrm>
            <a:off x="524424" y="4614311"/>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697181" y="428616"/>
            <a:ext cx="298275" cy="439808"/>
          </a:xfrm>
          <a:custGeom>
            <a:avLst/>
            <a:gdLst/>
            <a:ahLst/>
            <a:cxnLst/>
            <a:rect l="l" t="t" r="r" b="b"/>
            <a:pathLst>
              <a:path w="2883" h="4251" extrusionOk="0">
                <a:moveTo>
                  <a:pt x="1441" y="0"/>
                </a:moveTo>
                <a:lnTo>
                  <a:pt x="1251" y="703"/>
                </a:lnTo>
                <a:cubicBezTo>
                  <a:pt x="1120" y="1227"/>
                  <a:pt x="775" y="1679"/>
                  <a:pt x="298" y="1953"/>
                </a:cubicBezTo>
                <a:lnTo>
                  <a:pt x="1" y="2131"/>
                </a:lnTo>
                <a:lnTo>
                  <a:pt x="298" y="2298"/>
                </a:lnTo>
                <a:cubicBezTo>
                  <a:pt x="775" y="2572"/>
                  <a:pt x="1120" y="3024"/>
                  <a:pt x="1251" y="3548"/>
                </a:cubicBezTo>
                <a:lnTo>
                  <a:pt x="1441" y="4251"/>
                </a:lnTo>
                <a:lnTo>
                  <a:pt x="1632" y="3548"/>
                </a:lnTo>
                <a:cubicBezTo>
                  <a:pt x="1775" y="3024"/>
                  <a:pt x="2120" y="2572"/>
                  <a:pt x="2584" y="2298"/>
                </a:cubicBezTo>
                <a:lnTo>
                  <a:pt x="2882" y="2131"/>
                </a:lnTo>
                <a:lnTo>
                  <a:pt x="2584" y="1953"/>
                </a:lnTo>
                <a:cubicBezTo>
                  <a:pt x="2120" y="1679"/>
                  <a:pt x="1775" y="1227"/>
                  <a:pt x="1632" y="703"/>
                </a:cubicBezTo>
                <a:lnTo>
                  <a:pt x="144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693051" y="27456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548197" y="5862124"/>
            <a:ext cx="322795" cy="347523"/>
          </a:xfrm>
          <a:custGeom>
            <a:avLst/>
            <a:gdLst/>
            <a:ahLst/>
            <a:cxnLst/>
            <a:rect l="l" t="t" r="r" b="b"/>
            <a:pathLst>
              <a:path w="3120" h="3359" extrusionOk="0">
                <a:moveTo>
                  <a:pt x="1560" y="1"/>
                </a:moveTo>
                <a:lnTo>
                  <a:pt x="1322" y="703"/>
                </a:lnTo>
                <a:cubicBezTo>
                  <a:pt x="1215" y="1036"/>
                  <a:pt x="953" y="1310"/>
                  <a:pt x="631" y="1441"/>
                </a:cubicBezTo>
                <a:lnTo>
                  <a:pt x="0" y="1679"/>
                </a:lnTo>
                <a:lnTo>
                  <a:pt x="631" y="1917"/>
                </a:lnTo>
                <a:cubicBezTo>
                  <a:pt x="953" y="2048"/>
                  <a:pt x="1215" y="2310"/>
                  <a:pt x="1322" y="2656"/>
                </a:cubicBezTo>
                <a:lnTo>
                  <a:pt x="1560" y="3358"/>
                </a:lnTo>
                <a:lnTo>
                  <a:pt x="1798" y="2656"/>
                </a:lnTo>
                <a:cubicBezTo>
                  <a:pt x="1905" y="2310"/>
                  <a:pt x="2167" y="2048"/>
                  <a:pt x="2500" y="1917"/>
                </a:cubicBezTo>
                <a:lnTo>
                  <a:pt x="3120" y="1679"/>
                </a:lnTo>
                <a:lnTo>
                  <a:pt x="2500" y="1441"/>
                </a:lnTo>
                <a:cubicBezTo>
                  <a:pt x="2167" y="1310"/>
                  <a:pt x="1905" y="1036"/>
                  <a:pt x="1798" y="703"/>
                </a:cubicBezTo>
                <a:lnTo>
                  <a:pt x="1560" y="1"/>
                </a:lnTo>
                <a:close/>
              </a:path>
            </a:pathLst>
          </a:custGeom>
          <a:solidFill>
            <a:schemeClr val="dk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540748" y="5855088"/>
            <a:ext cx="337589" cy="361903"/>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1905355" y="4614291"/>
            <a:ext cx="1001596" cy="1079088"/>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410553" y="1551675"/>
            <a:ext cx="454707" cy="489056"/>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1357138" y="2267835"/>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1110871" y="722959"/>
            <a:ext cx="664007" cy="715840"/>
          </a:xfrm>
          <a:custGeom>
            <a:avLst/>
            <a:gdLst/>
            <a:ahLst/>
            <a:cxnLst/>
            <a:rect l="l" t="t" r="r" b="b"/>
            <a:pathLst>
              <a:path w="6418" h="6919" extrusionOk="0">
                <a:moveTo>
                  <a:pt x="3215" y="1"/>
                </a:moveTo>
                <a:lnTo>
                  <a:pt x="2727" y="1441"/>
                </a:lnTo>
                <a:cubicBezTo>
                  <a:pt x="2501" y="2144"/>
                  <a:pt x="1965" y="2692"/>
                  <a:pt x="1286" y="2954"/>
                </a:cubicBezTo>
                <a:lnTo>
                  <a:pt x="0" y="3454"/>
                </a:lnTo>
                <a:lnTo>
                  <a:pt x="1286" y="3954"/>
                </a:lnTo>
                <a:cubicBezTo>
                  <a:pt x="1965" y="4216"/>
                  <a:pt x="2501" y="4775"/>
                  <a:pt x="2727" y="5466"/>
                </a:cubicBezTo>
                <a:lnTo>
                  <a:pt x="3215" y="6918"/>
                </a:lnTo>
                <a:lnTo>
                  <a:pt x="3691" y="5466"/>
                </a:lnTo>
                <a:cubicBezTo>
                  <a:pt x="3929" y="4775"/>
                  <a:pt x="4453" y="4216"/>
                  <a:pt x="5132" y="3954"/>
                </a:cubicBezTo>
                <a:lnTo>
                  <a:pt x="6418" y="3454"/>
                </a:lnTo>
                <a:lnTo>
                  <a:pt x="5132" y="2954"/>
                </a:lnTo>
                <a:cubicBezTo>
                  <a:pt x="4453" y="2692"/>
                  <a:pt x="3929" y="2144"/>
                  <a:pt x="3691" y="1441"/>
                </a:cubicBezTo>
                <a:lnTo>
                  <a:pt x="3215" y="1"/>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2391921" y="2430255"/>
            <a:ext cx="1250417" cy="1347773"/>
          </a:xfrm>
          <a:custGeom>
            <a:avLst/>
            <a:gdLst/>
            <a:ahLst/>
            <a:cxnLst/>
            <a:rect l="l" t="t" r="r" b="b"/>
            <a:pathLst>
              <a:path w="12086" h="13027" extrusionOk="0">
                <a:moveTo>
                  <a:pt x="6049" y="1"/>
                </a:moveTo>
                <a:lnTo>
                  <a:pt x="5133" y="2727"/>
                </a:lnTo>
                <a:cubicBezTo>
                  <a:pt x="4692" y="4037"/>
                  <a:pt x="3692" y="5073"/>
                  <a:pt x="2418" y="5573"/>
                </a:cubicBezTo>
                <a:lnTo>
                  <a:pt x="1" y="6514"/>
                </a:lnTo>
                <a:lnTo>
                  <a:pt x="2418" y="7454"/>
                </a:lnTo>
                <a:cubicBezTo>
                  <a:pt x="3692" y="7954"/>
                  <a:pt x="4692" y="9002"/>
                  <a:pt x="5133" y="10300"/>
                </a:cubicBezTo>
                <a:lnTo>
                  <a:pt x="6049" y="13026"/>
                </a:lnTo>
                <a:lnTo>
                  <a:pt x="6954" y="10300"/>
                </a:lnTo>
                <a:cubicBezTo>
                  <a:pt x="7395" y="9002"/>
                  <a:pt x="8395" y="7954"/>
                  <a:pt x="9681" y="7454"/>
                </a:cubicBezTo>
                <a:lnTo>
                  <a:pt x="12086" y="6514"/>
                </a:lnTo>
                <a:lnTo>
                  <a:pt x="9681" y="5573"/>
                </a:lnTo>
                <a:cubicBezTo>
                  <a:pt x="8395" y="5073"/>
                  <a:pt x="7395" y="4037"/>
                  <a:pt x="6954" y="2727"/>
                </a:cubicBezTo>
                <a:lnTo>
                  <a:pt x="6049" y="1"/>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2506553" y="6240270"/>
            <a:ext cx="33315" cy="33417"/>
          </a:xfrm>
          <a:custGeom>
            <a:avLst/>
            <a:gdLst/>
            <a:ahLst/>
            <a:cxnLst/>
            <a:rect l="l" t="t" r="r" b="b"/>
            <a:pathLst>
              <a:path w="322" h="323" extrusionOk="0">
                <a:moveTo>
                  <a:pt x="167" y="1"/>
                </a:moveTo>
                <a:cubicBezTo>
                  <a:pt x="72" y="1"/>
                  <a:pt x="0" y="72"/>
                  <a:pt x="0" y="156"/>
                </a:cubicBezTo>
                <a:cubicBezTo>
                  <a:pt x="0" y="251"/>
                  <a:pt x="72" y="322"/>
                  <a:pt x="167" y="322"/>
                </a:cubicBezTo>
                <a:cubicBezTo>
                  <a:pt x="250" y="322"/>
                  <a:pt x="322" y="251"/>
                  <a:pt x="322" y="156"/>
                </a:cubicBezTo>
                <a:cubicBezTo>
                  <a:pt x="322"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2271284" y="847422"/>
            <a:ext cx="2289984" cy="1898388"/>
          </a:xfrm>
          <a:custGeom>
            <a:avLst/>
            <a:gdLst/>
            <a:ahLst/>
            <a:cxnLst/>
            <a:rect l="l" t="t" r="r" b="b"/>
            <a:pathLst>
              <a:path w="22134" h="18349" extrusionOk="0">
                <a:moveTo>
                  <a:pt x="13633" y="0"/>
                </a:moveTo>
                <a:lnTo>
                  <a:pt x="0" y="7061"/>
                </a:lnTo>
                <a:lnTo>
                  <a:pt x="10132" y="17800"/>
                </a:lnTo>
                <a:cubicBezTo>
                  <a:pt x="10485" y="18173"/>
                  <a:pt x="11006" y="18349"/>
                  <a:pt x="11639" y="18349"/>
                </a:cubicBezTo>
                <a:cubicBezTo>
                  <a:pt x="13273" y="18349"/>
                  <a:pt x="15651" y="17174"/>
                  <a:pt x="17788" y="15157"/>
                </a:cubicBezTo>
                <a:cubicBezTo>
                  <a:pt x="20753" y="12359"/>
                  <a:pt x="22134" y="9001"/>
                  <a:pt x="20872" y="7668"/>
                </a:cubicBezTo>
                <a:lnTo>
                  <a:pt x="136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2263837" y="839249"/>
            <a:ext cx="2304881" cy="1913907"/>
          </a:xfrm>
          <a:custGeom>
            <a:avLst/>
            <a:gdLst/>
            <a:ahLst/>
            <a:cxnLst/>
            <a:rect l="l" t="t" r="r" b="b"/>
            <a:pathLst>
              <a:path w="22278" h="18499" extrusionOk="0">
                <a:moveTo>
                  <a:pt x="13681" y="163"/>
                </a:moveTo>
                <a:lnTo>
                  <a:pt x="20884" y="7795"/>
                </a:lnTo>
                <a:cubicBezTo>
                  <a:pt x="22122" y="9092"/>
                  <a:pt x="20741" y="12414"/>
                  <a:pt x="17812" y="15176"/>
                </a:cubicBezTo>
                <a:cubicBezTo>
                  <a:pt x="16384" y="16522"/>
                  <a:pt x="14812" y="17534"/>
                  <a:pt x="13371" y="18034"/>
                </a:cubicBezTo>
                <a:cubicBezTo>
                  <a:pt x="12753" y="18247"/>
                  <a:pt x="12194" y="18353"/>
                  <a:pt x="11712" y="18353"/>
                </a:cubicBezTo>
                <a:cubicBezTo>
                  <a:pt x="11088" y="18353"/>
                  <a:pt x="10593" y="18175"/>
                  <a:pt x="10264" y="17820"/>
                </a:cubicBezTo>
                <a:lnTo>
                  <a:pt x="203" y="7164"/>
                </a:lnTo>
                <a:lnTo>
                  <a:pt x="13681" y="163"/>
                </a:lnTo>
                <a:close/>
                <a:moveTo>
                  <a:pt x="13703" y="0"/>
                </a:moveTo>
                <a:cubicBezTo>
                  <a:pt x="13691" y="0"/>
                  <a:pt x="13679" y="3"/>
                  <a:pt x="13669" y="8"/>
                </a:cubicBezTo>
                <a:lnTo>
                  <a:pt x="36" y="7080"/>
                </a:lnTo>
                <a:cubicBezTo>
                  <a:pt x="13" y="7092"/>
                  <a:pt x="1" y="7104"/>
                  <a:pt x="1" y="7128"/>
                </a:cubicBezTo>
                <a:cubicBezTo>
                  <a:pt x="1" y="7152"/>
                  <a:pt x="1" y="7175"/>
                  <a:pt x="24" y="7199"/>
                </a:cubicBezTo>
                <a:lnTo>
                  <a:pt x="10157" y="17927"/>
                </a:lnTo>
                <a:cubicBezTo>
                  <a:pt x="10514" y="18308"/>
                  <a:pt x="11050" y="18498"/>
                  <a:pt x="11716" y="18498"/>
                </a:cubicBezTo>
                <a:cubicBezTo>
                  <a:pt x="12216" y="18498"/>
                  <a:pt x="12788" y="18391"/>
                  <a:pt x="13419" y="18165"/>
                </a:cubicBezTo>
                <a:cubicBezTo>
                  <a:pt x="14872" y="17665"/>
                  <a:pt x="16467" y="16641"/>
                  <a:pt x="17908" y="15284"/>
                </a:cubicBezTo>
                <a:cubicBezTo>
                  <a:pt x="20896" y="12462"/>
                  <a:pt x="22277" y="9057"/>
                  <a:pt x="20991" y="7687"/>
                </a:cubicBezTo>
                <a:lnTo>
                  <a:pt x="13752" y="20"/>
                </a:lnTo>
                <a:cubicBezTo>
                  <a:pt x="13738" y="6"/>
                  <a:pt x="13720" y="0"/>
                  <a:pt x="1370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2271284" y="847422"/>
            <a:ext cx="1744336" cy="1898284"/>
          </a:xfrm>
          <a:custGeom>
            <a:avLst/>
            <a:gdLst/>
            <a:ahLst/>
            <a:cxnLst/>
            <a:rect l="l" t="t" r="r" b="b"/>
            <a:pathLst>
              <a:path w="16860" h="18348" extrusionOk="0">
                <a:moveTo>
                  <a:pt x="13621" y="0"/>
                </a:moveTo>
                <a:lnTo>
                  <a:pt x="0" y="7061"/>
                </a:lnTo>
                <a:lnTo>
                  <a:pt x="10132" y="17800"/>
                </a:lnTo>
                <a:cubicBezTo>
                  <a:pt x="10488" y="18171"/>
                  <a:pt x="11009" y="18347"/>
                  <a:pt x="11640" y="18347"/>
                </a:cubicBezTo>
                <a:cubicBezTo>
                  <a:pt x="12445" y="18347"/>
                  <a:pt x="13430" y="18060"/>
                  <a:pt x="14478" y="17526"/>
                </a:cubicBezTo>
                <a:cubicBezTo>
                  <a:pt x="15240" y="13002"/>
                  <a:pt x="16228" y="7156"/>
                  <a:pt x="16859" y="3417"/>
                </a:cubicBezTo>
                <a:lnTo>
                  <a:pt x="13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2263837" y="839249"/>
            <a:ext cx="1760372" cy="1913907"/>
          </a:xfrm>
          <a:custGeom>
            <a:avLst/>
            <a:gdLst/>
            <a:ahLst/>
            <a:cxnLst/>
            <a:rect l="l" t="t" r="r" b="b"/>
            <a:pathLst>
              <a:path w="17015" h="18499" extrusionOk="0">
                <a:moveTo>
                  <a:pt x="13681" y="163"/>
                </a:moveTo>
                <a:lnTo>
                  <a:pt x="16848" y="3520"/>
                </a:lnTo>
                <a:cubicBezTo>
                  <a:pt x="16229" y="7247"/>
                  <a:pt x="15253" y="13045"/>
                  <a:pt x="14491" y="17558"/>
                </a:cubicBezTo>
                <a:cubicBezTo>
                  <a:pt x="13438" y="18084"/>
                  <a:pt x="12487" y="18352"/>
                  <a:pt x="11720" y="18352"/>
                </a:cubicBezTo>
                <a:cubicBezTo>
                  <a:pt x="11099" y="18352"/>
                  <a:pt x="10599" y="18176"/>
                  <a:pt x="10264" y="17820"/>
                </a:cubicBezTo>
                <a:lnTo>
                  <a:pt x="203" y="7164"/>
                </a:lnTo>
                <a:lnTo>
                  <a:pt x="13681" y="163"/>
                </a:lnTo>
                <a:close/>
                <a:moveTo>
                  <a:pt x="13703" y="0"/>
                </a:moveTo>
                <a:cubicBezTo>
                  <a:pt x="13691" y="0"/>
                  <a:pt x="13679" y="3"/>
                  <a:pt x="13669" y="8"/>
                </a:cubicBezTo>
                <a:lnTo>
                  <a:pt x="36" y="7080"/>
                </a:lnTo>
                <a:cubicBezTo>
                  <a:pt x="13" y="7092"/>
                  <a:pt x="1" y="7104"/>
                  <a:pt x="1" y="7128"/>
                </a:cubicBezTo>
                <a:cubicBezTo>
                  <a:pt x="1" y="7152"/>
                  <a:pt x="1" y="7175"/>
                  <a:pt x="24" y="7199"/>
                </a:cubicBezTo>
                <a:lnTo>
                  <a:pt x="10157" y="17927"/>
                </a:lnTo>
                <a:cubicBezTo>
                  <a:pt x="10514" y="18308"/>
                  <a:pt x="11050" y="18498"/>
                  <a:pt x="11716" y="18498"/>
                </a:cubicBezTo>
                <a:cubicBezTo>
                  <a:pt x="12514" y="18498"/>
                  <a:pt x="13502" y="18224"/>
                  <a:pt x="14586" y="17665"/>
                </a:cubicBezTo>
                <a:cubicBezTo>
                  <a:pt x="14610" y="17653"/>
                  <a:pt x="14622" y="17641"/>
                  <a:pt x="14622" y="17617"/>
                </a:cubicBezTo>
                <a:cubicBezTo>
                  <a:pt x="15384" y="13093"/>
                  <a:pt x="16372" y="7247"/>
                  <a:pt x="17003" y="3508"/>
                </a:cubicBezTo>
                <a:cubicBezTo>
                  <a:pt x="17015" y="3484"/>
                  <a:pt x="17003" y="3461"/>
                  <a:pt x="16991" y="3449"/>
                </a:cubicBezTo>
                <a:lnTo>
                  <a:pt x="13752" y="20"/>
                </a:lnTo>
                <a:cubicBezTo>
                  <a:pt x="13738" y="6"/>
                  <a:pt x="13720" y="0"/>
                  <a:pt x="1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1885688" y="628087"/>
            <a:ext cx="2065889" cy="1632288"/>
          </a:xfrm>
          <a:custGeom>
            <a:avLst/>
            <a:gdLst/>
            <a:ahLst/>
            <a:cxnLst/>
            <a:rect l="l" t="t" r="r" b="b"/>
            <a:pathLst>
              <a:path w="19968" h="15777" extrusionOk="0">
                <a:moveTo>
                  <a:pt x="3537" y="1"/>
                </a:moveTo>
                <a:lnTo>
                  <a:pt x="0" y="15777"/>
                </a:lnTo>
                <a:lnTo>
                  <a:pt x="16431" y="15777"/>
                </a:lnTo>
                <a:lnTo>
                  <a:pt x="199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1877101" y="620741"/>
            <a:ext cx="2081823" cy="1647083"/>
          </a:xfrm>
          <a:custGeom>
            <a:avLst/>
            <a:gdLst/>
            <a:ahLst/>
            <a:cxnLst/>
            <a:rect l="l" t="t" r="r" b="b"/>
            <a:pathLst>
              <a:path w="20122" h="15920" extrusionOk="0">
                <a:moveTo>
                  <a:pt x="19955" y="143"/>
                </a:moveTo>
                <a:lnTo>
                  <a:pt x="16455" y="15776"/>
                </a:lnTo>
                <a:lnTo>
                  <a:pt x="167" y="15776"/>
                </a:lnTo>
                <a:lnTo>
                  <a:pt x="3667" y="143"/>
                </a:lnTo>
                <a:close/>
                <a:moveTo>
                  <a:pt x="3608" y="1"/>
                </a:moveTo>
                <a:cubicBezTo>
                  <a:pt x="3572" y="1"/>
                  <a:pt x="3548" y="24"/>
                  <a:pt x="3536" y="60"/>
                </a:cubicBezTo>
                <a:lnTo>
                  <a:pt x="0" y="15836"/>
                </a:lnTo>
                <a:cubicBezTo>
                  <a:pt x="0" y="15848"/>
                  <a:pt x="12" y="15872"/>
                  <a:pt x="24" y="15895"/>
                </a:cubicBezTo>
                <a:cubicBezTo>
                  <a:pt x="36" y="15907"/>
                  <a:pt x="60" y="15919"/>
                  <a:pt x="83" y="15919"/>
                </a:cubicBezTo>
                <a:lnTo>
                  <a:pt x="16514" y="15919"/>
                </a:lnTo>
                <a:cubicBezTo>
                  <a:pt x="16550" y="15919"/>
                  <a:pt x="16574" y="15895"/>
                  <a:pt x="16586" y="15860"/>
                </a:cubicBezTo>
                <a:lnTo>
                  <a:pt x="20122" y="84"/>
                </a:lnTo>
                <a:cubicBezTo>
                  <a:pt x="20122" y="60"/>
                  <a:pt x="20122" y="48"/>
                  <a:pt x="20098" y="24"/>
                </a:cubicBezTo>
                <a:cubicBezTo>
                  <a:pt x="20086" y="12"/>
                  <a:pt x="20062" y="1"/>
                  <a:pt x="2005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2103679" y="1110933"/>
            <a:ext cx="708391" cy="1820792"/>
          </a:xfrm>
          <a:custGeom>
            <a:avLst/>
            <a:gdLst/>
            <a:ahLst/>
            <a:cxnLst/>
            <a:rect l="l" t="t" r="r" b="b"/>
            <a:pathLst>
              <a:path w="6847" h="17599" extrusionOk="0">
                <a:moveTo>
                  <a:pt x="6780" y="0"/>
                </a:moveTo>
                <a:cubicBezTo>
                  <a:pt x="6243" y="0"/>
                  <a:pt x="2659" y="144"/>
                  <a:pt x="977" y="4216"/>
                </a:cubicBezTo>
                <a:cubicBezTo>
                  <a:pt x="1" y="6609"/>
                  <a:pt x="858" y="10122"/>
                  <a:pt x="1418" y="12443"/>
                </a:cubicBezTo>
                <a:cubicBezTo>
                  <a:pt x="1572" y="13050"/>
                  <a:pt x="1692" y="13562"/>
                  <a:pt x="1763" y="13955"/>
                </a:cubicBezTo>
                <a:cubicBezTo>
                  <a:pt x="2084" y="15741"/>
                  <a:pt x="1430" y="17218"/>
                  <a:pt x="1418" y="17230"/>
                </a:cubicBezTo>
                <a:lnTo>
                  <a:pt x="2227" y="17599"/>
                </a:lnTo>
                <a:cubicBezTo>
                  <a:pt x="2263" y="17527"/>
                  <a:pt x="3013" y="15872"/>
                  <a:pt x="2644" y="13801"/>
                </a:cubicBezTo>
                <a:cubicBezTo>
                  <a:pt x="2573" y="13384"/>
                  <a:pt x="2442" y="12848"/>
                  <a:pt x="2287" y="12229"/>
                </a:cubicBezTo>
                <a:cubicBezTo>
                  <a:pt x="1751" y="10026"/>
                  <a:pt x="930" y="6681"/>
                  <a:pt x="1811" y="4561"/>
                </a:cubicBezTo>
                <a:cubicBezTo>
                  <a:pt x="3287" y="978"/>
                  <a:pt x="6309" y="882"/>
                  <a:pt x="6750" y="882"/>
                </a:cubicBezTo>
                <a:cubicBezTo>
                  <a:pt x="6775" y="882"/>
                  <a:pt x="6792" y="882"/>
                  <a:pt x="6799" y="882"/>
                </a:cubicBezTo>
                <a:lnTo>
                  <a:pt x="6847" y="1"/>
                </a:lnTo>
                <a:cubicBezTo>
                  <a:pt x="6844" y="1"/>
                  <a:pt x="6820"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2095091" y="1102348"/>
            <a:ext cx="724427" cy="1836829"/>
          </a:xfrm>
          <a:custGeom>
            <a:avLst/>
            <a:gdLst/>
            <a:ahLst/>
            <a:cxnLst/>
            <a:rect l="l" t="t" r="r" b="b"/>
            <a:pathLst>
              <a:path w="7002" h="17754" extrusionOk="0">
                <a:moveTo>
                  <a:pt x="6847" y="156"/>
                </a:moveTo>
                <a:lnTo>
                  <a:pt x="6811" y="894"/>
                </a:lnTo>
                <a:cubicBezTo>
                  <a:pt x="6287" y="894"/>
                  <a:pt x="3287" y="1049"/>
                  <a:pt x="1822" y="4609"/>
                </a:cubicBezTo>
                <a:cubicBezTo>
                  <a:pt x="941" y="6752"/>
                  <a:pt x="1763" y="10109"/>
                  <a:pt x="2298" y="12336"/>
                </a:cubicBezTo>
                <a:cubicBezTo>
                  <a:pt x="2453" y="12955"/>
                  <a:pt x="2584" y="13479"/>
                  <a:pt x="2656" y="13895"/>
                </a:cubicBezTo>
                <a:cubicBezTo>
                  <a:pt x="2989" y="15741"/>
                  <a:pt x="2417" y="17253"/>
                  <a:pt x="2275" y="17586"/>
                </a:cubicBezTo>
                <a:lnTo>
                  <a:pt x="1941" y="17432"/>
                </a:lnTo>
                <a:lnTo>
                  <a:pt x="1608" y="17277"/>
                </a:lnTo>
                <a:cubicBezTo>
                  <a:pt x="1727" y="16955"/>
                  <a:pt x="2215" y="15610"/>
                  <a:pt x="1929" y="14026"/>
                </a:cubicBezTo>
                <a:cubicBezTo>
                  <a:pt x="1858" y="13634"/>
                  <a:pt x="1727" y="13122"/>
                  <a:pt x="1584" y="12514"/>
                </a:cubicBezTo>
                <a:cubicBezTo>
                  <a:pt x="1013" y="10193"/>
                  <a:pt x="155" y="6704"/>
                  <a:pt x="1132" y="4335"/>
                </a:cubicBezTo>
                <a:cubicBezTo>
                  <a:pt x="2787" y="322"/>
                  <a:pt x="6263" y="156"/>
                  <a:pt x="6847" y="156"/>
                </a:cubicBezTo>
                <a:close/>
                <a:moveTo>
                  <a:pt x="6882" y="1"/>
                </a:moveTo>
                <a:cubicBezTo>
                  <a:pt x="6398" y="1"/>
                  <a:pt x="2715" y="98"/>
                  <a:pt x="1001" y="4275"/>
                </a:cubicBezTo>
                <a:cubicBezTo>
                  <a:pt x="1" y="6692"/>
                  <a:pt x="870" y="10216"/>
                  <a:pt x="1441" y="12550"/>
                </a:cubicBezTo>
                <a:cubicBezTo>
                  <a:pt x="1584" y="13145"/>
                  <a:pt x="1703" y="13669"/>
                  <a:pt x="1775" y="14050"/>
                </a:cubicBezTo>
                <a:cubicBezTo>
                  <a:pt x="2096" y="15824"/>
                  <a:pt x="1441" y="17265"/>
                  <a:pt x="1441" y="17277"/>
                </a:cubicBezTo>
                <a:cubicBezTo>
                  <a:pt x="1429" y="17301"/>
                  <a:pt x="1429" y="17313"/>
                  <a:pt x="1429" y="17336"/>
                </a:cubicBezTo>
                <a:cubicBezTo>
                  <a:pt x="1441" y="17348"/>
                  <a:pt x="1453" y="17372"/>
                  <a:pt x="1477" y="17372"/>
                </a:cubicBezTo>
                <a:lnTo>
                  <a:pt x="2287" y="17753"/>
                </a:lnTo>
                <a:lnTo>
                  <a:pt x="2310" y="17753"/>
                </a:lnTo>
                <a:cubicBezTo>
                  <a:pt x="2346" y="17753"/>
                  <a:pt x="2370" y="17741"/>
                  <a:pt x="2382" y="17717"/>
                </a:cubicBezTo>
                <a:cubicBezTo>
                  <a:pt x="2417" y="17646"/>
                  <a:pt x="3179" y="15967"/>
                  <a:pt x="2798" y="13872"/>
                </a:cubicBezTo>
                <a:cubicBezTo>
                  <a:pt x="2727" y="13443"/>
                  <a:pt x="2596" y="12919"/>
                  <a:pt x="2441" y="12300"/>
                </a:cubicBezTo>
                <a:cubicBezTo>
                  <a:pt x="1906" y="10097"/>
                  <a:pt x="1096" y="6764"/>
                  <a:pt x="1953" y="4668"/>
                </a:cubicBezTo>
                <a:cubicBezTo>
                  <a:pt x="3406" y="1132"/>
                  <a:pt x="6392" y="1036"/>
                  <a:pt x="6822" y="1036"/>
                </a:cubicBezTo>
                <a:cubicBezTo>
                  <a:pt x="6847" y="1036"/>
                  <a:pt x="6863" y="1037"/>
                  <a:pt x="6870" y="1037"/>
                </a:cubicBezTo>
                <a:cubicBezTo>
                  <a:pt x="6918" y="1037"/>
                  <a:pt x="6954" y="1013"/>
                  <a:pt x="6954" y="965"/>
                </a:cubicBezTo>
                <a:lnTo>
                  <a:pt x="7001" y="84"/>
                </a:lnTo>
                <a:cubicBezTo>
                  <a:pt x="7001" y="60"/>
                  <a:pt x="6989" y="49"/>
                  <a:pt x="6978" y="25"/>
                </a:cubicBezTo>
                <a:cubicBezTo>
                  <a:pt x="6966" y="13"/>
                  <a:pt x="6942" y="1"/>
                  <a:pt x="6930" y="1"/>
                </a:cubicBezTo>
                <a:cubicBezTo>
                  <a:pt x="6922" y="1"/>
                  <a:pt x="6906" y="1"/>
                  <a:pt x="688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1774776" y="2836852"/>
            <a:ext cx="720805" cy="819093"/>
          </a:xfrm>
          <a:custGeom>
            <a:avLst/>
            <a:gdLst/>
            <a:ahLst/>
            <a:cxnLst/>
            <a:rect l="l" t="t" r="r" b="b"/>
            <a:pathLst>
              <a:path w="6967" h="7917" extrusionOk="0">
                <a:moveTo>
                  <a:pt x="4703" y="1"/>
                </a:moveTo>
                <a:cubicBezTo>
                  <a:pt x="3633" y="1"/>
                  <a:pt x="3188" y="913"/>
                  <a:pt x="2858" y="1726"/>
                </a:cubicBezTo>
                <a:cubicBezTo>
                  <a:pt x="2477" y="2667"/>
                  <a:pt x="2132" y="3607"/>
                  <a:pt x="1739" y="4143"/>
                </a:cubicBezTo>
                <a:cubicBezTo>
                  <a:pt x="1334" y="4679"/>
                  <a:pt x="1" y="5905"/>
                  <a:pt x="1" y="5905"/>
                </a:cubicBezTo>
                <a:cubicBezTo>
                  <a:pt x="1" y="5905"/>
                  <a:pt x="382" y="6775"/>
                  <a:pt x="1430" y="7358"/>
                </a:cubicBezTo>
                <a:cubicBezTo>
                  <a:pt x="2501" y="6405"/>
                  <a:pt x="3287" y="5251"/>
                  <a:pt x="3716" y="3869"/>
                </a:cubicBezTo>
                <a:lnTo>
                  <a:pt x="3716" y="3869"/>
                </a:lnTo>
                <a:cubicBezTo>
                  <a:pt x="3418" y="5322"/>
                  <a:pt x="3049" y="6644"/>
                  <a:pt x="2585" y="7787"/>
                </a:cubicBezTo>
                <a:cubicBezTo>
                  <a:pt x="2692" y="7810"/>
                  <a:pt x="2811" y="7834"/>
                  <a:pt x="2930" y="7846"/>
                </a:cubicBezTo>
                <a:cubicBezTo>
                  <a:pt x="3303" y="7896"/>
                  <a:pt x="3654" y="7917"/>
                  <a:pt x="3981" y="7917"/>
                </a:cubicBezTo>
                <a:cubicBezTo>
                  <a:pt x="4123" y="7917"/>
                  <a:pt x="4261" y="7913"/>
                  <a:pt x="4394" y="7906"/>
                </a:cubicBezTo>
                <a:cubicBezTo>
                  <a:pt x="4371" y="7290"/>
                  <a:pt x="4665" y="5461"/>
                  <a:pt x="4779" y="5461"/>
                </a:cubicBezTo>
                <a:cubicBezTo>
                  <a:pt x="4782" y="5461"/>
                  <a:pt x="4785" y="5463"/>
                  <a:pt x="4787" y="5465"/>
                </a:cubicBezTo>
                <a:cubicBezTo>
                  <a:pt x="4740" y="6346"/>
                  <a:pt x="4740" y="7167"/>
                  <a:pt x="4859" y="7870"/>
                </a:cubicBezTo>
                <a:cubicBezTo>
                  <a:pt x="5930" y="7751"/>
                  <a:pt x="6573" y="7465"/>
                  <a:pt x="6573" y="7465"/>
                </a:cubicBezTo>
                <a:cubicBezTo>
                  <a:pt x="6573" y="7465"/>
                  <a:pt x="6383" y="6751"/>
                  <a:pt x="6490" y="6143"/>
                </a:cubicBezTo>
                <a:cubicBezTo>
                  <a:pt x="6597" y="5548"/>
                  <a:pt x="6966" y="3953"/>
                  <a:pt x="6918" y="2869"/>
                </a:cubicBezTo>
                <a:cubicBezTo>
                  <a:pt x="6871" y="1774"/>
                  <a:pt x="6633" y="405"/>
                  <a:pt x="5252" y="71"/>
                </a:cubicBezTo>
                <a:cubicBezTo>
                  <a:pt x="5052" y="23"/>
                  <a:pt x="4870" y="1"/>
                  <a:pt x="4703" y="1"/>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1766189" y="2829196"/>
            <a:ext cx="736739" cy="834197"/>
          </a:xfrm>
          <a:custGeom>
            <a:avLst/>
            <a:gdLst/>
            <a:ahLst/>
            <a:cxnLst/>
            <a:rect l="l" t="t" r="r" b="b"/>
            <a:pathLst>
              <a:path w="7121" h="8063" extrusionOk="0">
                <a:moveTo>
                  <a:pt x="4789" y="147"/>
                </a:moveTo>
                <a:cubicBezTo>
                  <a:pt x="4951" y="147"/>
                  <a:pt x="5128" y="169"/>
                  <a:pt x="5323" y="217"/>
                </a:cubicBezTo>
                <a:cubicBezTo>
                  <a:pt x="6668" y="538"/>
                  <a:pt x="6882" y="1931"/>
                  <a:pt x="6930" y="2943"/>
                </a:cubicBezTo>
                <a:cubicBezTo>
                  <a:pt x="6978" y="3836"/>
                  <a:pt x="6728" y="5086"/>
                  <a:pt x="6573" y="5825"/>
                </a:cubicBezTo>
                <a:cubicBezTo>
                  <a:pt x="6549" y="5979"/>
                  <a:pt x="6513" y="6110"/>
                  <a:pt x="6501" y="6206"/>
                </a:cubicBezTo>
                <a:cubicBezTo>
                  <a:pt x="6406" y="6718"/>
                  <a:pt x="6525" y="7301"/>
                  <a:pt x="6573" y="7491"/>
                </a:cubicBezTo>
                <a:cubicBezTo>
                  <a:pt x="6394" y="7563"/>
                  <a:pt x="5835" y="7765"/>
                  <a:pt x="5001" y="7861"/>
                </a:cubicBezTo>
                <a:cubicBezTo>
                  <a:pt x="4906" y="7253"/>
                  <a:pt x="4882" y="6491"/>
                  <a:pt x="4942" y="5551"/>
                </a:cubicBezTo>
                <a:cubicBezTo>
                  <a:pt x="4942" y="5527"/>
                  <a:pt x="4930" y="5503"/>
                  <a:pt x="4918" y="5491"/>
                </a:cubicBezTo>
                <a:cubicBezTo>
                  <a:pt x="4900" y="5474"/>
                  <a:pt x="4870" y="5463"/>
                  <a:pt x="4846" y="5463"/>
                </a:cubicBezTo>
                <a:cubicBezTo>
                  <a:pt x="4837" y="5463"/>
                  <a:pt x="4829" y="5464"/>
                  <a:pt x="4823" y="5467"/>
                </a:cubicBezTo>
                <a:cubicBezTo>
                  <a:pt x="4632" y="5551"/>
                  <a:pt x="4418" y="7349"/>
                  <a:pt x="4406" y="7908"/>
                </a:cubicBezTo>
                <a:cubicBezTo>
                  <a:pt x="4286" y="7914"/>
                  <a:pt x="4166" y="7917"/>
                  <a:pt x="4046" y="7917"/>
                </a:cubicBezTo>
                <a:cubicBezTo>
                  <a:pt x="3702" y="7917"/>
                  <a:pt x="3360" y="7893"/>
                  <a:pt x="3025" y="7849"/>
                </a:cubicBezTo>
                <a:cubicBezTo>
                  <a:pt x="2941" y="7837"/>
                  <a:pt x="2858" y="7825"/>
                  <a:pt x="2763" y="7801"/>
                </a:cubicBezTo>
                <a:cubicBezTo>
                  <a:pt x="3203" y="6729"/>
                  <a:pt x="3572" y="5432"/>
                  <a:pt x="3870" y="3955"/>
                </a:cubicBezTo>
                <a:cubicBezTo>
                  <a:pt x="3882" y="3920"/>
                  <a:pt x="3858" y="3884"/>
                  <a:pt x="3811" y="3872"/>
                </a:cubicBezTo>
                <a:cubicBezTo>
                  <a:pt x="3804" y="3870"/>
                  <a:pt x="3798" y="3869"/>
                  <a:pt x="3792" y="3869"/>
                </a:cubicBezTo>
                <a:cubicBezTo>
                  <a:pt x="3763" y="3869"/>
                  <a:pt x="3737" y="3890"/>
                  <a:pt x="3727" y="3920"/>
                </a:cubicBezTo>
                <a:cubicBezTo>
                  <a:pt x="3322" y="5229"/>
                  <a:pt x="2608" y="6348"/>
                  <a:pt x="1513" y="7349"/>
                </a:cubicBezTo>
                <a:cubicBezTo>
                  <a:pt x="655" y="6860"/>
                  <a:pt x="274" y="6182"/>
                  <a:pt x="179" y="6003"/>
                </a:cubicBezTo>
                <a:cubicBezTo>
                  <a:pt x="405" y="5789"/>
                  <a:pt x="1513" y="4753"/>
                  <a:pt x="1882" y="4265"/>
                </a:cubicBezTo>
                <a:cubicBezTo>
                  <a:pt x="2239" y="3765"/>
                  <a:pt x="2560" y="2967"/>
                  <a:pt x="2906" y="2110"/>
                </a:cubicBezTo>
                <a:lnTo>
                  <a:pt x="3013" y="1824"/>
                </a:lnTo>
                <a:cubicBezTo>
                  <a:pt x="3341" y="1003"/>
                  <a:pt x="3776" y="147"/>
                  <a:pt x="4789" y="147"/>
                </a:cubicBezTo>
                <a:close/>
                <a:moveTo>
                  <a:pt x="4793" y="1"/>
                </a:moveTo>
                <a:cubicBezTo>
                  <a:pt x="3583" y="1"/>
                  <a:pt x="3131" y="1130"/>
                  <a:pt x="2870" y="1776"/>
                </a:cubicBezTo>
                <a:lnTo>
                  <a:pt x="2763" y="2050"/>
                </a:lnTo>
                <a:cubicBezTo>
                  <a:pt x="2429" y="2896"/>
                  <a:pt x="2108" y="3693"/>
                  <a:pt x="1763" y="4170"/>
                </a:cubicBezTo>
                <a:cubicBezTo>
                  <a:pt x="1370" y="4693"/>
                  <a:pt x="48" y="5920"/>
                  <a:pt x="36" y="5932"/>
                </a:cubicBezTo>
                <a:cubicBezTo>
                  <a:pt x="12" y="5956"/>
                  <a:pt x="1" y="5979"/>
                  <a:pt x="12" y="6015"/>
                </a:cubicBezTo>
                <a:cubicBezTo>
                  <a:pt x="36" y="6051"/>
                  <a:pt x="417" y="6908"/>
                  <a:pt x="1477" y="7503"/>
                </a:cubicBezTo>
                <a:cubicBezTo>
                  <a:pt x="1492" y="7508"/>
                  <a:pt x="1507" y="7511"/>
                  <a:pt x="1520" y="7511"/>
                </a:cubicBezTo>
                <a:cubicBezTo>
                  <a:pt x="1540" y="7511"/>
                  <a:pt x="1558" y="7505"/>
                  <a:pt x="1572" y="7491"/>
                </a:cubicBezTo>
                <a:cubicBezTo>
                  <a:pt x="2429" y="6706"/>
                  <a:pt x="3072" y="5860"/>
                  <a:pt x="3513" y="4896"/>
                </a:cubicBezTo>
                <a:lnTo>
                  <a:pt x="3513" y="4896"/>
                </a:lnTo>
                <a:cubicBezTo>
                  <a:pt x="3251" y="6003"/>
                  <a:pt x="2941" y="6991"/>
                  <a:pt x="2596" y="7837"/>
                </a:cubicBezTo>
                <a:cubicBezTo>
                  <a:pt x="2584" y="7849"/>
                  <a:pt x="2584" y="7872"/>
                  <a:pt x="2596" y="7896"/>
                </a:cubicBezTo>
                <a:cubicBezTo>
                  <a:pt x="2608" y="7908"/>
                  <a:pt x="2620" y="7932"/>
                  <a:pt x="2644" y="7932"/>
                </a:cubicBezTo>
                <a:cubicBezTo>
                  <a:pt x="2775" y="7956"/>
                  <a:pt x="2894" y="7980"/>
                  <a:pt x="3001" y="7992"/>
                </a:cubicBezTo>
                <a:cubicBezTo>
                  <a:pt x="3358" y="8039"/>
                  <a:pt x="3727" y="8063"/>
                  <a:pt x="4084" y="8063"/>
                </a:cubicBezTo>
                <a:lnTo>
                  <a:pt x="4477" y="8063"/>
                </a:lnTo>
                <a:cubicBezTo>
                  <a:pt x="4525" y="8051"/>
                  <a:pt x="4549" y="8027"/>
                  <a:pt x="4549" y="7980"/>
                </a:cubicBezTo>
                <a:cubicBezTo>
                  <a:pt x="4537" y="7551"/>
                  <a:pt x="4656" y="6682"/>
                  <a:pt x="4763" y="6110"/>
                </a:cubicBezTo>
                <a:lnTo>
                  <a:pt x="4763" y="6110"/>
                </a:lnTo>
                <a:cubicBezTo>
                  <a:pt x="4751" y="6837"/>
                  <a:pt x="4775" y="7444"/>
                  <a:pt x="4870" y="7956"/>
                </a:cubicBezTo>
                <a:cubicBezTo>
                  <a:pt x="4870" y="7995"/>
                  <a:pt x="4895" y="8018"/>
                  <a:pt x="4923" y="8018"/>
                </a:cubicBezTo>
                <a:cubicBezTo>
                  <a:pt x="4929" y="8018"/>
                  <a:pt x="4936" y="8017"/>
                  <a:pt x="4942" y="8015"/>
                </a:cubicBezTo>
                <a:cubicBezTo>
                  <a:pt x="6013" y="7908"/>
                  <a:pt x="6668" y="7622"/>
                  <a:pt x="6692" y="7611"/>
                </a:cubicBezTo>
                <a:cubicBezTo>
                  <a:pt x="6728" y="7587"/>
                  <a:pt x="6739" y="7551"/>
                  <a:pt x="6728" y="7515"/>
                </a:cubicBezTo>
                <a:cubicBezTo>
                  <a:pt x="6728" y="7515"/>
                  <a:pt x="6537" y="6813"/>
                  <a:pt x="6644" y="6241"/>
                </a:cubicBezTo>
                <a:cubicBezTo>
                  <a:pt x="6668" y="6134"/>
                  <a:pt x="6692" y="6003"/>
                  <a:pt x="6716" y="5848"/>
                </a:cubicBezTo>
                <a:cubicBezTo>
                  <a:pt x="6870" y="5098"/>
                  <a:pt x="7120" y="3848"/>
                  <a:pt x="7073" y="2931"/>
                </a:cubicBezTo>
                <a:cubicBezTo>
                  <a:pt x="7025" y="1872"/>
                  <a:pt x="6799" y="419"/>
                  <a:pt x="5358" y="74"/>
                </a:cubicBezTo>
                <a:cubicBezTo>
                  <a:pt x="5154" y="23"/>
                  <a:pt x="4966" y="1"/>
                  <a:pt x="4793"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2319289" y="3288870"/>
            <a:ext cx="53075" cy="352385"/>
          </a:xfrm>
          <a:custGeom>
            <a:avLst/>
            <a:gdLst/>
            <a:ahLst/>
            <a:cxnLst/>
            <a:rect l="l" t="t" r="r" b="b"/>
            <a:pathLst>
              <a:path w="513" h="3406" extrusionOk="0">
                <a:moveTo>
                  <a:pt x="250" y="0"/>
                </a:moveTo>
                <a:cubicBezTo>
                  <a:pt x="203" y="0"/>
                  <a:pt x="167" y="36"/>
                  <a:pt x="167" y="72"/>
                </a:cubicBezTo>
                <a:cubicBezTo>
                  <a:pt x="0" y="1524"/>
                  <a:pt x="60" y="2572"/>
                  <a:pt x="358" y="3358"/>
                </a:cubicBezTo>
                <a:cubicBezTo>
                  <a:pt x="370" y="3394"/>
                  <a:pt x="405" y="3406"/>
                  <a:pt x="429" y="3406"/>
                </a:cubicBezTo>
                <a:lnTo>
                  <a:pt x="453" y="3406"/>
                </a:lnTo>
                <a:cubicBezTo>
                  <a:pt x="501" y="3394"/>
                  <a:pt x="512" y="3346"/>
                  <a:pt x="501" y="3310"/>
                </a:cubicBezTo>
                <a:cubicBezTo>
                  <a:pt x="203" y="2536"/>
                  <a:pt x="143" y="1524"/>
                  <a:pt x="322" y="84"/>
                </a:cubicBezTo>
                <a:cubicBezTo>
                  <a:pt x="322" y="48"/>
                  <a:pt x="286" y="12"/>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2103680" y="3425642"/>
            <a:ext cx="70353" cy="235372"/>
          </a:xfrm>
          <a:custGeom>
            <a:avLst/>
            <a:gdLst/>
            <a:ahLst/>
            <a:cxnLst/>
            <a:rect l="l" t="t" r="r" b="b"/>
            <a:pathLst>
              <a:path w="680" h="2275" extrusionOk="0">
                <a:moveTo>
                  <a:pt x="608" y="0"/>
                </a:moveTo>
                <a:cubicBezTo>
                  <a:pt x="560" y="0"/>
                  <a:pt x="525" y="24"/>
                  <a:pt x="525" y="71"/>
                </a:cubicBezTo>
                <a:cubicBezTo>
                  <a:pt x="441" y="845"/>
                  <a:pt x="275" y="1536"/>
                  <a:pt x="13" y="2167"/>
                </a:cubicBezTo>
                <a:cubicBezTo>
                  <a:pt x="1" y="2203"/>
                  <a:pt x="13" y="2250"/>
                  <a:pt x="60" y="2262"/>
                </a:cubicBezTo>
                <a:cubicBezTo>
                  <a:pt x="60" y="2262"/>
                  <a:pt x="72" y="2274"/>
                  <a:pt x="84" y="2274"/>
                </a:cubicBezTo>
                <a:cubicBezTo>
                  <a:pt x="120" y="2274"/>
                  <a:pt x="144" y="2250"/>
                  <a:pt x="156" y="2227"/>
                </a:cubicBezTo>
                <a:cubicBezTo>
                  <a:pt x="418" y="1572"/>
                  <a:pt x="584" y="881"/>
                  <a:pt x="668" y="83"/>
                </a:cubicBezTo>
                <a:cubicBezTo>
                  <a:pt x="680" y="48"/>
                  <a:pt x="644" y="12"/>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2382090" y="3434229"/>
            <a:ext cx="48109" cy="194712"/>
          </a:xfrm>
          <a:custGeom>
            <a:avLst/>
            <a:gdLst/>
            <a:ahLst/>
            <a:cxnLst/>
            <a:rect l="l" t="t" r="r" b="b"/>
            <a:pathLst>
              <a:path w="465" h="1882" extrusionOk="0">
                <a:moveTo>
                  <a:pt x="96" y="0"/>
                </a:moveTo>
                <a:cubicBezTo>
                  <a:pt x="48" y="0"/>
                  <a:pt x="24" y="36"/>
                  <a:pt x="24" y="72"/>
                </a:cubicBezTo>
                <a:cubicBezTo>
                  <a:pt x="1" y="703"/>
                  <a:pt x="96" y="1286"/>
                  <a:pt x="310" y="1834"/>
                </a:cubicBezTo>
                <a:cubicBezTo>
                  <a:pt x="322" y="1870"/>
                  <a:pt x="346" y="1882"/>
                  <a:pt x="382" y="1882"/>
                </a:cubicBezTo>
                <a:lnTo>
                  <a:pt x="405" y="1882"/>
                </a:lnTo>
                <a:cubicBezTo>
                  <a:pt x="441" y="1858"/>
                  <a:pt x="465" y="1822"/>
                  <a:pt x="453" y="1786"/>
                </a:cubicBezTo>
                <a:cubicBezTo>
                  <a:pt x="239" y="1251"/>
                  <a:pt x="155" y="691"/>
                  <a:pt x="167" y="72"/>
                </a:cubicBezTo>
                <a:cubicBezTo>
                  <a:pt x="167" y="36"/>
                  <a:pt x="132"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1837680" y="3315870"/>
            <a:ext cx="221819" cy="235475"/>
          </a:xfrm>
          <a:custGeom>
            <a:avLst/>
            <a:gdLst/>
            <a:ahLst/>
            <a:cxnLst/>
            <a:rect l="l" t="t" r="r" b="b"/>
            <a:pathLst>
              <a:path w="2144" h="2276" extrusionOk="0">
                <a:moveTo>
                  <a:pt x="2055" y="1"/>
                </a:moveTo>
                <a:cubicBezTo>
                  <a:pt x="2029" y="1"/>
                  <a:pt x="2004" y="14"/>
                  <a:pt x="1988" y="37"/>
                </a:cubicBezTo>
                <a:cubicBezTo>
                  <a:pt x="1548" y="823"/>
                  <a:pt x="786" y="1513"/>
                  <a:pt x="36" y="2145"/>
                </a:cubicBezTo>
                <a:cubicBezTo>
                  <a:pt x="12" y="2168"/>
                  <a:pt x="0" y="2216"/>
                  <a:pt x="24" y="2240"/>
                </a:cubicBezTo>
                <a:cubicBezTo>
                  <a:pt x="48" y="2264"/>
                  <a:pt x="60" y="2275"/>
                  <a:pt x="83" y="2275"/>
                </a:cubicBezTo>
                <a:cubicBezTo>
                  <a:pt x="107" y="2275"/>
                  <a:pt x="119" y="2264"/>
                  <a:pt x="131" y="2252"/>
                </a:cubicBezTo>
                <a:cubicBezTo>
                  <a:pt x="893" y="1621"/>
                  <a:pt x="1667" y="918"/>
                  <a:pt x="2119" y="109"/>
                </a:cubicBezTo>
                <a:cubicBezTo>
                  <a:pt x="2143" y="73"/>
                  <a:pt x="2131" y="25"/>
                  <a:pt x="2096" y="13"/>
                </a:cubicBezTo>
                <a:cubicBezTo>
                  <a:pt x="2083" y="5"/>
                  <a:pt x="2069"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1788329" y="3340082"/>
            <a:ext cx="163984" cy="154569"/>
          </a:xfrm>
          <a:custGeom>
            <a:avLst/>
            <a:gdLst/>
            <a:ahLst/>
            <a:cxnLst/>
            <a:rect l="l" t="t" r="r" b="b"/>
            <a:pathLst>
              <a:path w="1585" h="1494" extrusionOk="0">
                <a:moveTo>
                  <a:pt x="1497" y="1"/>
                </a:moveTo>
                <a:cubicBezTo>
                  <a:pt x="1475" y="1"/>
                  <a:pt x="1455" y="10"/>
                  <a:pt x="1442" y="29"/>
                </a:cubicBezTo>
                <a:cubicBezTo>
                  <a:pt x="1049" y="553"/>
                  <a:pt x="632" y="1101"/>
                  <a:pt x="60" y="1351"/>
                </a:cubicBezTo>
                <a:cubicBezTo>
                  <a:pt x="25" y="1363"/>
                  <a:pt x="1" y="1410"/>
                  <a:pt x="25" y="1446"/>
                </a:cubicBezTo>
                <a:cubicBezTo>
                  <a:pt x="37" y="1470"/>
                  <a:pt x="60" y="1494"/>
                  <a:pt x="96" y="1494"/>
                </a:cubicBezTo>
                <a:cubicBezTo>
                  <a:pt x="96" y="1494"/>
                  <a:pt x="108" y="1494"/>
                  <a:pt x="120" y="1482"/>
                </a:cubicBezTo>
                <a:cubicBezTo>
                  <a:pt x="727" y="1220"/>
                  <a:pt x="1156" y="660"/>
                  <a:pt x="1561" y="125"/>
                </a:cubicBezTo>
                <a:cubicBezTo>
                  <a:pt x="1584" y="89"/>
                  <a:pt x="1572" y="41"/>
                  <a:pt x="1549" y="17"/>
                </a:cubicBezTo>
                <a:cubicBezTo>
                  <a:pt x="1533" y="7"/>
                  <a:pt x="1514" y="1"/>
                  <a:pt x="1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1731051" y="39638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8540694" y="3028663"/>
            <a:ext cx="1596660" cy="1599604"/>
          </a:xfrm>
          <a:custGeom>
            <a:avLst/>
            <a:gdLst/>
            <a:ahLst/>
            <a:cxnLst/>
            <a:rect l="l" t="t" r="r" b="b"/>
            <a:pathLst>
              <a:path w="6942" h="6955" extrusionOk="0">
                <a:moveTo>
                  <a:pt x="3477" y="1"/>
                </a:moveTo>
                <a:cubicBezTo>
                  <a:pt x="1548" y="1"/>
                  <a:pt x="0" y="1561"/>
                  <a:pt x="0" y="3478"/>
                </a:cubicBezTo>
                <a:cubicBezTo>
                  <a:pt x="0" y="5394"/>
                  <a:pt x="1548" y="6954"/>
                  <a:pt x="3477" y="6954"/>
                </a:cubicBezTo>
                <a:cubicBezTo>
                  <a:pt x="5394" y="6954"/>
                  <a:pt x="6942" y="5394"/>
                  <a:pt x="6942" y="3478"/>
                </a:cubicBezTo>
                <a:cubicBezTo>
                  <a:pt x="6942" y="1561"/>
                  <a:pt x="5394" y="1"/>
                  <a:pt x="3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8524133" y="3012335"/>
            <a:ext cx="1632540" cy="1632263"/>
          </a:xfrm>
          <a:custGeom>
            <a:avLst/>
            <a:gdLst/>
            <a:ahLst/>
            <a:cxnLst/>
            <a:rect l="l" t="t" r="r" b="b"/>
            <a:pathLst>
              <a:path w="7098" h="7097" extrusionOk="0">
                <a:moveTo>
                  <a:pt x="3549" y="143"/>
                </a:moveTo>
                <a:cubicBezTo>
                  <a:pt x="5418" y="143"/>
                  <a:pt x="6942" y="1679"/>
                  <a:pt x="6942" y="3549"/>
                </a:cubicBezTo>
                <a:cubicBezTo>
                  <a:pt x="6942" y="5418"/>
                  <a:pt x="5418" y="6942"/>
                  <a:pt x="3549" y="6942"/>
                </a:cubicBezTo>
                <a:cubicBezTo>
                  <a:pt x="1668" y="6942"/>
                  <a:pt x="144" y="5418"/>
                  <a:pt x="144" y="3549"/>
                </a:cubicBezTo>
                <a:cubicBezTo>
                  <a:pt x="144" y="1679"/>
                  <a:pt x="1668" y="143"/>
                  <a:pt x="3549" y="143"/>
                </a:cubicBezTo>
                <a:close/>
                <a:moveTo>
                  <a:pt x="3549" y="0"/>
                </a:moveTo>
                <a:cubicBezTo>
                  <a:pt x="1584" y="0"/>
                  <a:pt x="1" y="1596"/>
                  <a:pt x="1" y="3549"/>
                </a:cubicBezTo>
                <a:cubicBezTo>
                  <a:pt x="1" y="5501"/>
                  <a:pt x="1584" y="7097"/>
                  <a:pt x="3549" y="7097"/>
                </a:cubicBezTo>
                <a:cubicBezTo>
                  <a:pt x="5502" y="7097"/>
                  <a:pt x="7097" y="5501"/>
                  <a:pt x="7097" y="3549"/>
                </a:cubicBezTo>
                <a:cubicBezTo>
                  <a:pt x="7097" y="1596"/>
                  <a:pt x="5502" y="0"/>
                  <a:pt x="3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9058193" y="3266938"/>
            <a:ext cx="764291" cy="1120297"/>
          </a:xfrm>
          <a:custGeom>
            <a:avLst/>
            <a:gdLst/>
            <a:ahLst/>
            <a:cxnLst/>
            <a:rect l="l" t="t" r="r" b="b"/>
            <a:pathLst>
              <a:path w="3323" h="4871" extrusionOk="0">
                <a:moveTo>
                  <a:pt x="1" y="1"/>
                </a:moveTo>
                <a:lnTo>
                  <a:pt x="1" y="4870"/>
                </a:lnTo>
                <a:lnTo>
                  <a:pt x="3323" y="244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9041865" y="3251296"/>
            <a:ext cx="796951" cy="1155027"/>
          </a:xfrm>
          <a:custGeom>
            <a:avLst/>
            <a:gdLst/>
            <a:ahLst/>
            <a:cxnLst/>
            <a:rect l="l" t="t" r="r" b="b"/>
            <a:pathLst>
              <a:path w="3465" h="5022" extrusionOk="0">
                <a:moveTo>
                  <a:pt x="143" y="224"/>
                </a:moveTo>
                <a:lnTo>
                  <a:pt x="3263" y="2510"/>
                </a:lnTo>
                <a:lnTo>
                  <a:pt x="143" y="4796"/>
                </a:lnTo>
                <a:lnTo>
                  <a:pt x="143" y="224"/>
                </a:lnTo>
                <a:close/>
                <a:moveTo>
                  <a:pt x="76" y="0"/>
                </a:moveTo>
                <a:cubicBezTo>
                  <a:pt x="63" y="0"/>
                  <a:pt x="48" y="3"/>
                  <a:pt x="36" y="9"/>
                </a:cubicBezTo>
                <a:cubicBezTo>
                  <a:pt x="12" y="21"/>
                  <a:pt x="0" y="45"/>
                  <a:pt x="0" y="69"/>
                </a:cubicBezTo>
                <a:lnTo>
                  <a:pt x="0" y="4938"/>
                </a:lnTo>
                <a:cubicBezTo>
                  <a:pt x="0" y="4974"/>
                  <a:pt x="12" y="4998"/>
                  <a:pt x="36" y="5010"/>
                </a:cubicBezTo>
                <a:cubicBezTo>
                  <a:pt x="48" y="5010"/>
                  <a:pt x="60" y="5022"/>
                  <a:pt x="72" y="5022"/>
                </a:cubicBezTo>
                <a:cubicBezTo>
                  <a:pt x="84" y="5022"/>
                  <a:pt x="95" y="5010"/>
                  <a:pt x="107" y="4998"/>
                </a:cubicBezTo>
                <a:lnTo>
                  <a:pt x="3441" y="2569"/>
                </a:lnTo>
                <a:cubicBezTo>
                  <a:pt x="3453" y="2557"/>
                  <a:pt x="3465" y="2533"/>
                  <a:pt x="3465" y="2510"/>
                </a:cubicBezTo>
                <a:cubicBezTo>
                  <a:pt x="3465" y="2486"/>
                  <a:pt x="3453" y="2462"/>
                  <a:pt x="3441" y="2450"/>
                </a:cubicBezTo>
                <a:lnTo>
                  <a:pt x="107" y="9"/>
                </a:lnTo>
                <a:cubicBezTo>
                  <a:pt x="101" y="3"/>
                  <a:pt x="90"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9646997" y="3262568"/>
            <a:ext cx="347991" cy="1012431"/>
          </a:xfrm>
          <a:custGeom>
            <a:avLst/>
            <a:gdLst/>
            <a:ahLst/>
            <a:cxnLst/>
            <a:rect l="l" t="t" r="r" b="b"/>
            <a:pathLst>
              <a:path w="1513" h="4402" extrusionOk="0">
                <a:moveTo>
                  <a:pt x="89" y="1"/>
                </a:moveTo>
                <a:cubicBezTo>
                  <a:pt x="64" y="1"/>
                  <a:pt x="39" y="9"/>
                  <a:pt x="24" y="32"/>
                </a:cubicBezTo>
                <a:cubicBezTo>
                  <a:pt x="1" y="67"/>
                  <a:pt x="12" y="115"/>
                  <a:pt x="48" y="139"/>
                </a:cubicBezTo>
                <a:cubicBezTo>
                  <a:pt x="870" y="639"/>
                  <a:pt x="1370" y="1496"/>
                  <a:pt x="1370" y="2461"/>
                </a:cubicBezTo>
                <a:cubicBezTo>
                  <a:pt x="1370" y="3127"/>
                  <a:pt x="1120" y="3770"/>
                  <a:pt x="667" y="4270"/>
                </a:cubicBezTo>
                <a:cubicBezTo>
                  <a:pt x="643" y="4306"/>
                  <a:pt x="643" y="4354"/>
                  <a:pt x="667" y="4377"/>
                </a:cubicBezTo>
                <a:cubicBezTo>
                  <a:pt x="691" y="4389"/>
                  <a:pt x="703" y="4401"/>
                  <a:pt x="727" y="4401"/>
                </a:cubicBezTo>
                <a:cubicBezTo>
                  <a:pt x="739" y="4401"/>
                  <a:pt x="763" y="4389"/>
                  <a:pt x="774" y="4377"/>
                </a:cubicBezTo>
                <a:cubicBezTo>
                  <a:pt x="1251" y="3854"/>
                  <a:pt x="1513" y="3163"/>
                  <a:pt x="1513" y="2461"/>
                </a:cubicBezTo>
                <a:cubicBezTo>
                  <a:pt x="1513" y="1449"/>
                  <a:pt x="1001" y="532"/>
                  <a:pt x="131" y="8"/>
                </a:cubicBezTo>
                <a:cubicBezTo>
                  <a:pt x="118" y="3"/>
                  <a:pt x="10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11563545" y="4467924"/>
            <a:ext cx="399148" cy="430029"/>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txBox="1">
            <a:spLocks noGrp="1"/>
          </p:cNvSpPr>
          <p:nvPr>
            <p:ph type="title"/>
          </p:nvPr>
        </p:nvSpPr>
        <p:spPr>
          <a:xfrm>
            <a:off x="4300400" y="3437233"/>
            <a:ext cx="57988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r>
              <a:rPr lang="ru-RU"/>
              <a:t>Образец заголовка</a:t>
            </a:r>
            <a:endParaRPr/>
          </a:p>
        </p:txBody>
      </p:sp>
      <p:sp>
        <p:nvSpPr>
          <p:cNvPr id="153" name="Google Shape;153;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154" name="Google Shape;154;p3"/>
          <p:cNvSpPr txBox="1">
            <a:spLocks noGrp="1"/>
          </p:cNvSpPr>
          <p:nvPr>
            <p:ph type="subTitle" idx="1"/>
          </p:nvPr>
        </p:nvSpPr>
        <p:spPr>
          <a:xfrm>
            <a:off x="4300400" y="4315600"/>
            <a:ext cx="407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dk2"/>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r>
              <a:rPr lang="ru-RU"/>
              <a:t>Образец подзаголовка</a:t>
            </a:r>
            <a:endParaRPr/>
          </a:p>
        </p:txBody>
      </p:sp>
      <p:sp>
        <p:nvSpPr>
          <p:cNvPr id="155" name="Google Shape;155;p3"/>
          <p:cNvSpPr txBox="1">
            <a:spLocks noGrp="1"/>
          </p:cNvSpPr>
          <p:nvPr>
            <p:ph type="title" idx="2" hasCustomPrompt="1"/>
          </p:nvPr>
        </p:nvSpPr>
        <p:spPr>
          <a:xfrm>
            <a:off x="4300400" y="2507867"/>
            <a:ext cx="49224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3554002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56"/>
        <p:cNvGrpSpPr/>
        <p:nvPr/>
      </p:nvGrpSpPr>
      <p:grpSpPr>
        <a:xfrm>
          <a:off x="0" y="0"/>
          <a:ext cx="0" cy="0"/>
          <a:chOff x="0" y="0"/>
          <a:chExt cx="0" cy="0"/>
        </a:xfrm>
      </p:grpSpPr>
      <p:grpSp>
        <p:nvGrpSpPr>
          <p:cNvPr id="157" name="Google Shape;157;p4"/>
          <p:cNvGrpSpPr/>
          <p:nvPr/>
        </p:nvGrpSpPr>
        <p:grpSpPr>
          <a:xfrm>
            <a:off x="448691" y="201162"/>
            <a:ext cx="11314356" cy="6475412"/>
            <a:chOff x="329117" y="143471"/>
            <a:chExt cx="8485767" cy="4856559"/>
          </a:xfrm>
        </p:grpSpPr>
        <p:grpSp>
          <p:nvGrpSpPr>
            <p:cNvPr id="158" name="Google Shape;158;p4"/>
            <p:cNvGrpSpPr/>
            <p:nvPr/>
          </p:nvGrpSpPr>
          <p:grpSpPr>
            <a:xfrm>
              <a:off x="329117" y="143471"/>
              <a:ext cx="8485767" cy="4856559"/>
              <a:chOff x="254525" y="67275"/>
              <a:chExt cx="8485767" cy="4856559"/>
            </a:xfrm>
          </p:grpSpPr>
          <p:sp>
            <p:nvSpPr>
              <p:cNvPr id="159" name="Google Shape;159;p4"/>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4"/>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4"/>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4"/>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4"/>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64" name="Google Shape;164;p4"/>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4"/>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4"/>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67" name="Google Shape;167;p4"/>
          <p:cNvSpPr txBox="1">
            <a:spLocks noGrp="1"/>
          </p:cNvSpPr>
          <p:nvPr>
            <p:ph type="title"/>
          </p:nvPr>
        </p:nvSpPr>
        <p:spPr>
          <a:xfrm>
            <a:off x="929967" y="786135"/>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168" name="Google Shape;168;p4"/>
          <p:cNvSpPr txBox="1">
            <a:spLocks noGrp="1"/>
          </p:cNvSpPr>
          <p:nvPr>
            <p:ph type="body" idx="1"/>
          </p:nvPr>
        </p:nvSpPr>
        <p:spPr>
          <a:xfrm>
            <a:off x="1212167" y="1549733"/>
            <a:ext cx="9874800" cy="4279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Concert One"/>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pPr lvl="0"/>
            <a:r>
              <a:rPr lang="ru-RU"/>
              <a:t>Образец текста</a:t>
            </a:r>
          </a:p>
        </p:txBody>
      </p:sp>
      <p:sp>
        <p:nvSpPr>
          <p:cNvPr id="169" name="Google Shape;169;p4"/>
          <p:cNvSpPr/>
          <p:nvPr/>
        </p:nvSpPr>
        <p:spPr>
          <a:xfrm>
            <a:off x="89624" y="4265011"/>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 name="Google Shape;170;p4"/>
          <p:cNvSpPr/>
          <p:nvPr/>
        </p:nvSpPr>
        <p:spPr>
          <a:xfrm>
            <a:off x="782182" y="5172488"/>
            <a:ext cx="337589" cy="361903"/>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 name="Google Shape;171;p4"/>
          <p:cNvSpPr/>
          <p:nvPr/>
        </p:nvSpPr>
        <p:spPr>
          <a:xfrm>
            <a:off x="-211597" y="5605224"/>
            <a:ext cx="1001596" cy="1079088"/>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 name="Google Shape;172;p4"/>
          <p:cNvSpPr/>
          <p:nvPr/>
        </p:nvSpPr>
        <p:spPr>
          <a:xfrm>
            <a:off x="330254" y="2367201"/>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4"/>
          <p:cNvSpPr/>
          <p:nvPr/>
        </p:nvSpPr>
        <p:spPr>
          <a:xfrm>
            <a:off x="782167" y="36145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16258811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 and two columns">
    <p:spTree>
      <p:nvGrpSpPr>
        <p:cNvPr id="1" name="Shape 174"/>
        <p:cNvGrpSpPr/>
        <p:nvPr/>
      </p:nvGrpSpPr>
      <p:grpSpPr>
        <a:xfrm>
          <a:off x="0" y="0"/>
          <a:ext cx="0" cy="0"/>
          <a:chOff x="0" y="0"/>
          <a:chExt cx="0" cy="0"/>
        </a:xfrm>
      </p:grpSpPr>
      <p:grpSp>
        <p:nvGrpSpPr>
          <p:cNvPr id="175" name="Google Shape;175;p5"/>
          <p:cNvGrpSpPr/>
          <p:nvPr/>
        </p:nvGrpSpPr>
        <p:grpSpPr>
          <a:xfrm>
            <a:off x="470890" y="217748"/>
            <a:ext cx="11270265" cy="6442243"/>
            <a:chOff x="345766" y="155909"/>
            <a:chExt cx="8452699" cy="4831682"/>
          </a:xfrm>
        </p:grpSpPr>
        <p:grpSp>
          <p:nvGrpSpPr>
            <p:cNvPr id="176" name="Google Shape;176;p5"/>
            <p:cNvGrpSpPr/>
            <p:nvPr/>
          </p:nvGrpSpPr>
          <p:grpSpPr>
            <a:xfrm>
              <a:off x="345766" y="155909"/>
              <a:ext cx="8452699" cy="4831682"/>
              <a:chOff x="271175" y="79714"/>
              <a:chExt cx="8452699" cy="4831682"/>
            </a:xfrm>
          </p:grpSpPr>
          <p:sp>
            <p:nvSpPr>
              <p:cNvPr id="177" name="Google Shape;177;p5"/>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5"/>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5"/>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5"/>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81" name="Google Shape;181;p5"/>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 name="Google Shape;182;p5"/>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5"/>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4" name="Google Shape;184;p5"/>
          <p:cNvGrpSpPr/>
          <p:nvPr/>
        </p:nvGrpSpPr>
        <p:grpSpPr>
          <a:xfrm>
            <a:off x="6408234" y="1840201"/>
            <a:ext cx="4820124" cy="4474787"/>
            <a:chOff x="956924" y="1380150"/>
            <a:chExt cx="3615093" cy="3356090"/>
          </a:xfrm>
        </p:grpSpPr>
        <p:sp>
          <p:nvSpPr>
            <p:cNvPr id="185" name="Google Shape;185;p5"/>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86" name="Google Shape;186;p5"/>
            <p:cNvGrpSpPr/>
            <p:nvPr/>
          </p:nvGrpSpPr>
          <p:grpSpPr>
            <a:xfrm>
              <a:off x="1777395" y="1474934"/>
              <a:ext cx="2018496" cy="2013992"/>
              <a:chOff x="1097725" y="238125"/>
              <a:chExt cx="5248300" cy="5237950"/>
            </a:xfrm>
          </p:grpSpPr>
          <p:sp>
            <p:nvSpPr>
              <p:cNvPr id="187" name="Google Shape;187;p5"/>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5"/>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5"/>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5"/>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1" name="Google Shape;191;p5"/>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2" name="Google Shape;192;p5"/>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3" name="Google Shape;193;p5"/>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4" name="Google Shape;194;p5"/>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5" name="Google Shape;195;p5"/>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6" name="Google Shape;196;p5"/>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5"/>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5"/>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5"/>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00" name="Google Shape;200;p5"/>
            <p:cNvSpPr/>
            <p:nvPr/>
          </p:nvSpPr>
          <p:spPr>
            <a:xfrm>
              <a:off x="956925" y="1380150"/>
              <a:ext cx="3615092" cy="3356090"/>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5"/>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5"/>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5"/>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5"/>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 name="Google Shape;205;p5"/>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6" name="Google Shape;206;p5"/>
          <p:cNvGrpSpPr/>
          <p:nvPr/>
        </p:nvGrpSpPr>
        <p:grpSpPr>
          <a:xfrm>
            <a:off x="950967" y="1840201"/>
            <a:ext cx="4820124" cy="4474787"/>
            <a:chOff x="956924" y="1380150"/>
            <a:chExt cx="3615093" cy="3356090"/>
          </a:xfrm>
        </p:grpSpPr>
        <p:sp>
          <p:nvSpPr>
            <p:cNvPr id="207" name="Google Shape;207;p5"/>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08" name="Google Shape;208;p5"/>
            <p:cNvGrpSpPr/>
            <p:nvPr/>
          </p:nvGrpSpPr>
          <p:grpSpPr>
            <a:xfrm>
              <a:off x="1777395" y="1474934"/>
              <a:ext cx="2018496" cy="2013992"/>
              <a:chOff x="1097725" y="238125"/>
              <a:chExt cx="5248300" cy="5237950"/>
            </a:xfrm>
          </p:grpSpPr>
          <p:sp>
            <p:nvSpPr>
              <p:cNvPr id="209" name="Google Shape;209;p5"/>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5"/>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5"/>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5"/>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5"/>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5"/>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5" name="Google Shape;215;p5"/>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 name="Google Shape;216;p5"/>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 name="Google Shape;217;p5"/>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 name="Google Shape;218;p5"/>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 name="Google Shape;219;p5"/>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 name="Google Shape;220;p5"/>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 name="Google Shape;221;p5"/>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22" name="Google Shape;222;p5"/>
            <p:cNvSpPr/>
            <p:nvPr/>
          </p:nvSpPr>
          <p:spPr>
            <a:xfrm>
              <a:off x="956925" y="1380150"/>
              <a:ext cx="3615092" cy="3356090"/>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3" name="Google Shape;223;p5"/>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28" name="Google Shape;228;p5"/>
          <p:cNvSpPr txBox="1">
            <a:spLocks noGrp="1"/>
          </p:cNvSpPr>
          <p:nvPr>
            <p:ph type="body" idx="1"/>
          </p:nvPr>
        </p:nvSpPr>
        <p:spPr>
          <a:xfrm>
            <a:off x="1039867" y="2597133"/>
            <a:ext cx="4488400" cy="32916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0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pPr lvl="0"/>
            <a:r>
              <a:rPr lang="ru-RU"/>
              <a:t>Образец текста</a:t>
            </a:r>
          </a:p>
        </p:txBody>
      </p:sp>
      <p:sp>
        <p:nvSpPr>
          <p:cNvPr id="229" name="Google Shape;229;p5"/>
          <p:cNvSpPr txBox="1">
            <a:spLocks noGrp="1"/>
          </p:cNvSpPr>
          <p:nvPr>
            <p:ph type="body" idx="2"/>
          </p:nvPr>
        </p:nvSpPr>
        <p:spPr>
          <a:xfrm>
            <a:off x="6748133" y="2597133"/>
            <a:ext cx="4488400" cy="32916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0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pPr lvl="0"/>
            <a:r>
              <a:rPr lang="ru-RU"/>
              <a:t>Образец текста</a:t>
            </a:r>
          </a:p>
        </p:txBody>
      </p:sp>
      <p:sp>
        <p:nvSpPr>
          <p:cNvPr id="230" name="Google Shape;230;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231" name="Google Shape;231;p5"/>
          <p:cNvSpPr txBox="1">
            <a:spLocks noGrp="1"/>
          </p:cNvSpPr>
          <p:nvPr>
            <p:ph type="title"/>
          </p:nvPr>
        </p:nvSpPr>
        <p:spPr>
          <a:xfrm>
            <a:off x="950967" y="784112"/>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232" name="Google Shape;232;p5"/>
          <p:cNvSpPr txBox="1">
            <a:spLocks noGrp="1"/>
          </p:cNvSpPr>
          <p:nvPr>
            <p:ph type="title" idx="3"/>
          </p:nvPr>
        </p:nvSpPr>
        <p:spPr>
          <a:xfrm>
            <a:off x="1139767" y="1960433"/>
            <a:ext cx="39260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rPr lang="ru-RU"/>
              <a:t>Образец заголовка</a:t>
            </a:r>
            <a:endParaRPr/>
          </a:p>
        </p:txBody>
      </p:sp>
      <p:sp>
        <p:nvSpPr>
          <p:cNvPr id="233" name="Google Shape;233;p5"/>
          <p:cNvSpPr txBox="1">
            <a:spLocks noGrp="1"/>
          </p:cNvSpPr>
          <p:nvPr>
            <p:ph type="title" idx="4"/>
          </p:nvPr>
        </p:nvSpPr>
        <p:spPr>
          <a:xfrm>
            <a:off x="6831475" y="1953959"/>
            <a:ext cx="39260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rPr lang="ru-RU"/>
              <a:t>Образец заголовка</a:t>
            </a:r>
            <a:endParaRPr/>
          </a:p>
        </p:txBody>
      </p:sp>
    </p:spTree>
    <p:extLst>
      <p:ext uri="{BB962C8B-B14F-4D97-AF65-F5344CB8AC3E}">
        <p14:creationId xmlns:p14="http://schemas.microsoft.com/office/powerpoint/2010/main" val="13277335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 only">
    <p:spTree>
      <p:nvGrpSpPr>
        <p:cNvPr id="1" name="Shape 234"/>
        <p:cNvGrpSpPr/>
        <p:nvPr/>
      </p:nvGrpSpPr>
      <p:grpSpPr>
        <a:xfrm>
          <a:off x="0" y="0"/>
          <a:ext cx="0" cy="0"/>
          <a:chOff x="0" y="0"/>
          <a:chExt cx="0" cy="0"/>
        </a:xfrm>
      </p:grpSpPr>
      <p:grpSp>
        <p:nvGrpSpPr>
          <p:cNvPr id="235" name="Google Shape;235;p6"/>
          <p:cNvGrpSpPr/>
          <p:nvPr/>
        </p:nvGrpSpPr>
        <p:grpSpPr>
          <a:xfrm>
            <a:off x="470890" y="217748"/>
            <a:ext cx="11270265" cy="6442243"/>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41" name="Google Shape;241;p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2" name="Google Shape;242;p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3" name="Google Shape;243;p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44" name="Google Shape;244;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245" name="Google Shape;245;p6"/>
          <p:cNvSpPr txBox="1">
            <a:spLocks noGrp="1"/>
          </p:cNvSpPr>
          <p:nvPr>
            <p:ph type="title"/>
          </p:nvPr>
        </p:nvSpPr>
        <p:spPr>
          <a:xfrm>
            <a:off x="929967" y="784752"/>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25753723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One column text">
  <p:cSld name="One column text">
    <p:spTree>
      <p:nvGrpSpPr>
        <p:cNvPr id="1" name="Shape 246"/>
        <p:cNvGrpSpPr/>
        <p:nvPr/>
      </p:nvGrpSpPr>
      <p:grpSpPr>
        <a:xfrm>
          <a:off x="0" y="0"/>
          <a:ext cx="0" cy="0"/>
          <a:chOff x="0" y="0"/>
          <a:chExt cx="0" cy="0"/>
        </a:xfrm>
      </p:grpSpPr>
      <p:grpSp>
        <p:nvGrpSpPr>
          <p:cNvPr id="247" name="Google Shape;247;p7"/>
          <p:cNvGrpSpPr/>
          <p:nvPr/>
        </p:nvGrpSpPr>
        <p:grpSpPr>
          <a:xfrm>
            <a:off x="470890" y="217748"/>
            <a:ext cx="11270265" cy="6442243"/>
            <a:chOff x="345766" y="155909"/>
            <a:chExt cx="8452699" cy="4831682"/>
          </a:xfrm>
        </p:grpSpPr>
        <p:grpSp>
          <p:nvGrpSpPr>
            <p:cNvPr id="248" name="Google Shape;248;p7"/>
            <p:cNvGrpSpPr/>
            <p:nvPr/>
          </p:nvGrpSpPr>
          <p:grpSpPr>
            <a:xfrm>
              <a:off x="345766" y="155909"/>
              <a:ext cx="8452699" cy="4831682"/>
              <a:chOff x="271175" y="79714"/>
              <a:chExt cx="8452699" cy="4831682"/>
            </a:xfrm>
          </p:grpSpPr>
          <p:sp>
            <p:nvSpPr>
              <p:cNvPr id="249" name="Google Shape;249;p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53" name="Google Shape;253;p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5" name="Google Shape;255;p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6" name="Google Shape;256;p7"/>
          <p:cNvGrpSpPr/>
          <p:nvPr/>
        </p:nvGrpSpPr>
        <p:grpSpPr>
          <a:xfrm>
            <a:off x="950967" y="1840201"/>
            <a:ext cx="4820124" cy="3952437"/>
            <a:chOff x="956924" y="1380150"/>
            <a:chExt cx="3615093" cy="2964328"/>
          </a:xfrm>
        </p:grpSpPr>
        <p:sp>
          <p:nvSpPr>
            <p:cNvPr id="257" name="Google Shape;257;p7"/>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58" name="Google Shape;258;p7"/>
            <p:cNvGrpSpPr/>
            <p:nvPr/>
          </p:nvGrpSpPr>
          <p:grpSpPr>
            <a:xfrm>
              <a:off x="1777395" y="1474934"/>
              <a:ext cx="2018496" cy="2013992"/>
              <a:chOff x="1097725" y="238125"/>
              <a:chExt cx="5248300" cy="5237950"/>
            </a:xfrm>
          </p:grpSpPr>
          <p:sp>
            <p:nvSpPr>
              <p:cNvPr id="259" name="Google Shape;259;p7"/>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7"/>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7"/>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7"/>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7"/>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7"/>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5" name="Google Shape;265;p7"/>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6" name="Google Shape;266;p7"/>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7" name="Google Shape;267;p7"/>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8" name="Google Shape;268;p7"/>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9" name="Google Shape;269;p7"/>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0" name="Google Shape;270;p7"/>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72" name="Google Shape;272;p7"/>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77" name="Google Shape;277;p7"/>
          <p:cNvSpPr txBox="1">
            <a:spLocks noGrp="1"/>
          </p:cNvSpPr>
          <p:nvPr>
            <p:ph type="title"/>
          </p:nvPr>
        </p:nvSpPr>
        <p:spPr>
          <a:xfrm>
            <a:off x="950967" y="677959"/>
            <a:ext cx="10290000" cy="100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3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ru-RU"/>
              <a:t>Образец заголовка</a:t>
            </a:r>
            <a:endParaRPr/>
          </a:p>
        </p:txBody>
      </p:sp>
      <p:sp>
        <p:nvSpPr>
          <p:cNvPr id="278" name="Google Shape;278;p7"/>
          <p:cNvSpPr txBox="1">
            <a:spLocks noGrp="1"/>
          </p:cNvSpPr>
          <p:nvPr>
            <p:ph type="body" idx="1"/>
          </p:nvPr>
        </p:nvSpPr>
        <p:spPr>
          <a:xfrm>
            <a:off x="6855667" y="2787533"/>
            <a:ext cx="3887200" cy="124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pPr lvl="0"/>
            <a:r>
              <a:rPr lang="ru-RU"/>
              <a:t>Образец текста</a:t>
            </a:r>
          </a:p>
        </p:txBody>
      </p:sp>
      <p:sp>
        <p:nvSpPr>
          <p:cNvPr id="279" name="Google Shape;279;p7"/>
          <p:cNvSpPr/>
          <p:nvPr/>
        </p:nvSpPr>
        <p:spPr>
          <a:xfrm>
            <a:off x="10507282" y="272942"/>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0" name="Google Shape;280;p7"/>
          <p:cNvSpPr/>
          <p:nvPr/>
        </p:nvSpPr>
        <p:spPr>
          <a:xfrm>
            <a:off x="11408919" y="684466"/>
            <a:ext cx="549648" cy="83435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a:off x="10798002" y="1306466"/>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a:off x="4039082" y="2420775"/>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a:off x="4940719" y="2832299"/>
            <a:ext cx="549648" cy="83435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a:off x="4642436" y="3845066"/>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a:off x="2395517" y="4773432"/>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a:off x="1297213" y="3887328"/>
            <a:ext cx="549648" cy="83435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a:off x="1772597" y="3170975"/>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198697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56"/>
        <p:cNvGrpSpPr/>
        <p:nvPr/>
      </p:nvGrpSpPr>
      <p:grpSpPr>
        <a:xfrm>
          <a:off x="0" y="0"/>
          <a:ext cx="0" cy="0"/>
          <a:chOff x="0" y="0"/>
          <a:chExt cx="0" cy="0"/>
        </a:xfrm>
      </p:grpSpPr>
      <p:grpSp>
        <p:nvGrpSpPr>
          <p:cNvPr id="157" name="Google Shape;157;p4"/>
          <p:cNvGrpSpPr/>
          <p:nvPr/>
        </p:nvGrpSpPr>
        <p:grpSpPr>
          <a:xfrm>
            <a:off x="448691" y="201162"/>
            <a:ext cx="11314356" cy="6475412"/>
            <a:chOff x="329117" y="143471"/>
            <a:chExt cx="8485767" cy="4856559"/>
          </a:xfrm>
        </p:grpSpPr>
        <p:grpSp>
          <p:nvGrpSpPr>
            <p:cNvPr id="158" name="Google Shape;158;p4"/>
            <p:cNvGrpSpPr/>
            <p:nvPr/>
          </p:nvGrpSpPr>
          <p:grpSpPr>
            <a:xfrm>
              <a:off x="329117" y="143471"/>
              <a:ext cx="8485767" cy="4856559"/>
              <a:chOff x="254525" y="67275"/>
              <a:chExt cx="8485767" cy="4856559"/>
            </a:xfrm>
          </p:grpSpPr>
          <p:sp>
            <p:nvSpPr>
              <p:cNvPr id="159" name="Google Shape;159;p4"/>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 name="Google Shape;160;p4"/>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 name="Google Shape;161;p4"/>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2" name="Google Shape;162;p4"/>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 name="Google Shape;163;p4"/>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64" name="Google Shape;164;p4"/>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 name="Google Shape;165;p4"/>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 name="Google Shape;166;p4"/>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67" name="Google Shape;167;p4"/>
          <p:cNvSpPr txBox="1">
            <a:spLocks noGrp="1"/>
          </p:cNvSpPr>
          <p:nvPr>
            <p:ph type="title"/>
          </p:nvPr>
        </p:nvSpPr>
        <p:spPr>
          <a:xfrm>
            <a:off x="929967" y="786135"/>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168" name="Google Shape;168;p4"/>
          <p:cNvSpPr txBox="1">
            <a:spLocks noGrp="1"/>
          </p:cNvSpPr>
          <p:nvPr>
            <p:ph type="body" idx="1"/>
          </p:nvPr>
        </p:nvSpPr>
        <p:spPr>
          <a:xfrm>
            <a:off x="1212167" y="1549733"/>
            <a:ext cx="9874800" cy="4279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Concert One"/>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pPr lvl="0"/>
            <a:r>
              <a:rPr lang="ru-RU"/>
              <a:t>Образец текста</a:t>
            </a:r>
          </a:p>
        </p:txBody>
      </p:sp>
      <p:sp>
        <p:nvSpPr>
          <p:cNvPr id="169" name="Google Shape;169;p4"/>
          <p:cNvSpPr/>
          <p:nvPr/>
        </p:nvSpPr>
        <p:spPr>
          <a:xfrm>
            <a:off x="89624" y="4265011"/>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0" name="Google Shape;170;p4"/>
          <p:cNvSpPr/>
          <p:nvPr/>
        </p:nvSpPr>
        <p:spPr>
          <a:xfrm>
            <a:off x="782182" y="5172488"/>
            <a:ext cx="337589" cy="361903"/>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1" name="Google Shape;171;p4"/>
          <p:cNvSpPr/>
          <p:nvPr/>
        </p:nvSpPr>
        <p:spPr>
          <a:xfrm>
            <a:off x="-211597" y="5605224"/>
            <a:ext cx="1001596" cy="1079088"/>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4"/>
          <p:cNvSpPr/>
          <p:nvPr/>
        </p:nvSpPr>
        <p:spPr>
          <a:xfrm>
            <a:off x="330254" y="2367201"/>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4"/>
          <p:cNvSpPr/>
          <p:nvPr/>
        </p:nvSpPr>
        <p:spPr>
          <a:xfrm>
            <a:off x="782167" y="36145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132082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Main point">
  <p:cSld name="Main point">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1063100" y="894967"/>
            <a:ext cx="4652400" cy="5454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r>
              <a:rPr lang="ru-RU"/>
              <a:t>Образец заголовка</a:t>
            </a:r>
            <a:endParaRPr/>
          </a:p>
        </p:txBody>
      </p:sp>
    </p:spTree>
    <p:extLst>
      <p:ext uri="{BB962C8B-B14F-4D97-AF65-F5344CB8AC3E}">
        <p14:creationId xmlns:p14="http://schemas.microsoft.com/office/powerpoint/2010/main" val="3006415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 title and description">
    <p:spTree>
      <p:nvGrpSpPr>
        <p:cNvPr id="1" name="Shape 290"/>
        <p:cNvGrpSpPr/>
        <p:nvPr/>
      </p:nvGrpSpPr>
      <p:grpSpPr>
        <a:xfrm>
          <a:off x="0" y="0"/>
          <a:ext cx="0" cy="0"/>
          <a:chOff x="0" y="0"/>
          <a:chExt cx="0" cy="0"/>
        </a:xfrm>
      </p:grpSpPr>
      <p:grpSp>
        <p:nvGrpSpPr>
          <p:cNvPr id="291" name="Google Shape;291;p9"/>
          <p:cNvGrpSpPr/>
          <p:nvPr/>
        </p:nvGrpSpPr>
        <p:grpSpPr>
          <a:xfrm>
            <a:off x="470890" y="217748"/>
            <a:ext cx="11270265" cy="6442243"/>
            <a:chOff x="345766" y="155909"/>
            <a:chExt cx="8452699" cy="4831682"/>
          </a:xfrm>
        </p:grpSpPr>
        <p:grpSp>
          <p:nvGrpSpPr>
            <p:cNvPr id="292" name="Google Shape;292;p9"/>
            <p:cNvGrpSpPr/>
            <p:nvPr/>
          </p:nvGrpSpPr>
          <p:grpSpPr>
            <a:xfrm>
              <a:off x="345766" y="155909"/>
              <a:ext cx="8452699" cy="4831682"/>
              <a:chOff x="271175" y="79714"/>
              <a:chExt cx="8452699" cy="4831682"/>
            </a:xfrm>
          </p:grpSpPr>
          <p:sp>
            <p:nvSpPr>
              <p:cNvPr id="293" name="Google Shape;293;p9"/>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9"/>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9"/>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9"/>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97" name="Google Shape;297;p9"/>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9"/>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9"/>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00" name="Google Shape;300;p9"/>
          <p:cNvSpPr txBox="1">
            <a:spLocks noGrp="1"/>
          </p:cNvSpPr>
          <p:nvPr>
            <p:ph type="subTitle" idx="1"/>
          </p:nvPr>
        </p:nvSpPr>
        <p:spPr>
          <a:xfrm>
            <a:off x="6383700" y="2156833"/>
            <a:ext cx="4364000" cy="5940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1pPr>
            <a:lvl2pPr lvl="1">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2pPr>
            <a:lvl3pPr lvl="2">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3pPr>
            <a:lvl4pPr lvl="3">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4pPr>
            <a:lvl5pPr lvl="4">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5pPr>
            <a:lvl6pPr lvl="5">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6pPr>
            <a:lvl7pPr lvl="6">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7pPr>
            <a:lvl8pPr lvl="7">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8pPr>
            <a:lvl9pPr lvl="8">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9pPr>
          </a:lstStyle>
          <a:p>
            <a:r>
              <a:rPr lang="ru-RU"/>
              <a:t>Образец подзаголовка</a:t>
            </a:r>
            <a:endParaRPr/>
          </a:p>
        </p:txBody>
      </p:sp>
      <p:sp>
        <p:nvSpPr>
          <p:cNvPr id="301" name="Google Shape;301;p9"/>
          <p:cNvSpPr txBox="1">
            <a:spLocks noGrp="1"/>
          </p:cNvSpPr>
          <p:nvPr>
            <p:ph type="body" idx="2"/>
          </p:nvPr>
        </p:nvSpPr>
        <p:spPr>
          <a:xfrm>
            <a:off x="6383700" y="2818867"/>
            <a:ext cx="4364000" cy="3385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3"/>
              </a:buClr>
              <a:buSzPts val="1800"/>
              <a:buChar char="●"/>
              <a:defRPr>
                <a:solidFill>
                  <a:schemeClr val="accent3"/>
                </a:solidFill>
              </a:defRPr>
            </a:lvl1pPr>
            <a:lvl2pPr marL="914400" lvl="1" indent="-342900">
              <a:spcBef>
                <a:spcPts val="1600"/>
              </a:spcBef>
              <a:spcAft>
                <a:spcPts val="0"/>
              </a:spcAft>
              <a:buClr>
                <a:schemeClr val="accent3"/>
              </a:buClr>
              <a:buSzPts val="1800"/>
              <a:buChar char="○"/>
              <a:defRPr sz="1800">
                <a:solidFill>
                  <a:schemeClr val="accent3"/>
                </a:solidFill>
              </a:defRPr>
            </a:lvl2pPr>
            <a:lvl3pPr marL="1371600" lvl="2" indent="-342900">
              <a:spcBef>
                <a:spcPts val="1600"/>
              </a:spcBef>
              <a:spcAft>
                <a:spcPts val="0"/>
              </a:spcAft>
              <a:buClr>
                <a:schemeClr val="accent3"/>
              </a:buClr>
              <a:buSzPts val="1800"/>
              <a:buChar char="■"/>
              <a:defRPr sz="1800">
                <a:solidFill>
                  <a:schemeClr val="accent3"/>
                </a:solidFill>
              </a:defRPr>
            </a:lvl3pPr>
            <a:lvl4pPr marL="1828800" lvl="3" indent="-342900">
              <a:spcBef>
                <a:spcPts val="1600"/>
              </a:spcBef>
              <a:spcAft>
                <a:spcPts val="0"/>
              </a:spcAft>
              <a:buClr>
                <a:schemeClr val="accent3"/>
              </a:buClr>
              <a:buSzPts val="1800"/>
              <a:buChar char="●"/>
              <a:defRPr sz="1800">
                <a:solidFill>
                  <a:schemeClr val="accent3"/>
                </a:solidFill>
              </a:defRPr>
            </a:lvl4pPr>
            <a:lvl5pPr marL="2286000" lvl="4" indent="-342900">
              <a:spcBef>
                <a:spcPts val="1600"/>
              </a:spcBef>
              <a:spcAft>
                <a:spcPts val="0"/>
              </a:spcAft>
              <a:buClr>
                <a:schemeClr val="accent3"/>
              </a:buClr>
              <a:buSzPts val="1800"/>
              <a:buChar char="○"/>
              <a:defRPr sz="1800">
                <a:solidFill>
                  <a:schemeClr val="accent3"/>
                </a:solidFill>
              </a:defRPr>
            </a:lvl5pPr>
            <a:lvl6pPr marL="2743200" lvl="5" indent="-342900">
              <a:spcBef>
                <a:spcPts val="1600"/>
              </a:spcBef>
              <a:spcAft>
                <a:spcPts val="0"/>
              </a:spcAft>
              <a:buClr>
                <a:schemeClr val="accent3"/>
              </a:buClr>
              <a:buSzPts val="1800"/>
              <a:buChar char="■"/>
              <a:defRPr sz="1800">
                <a:solidFill>
                  <a:schemeClr val="accent3"/>
                </a:solidFill>
              </a:defRPr>
            </a:lvl6pPr>
            <a:lvl7pPr marL="3200400" lvl="6" indent="-342900">
              <a:spcBef>
                <a:spcPts val="1600"/>
              </a:spcBef>
              <a:spcAft>
                <a:spcPts val="0"/>
              </a:spcAft>
              <a:buClr>
                <a:schemeClr val="accent3"/>
              </a:buClr>
              <a:buSzPts val="1800"/>
              <a:buChar char="●"/>
              <a:defRPr sz="1800">
                <a:solidFill>
                  <a:schemeClr val="accent3"/>
                </a:solidFill>
              </a:defRPr>
            </a:lvl7pPr>
            <a:lvl8pPr marL="3657600" lvl="7" indent="-342900">
              <a:spcBef>
                <a:spcPts val="1600"/>
              </a:spcBef>
              <a:spcAft>
                <a:spcPts val="0"/>
              </a:spcAft>
              <a:buClr>
                <a:schemeClr val="accent3"/>
              </a:buClr>
              <a:buSzPts val="1800"/>
              <a:buChar char="○"/>
              <a:defRPr sz="1800">
                <a:solidFill>
                  <a:schemeClr val="accent3"/>
                </a:solidFill>
              </a:defRPr>
            </a:lvl8pPr>
            <a:lvl9pPr marL="4114800" lvl="8" indent="-342900">
              <a:spcBef>
                <a:spcPts val="1600"/>
              </a:spcBef>
              <a:spcAft>
                <a:spcPts val="1600"/>
              </a:spcAft>
              <a:buClr>
                <a:schemeClr val="accent3"/>
              </a:buClr>
              <a:buSzPts val="1800"/>
              <a:buChar char="■"/>
              <a:defRPr sz="1800">
                <a:solidFill>
                  <a:schemeClr val="accent3"/>
                </a:solidFill>
              </a:defRPr>
            </a:lvl9pPr>
          </a:lstStyle>
          <a:p>
            <a:pPr lvl="0"/>
            <a:r>
              <a:rPr lang="ru-RU"/>
              <a:t>Образец текста</a:t>
            </a:r>
          </a:p>
        </p:txBody>
      </p:sp>
      <p:sp>
        <p:nvSpPr>
          <p:cNvPr id="302" name="Google Shape;302;p9"/>
          <p:cNvSpPr txBox="1">
            <a:spLocks noGrp="1"/>
          </p:cNvSpPr>
          <p:nvPr>
            <p:ph type="title"/>
          </p:nvPr>
        </p:nvSpPr>
        <p:spPr>
          <a:xfrm>
            <a:off x="929967" y="767793"/>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303" name="Google Shape;303;p9"/>
          <p:cNvSpPr/>
          <p:nvPr/>
        </p:nvSpPr>
        <p:spPr>
          <a:xfrm>
            <a:off x="330274" y="4470111"/>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9"/>
          <p:cNvSpPr/>
          <p:nvPr/>
        </p:nvSpPr>
        <p:spPr>
          <a:xfrm>
            <a:off x="1711205" y="4470091"/>
            <a:ext cx="1001596" cy="1079088"/>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9"/>
          <p:cNvSpPr/>
          <p:nvPr/>
        </p:nvSpPr>
        <p:spPr>
          <a:xfrm>
            <a:off x="216404" y="1407475"/>
            <a:ext cx="454707" cy="489056"/>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9"/>
          <p:cNvSpPr/>
          <p:nvPr/>
        </p:nvSpPr>
        <p:spPr>
          <a:xfrm>
            <a:off x="1162987" y="2123635"/>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9"/>
          <p:cNvSpPr/>
          <p:nvPr/>
        </p:nvSpPr>
        <p:spPr>
          <a:xfrm>
            <a:off x="1480700" y="38196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41223398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aption">
  <p:cSld name="Caption">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6096000" y="480068"/>
            <a:ext cx="5145200" cy="249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4347908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Big number">
  <p:cSld name="Big number">
    <p:spTree>
      <p:nvGrpSpPr>
        <p:cNvPr id="1" name="Shape 310"/>
        <p:cNvGrpSpPr/>
        <p:nvPr/>
      </p:nvGrpSpPr>
      <p:grpSpPr>
        <a:xfrm>
          <a:off x="0" y="0"/>
          <a:ext cx="0" cy="0"/>
          <a:chOff x="0" y="0"/>
          <a:chExt cx="0" cy="0"/>
        </a:xfrm>
      </p:grpSpPr>
      <p:grpSp>
        <p:nvGrpSpPr>
          <p:cNvPr id="311" name="Google Shape;311;p11"/>
          <p:cNvGrpSpPr/>
          <p:nvPr/>
        </p:nvGrpSpPr>
        <p:grpSpPr>
          <a:xfrm>
            <a:off x="470890" y="217748"/>
            <a:ext cx="11270265" cy="6442243"/>
            <a:chOff x="345766" y="155909"/>
            <a:chExt cx="8452699" cy="4831682"/>
          </a:xfrm>
        </p:grpSpPr>
        <p:grpSp>
          <p:nvGrpSpPr>
            <p:cNvPr id="312" name="Google Shape;312;p11"/>
            <p:cNvGrpSpPr/>
            <p:nvPr/>
          </p:nvGrpSpPr>
          <p:grpSpPr>
            <a:xfrm>
              <a:off x="345766" y="155909"/>
              <a:ext cx="8452699" cy="4831682"/>
              <a:chOff x="271175" y="79714"/>
              <a:chExt cx="8452699" cy="4831682"/>
            </a:xfrm>
          </p:grpSpPr>
          <p:sp>
            <p:nvSpPr>
              <p:cNvPr id="313" name="Google Shape;313;p1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1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1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1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17" name="Google Shape;317;p1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1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1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20" name="Google Shape;320;p11"/>
          <p:cNvSpPr txBox="1">
            <a:spLocks noGrp="1"/>
          </p:cNvSpPr>
          <p:nvPr>
            <p:ph type="title" hasCustomPrompt="1"/>
          </p:nvPr>
        </p:nvSpPr>
        <p:spPr>
          <a:xfrm>
            <a:off x="4895433" y="2306667"/>
            <a:ext cx="6345600" cy="16536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96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321" name="Google Shape;321;p11"/>
          <p:cNvSpPr txBox="1">
            <a:spLocks noGrp="1"/>
          </p:cNvSpPr>
          <p:nvPr>
            <p:ph type="body" idx="1"/>
          </p:nvPr>
        </p:nvSpPr>
        <p:spPr>
          <a:xfrm>
            <a:off x="4895433" y="4101367"/>
            <a:ext cx="6968000" cy="653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solidFill>
                  <a:schemeClr val="dk2"/>
                </a:solidFill>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pPr lvl="0"/>
            <a:r>
              <a:rPr lang="ru-RU"/>
              <a:t>Образец текста</a:t>
            </a:r>
          </a:p>
        </p:txBody>
      </p:sp>
      <p:sp>
        <p:nvSpPr>
          <p:cNvPr id="322" name="Google Shape;322;p11"/>
          <p:cNvSpPr/>
          <p:nvPr/>
        </p:nvSpPr>
        <p:spPr>
          <a:xfrm rot="10800000">
            <a:off x="1182693" y="4152166"/>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11"/>
          <p:cNvSpPr/>
          <p:nvPr/>
        </p:nvSpPr>
        <p:spPr>
          <a:xfrm rot="10800000">
            <a:off x="988026" y="2819370"/>
            <a:ext cx="419741" cy="449971"/>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11"/>
          <p:cNvSpPr/>
          <p:nvPr/>
        </p:nvSpPr>
        <p:spPr>
          <a:xfrm rot="10800000">
            <a:off x="3475147" y="1545800"/>
            <a:ext cx="565359" cy="608065"/>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11"/>
          <p:cNvSpPr/>
          <p:nvPr/>
        </p:nvSpPr>
        <p:spPr>
          <a:xfrm rot="10800000">
            <a:off x="125137" y="3429017"/>
            <a:ext cx="747508" cy="804236"/>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11"/>
          <p:cNvSpPr/>
          <p:nvPr/>
        </p:nvSpPr>
        <p:spPr>
          <a:xfrm>
            <a:off x="11060409" y="1398957"/>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11"/>
          <p:cNvSpPr/>
          <p:nvPr/>
        </p:nvSpPr>
        <p:spPr>
          <a:xfrm>
            <a:off x="11868539" y="2267528"/>
            <a:ext cx="419741" cy="449971"/>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11"/>
          <p:cNvSpPr/>
          <p:nvPr/>
        </p:nvSpPr>
        <p:spPr>
          <a:xfrm>
            <a:off x="10709170" y="-85629"/>
            <a:ext cx="565359" cy="608065"/>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11"/>
          <p:cNvSpPr/>
          <p:nvPr/>
        </p:nvSpPr>
        <p:spPr>
          <a:xfrm>
            <a:off x="11868531" y="798182"/>
            <a:ext cx="747508" cy="804236"/>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11"/>
          <p:cNvSpPr/>
          <p:nvPr/>
        </p:nvSpPr>
        <p:spPr>
          <a:xfrm rot="10800000">
            <a:off x="3827427" y="3666333"/>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11"/>
          <p:cNvSpPr/>
          <p:nvPr/>
        </p:nvSpPr>
        <p:spPr>
          <a:xfrm rot="10800000">
            <a:off x="2081227" y="1139433"/>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11"/>
          <p:cNvSpPr/>
          <p:nvPr/>
        </p:nvSpPr>
        <p:spPr>
          <a:xfrm rot="10800000">
            <a:off x="3111927" y="5129994"/>
            <a:ext cx="286603" cy="435049"/>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33" name="Google Shape;333;p11"/>
          <p:cNvGrpSpPr/>
          <p:nvPr/>
        </p:nvGrpSpPr>
        <p:grpSpPr>
          <a:xfrm rot="-7217067">
            <a:off x="-1383745" y="5190672"/>
            <a:ext cx="3247017" cy="2448996"/>
            <a:chOff x="1852738" y="206787"/>
            <a:chExt cx="2668014" cy="2012295"/>
          </a:xfrm>
        </p:grpSpPr>
        <p:sp>
          <p:nvSpPr>
            <p:cNvPr id="334" name="Google Shape;334;p11"/>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11"/>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11"/>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11"/>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11"/>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11"/>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11"/>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41" name="Google Shape;341;p11"/>
          <p:cNvGrpSpPr/>
          <p:nvPr/>
        </p:nvGrpSpPr>
        <p:grpSpPr>
          <a:xfrm rot="-4048342">
            <a:off x="9580350" y="4920499"/>
            <a:ext cx="3246964" cy="2448956"/>
            <a:chOff x="1852738" y="206787"/>
            <a:chExt cx="2668014" cy="2012295"/>
          </a:xfrm>
        </p:grpSpPr>
        <p:sp>
          <p:nvSpPr>
            <p:cNvPr id="342" name="Google Shape;342;p11"/>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11"/>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11"/>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11"/>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11"/>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11"/>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11"/>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0466505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9"/>
        <p:cNvGrpSpPr/>
        <p:nvPr/>
      </p:nvGrpSpPr>
      <p:grpSpPr>
        <a:xfrm>
          <a:off x="0" y="0"/>
          <a:ext cx="0" cy="0"/>
          <a:chOff x="0" y="0"/>
          <a:chExt cx="0" cy="0"/>
        </a:xfrm>
      </p:grpSpPr>
    </p:spTree>
    <p:extLst>
      <p:ext uri="{BB962C8B-B14F-4D97-AF65-F5344CB8AC3E}">
        <p14:creationId xmlns:p14="http://schemas.microsoft.com/office/powerpoint/2010/main" val="41841412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able of contents">
  <p:cSld name="Table of contents">
    <p:spTree>
      <p:nvGrpSpPr>
        <p:cNvPr id="1" name="Shape 350"/>
        <p:cNvGrpSpPr/>
        <p:nvPr/>
      </p:nvGrpSpPr>
      <p:grpSpPr>
        <a:xfrm>
          <a:off x="0" y="0"/>
          <a:ext cx="0" cy="0"/>
          <a:chOff x="0" y="0"/>
          <a:chExt cx="0" cy="0"/>
        </a:xfrm>
      </p:grpSpPr>
      <p:grpSp>
        <p:nvGrpSpPr>
          <p:cNvPr id="351" name="Google Shape;351;p13"/>
          <p:cNvGrpSpPr/>
          <p:nvPr/>
        </p:nvGrpSpPr>
        <p:grpSpPr>
          <a:xfrm>
            <a:off x="470890" y="217748"/>
            <a:ext cx="11270265" cy="6442243"/>
            <a:chOff x="345766" y="155909"/>
            <a:chExt cx="8452699" cy="4831682"/>
          </a:xfrm>
        </p:grpSpPr>
        <p:grpSp>
          <p:nvGrpSpPr>
            <p:cNvPr id="352" name="Google Shape;352;p13"/>
            <p:cNvGrpSpPr/>
            <p:nvPr/>
          </p:nvGrpSpPr>
          <p:grpSpPr>
            <a:xfrm>
              <a:off x="345766" y="155909"/>
              <a:ext cx="8452699" cy="4831682"/>
              <a:chOff x="271175" y="79714"/>
              <a:chExt cx="8452699" cy="4831682"/>
            </a:xfrm>
          </p:grpSpPr>
          <p:sp>
            <p:nvSpPr>
              <p:cNvPr id="353" name="Google Shape;353;p13"/>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13"/>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13"/>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13"/>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57" name="Google Shape;357;p13"/>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8" name="Google Shape;358;p13"/>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13"/>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60" name="Google Shape;360;p13"/>
          <p:cNvSpPr/>
          <p:nvPr/>
        </p:nvSpPr>
        <p:spPr>
          <a:xfrm>
            <a:off x="1432065" y="3118184"/>
            <a:ext cx="473600" cy="4736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13"/>
          <p:cNvSpPr/>
          <p:nvPr/>
        </p:nvSpPr>
        <p:spPr>
          <a:xfrm>
            <a:off x="1432065" y="4912684"/>
            <a:ext cx="473600" cy="4736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13"/>
          <p:cNvSpPr/>
          <p:nvPr/>
        </p:nvSpPr>
        <p:spPr>
          <a:xfrm>
            <a:off x="6977665" y="3118184"/>
            <a:ext cx="473600" cy="4736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13"/>
          <p:cNvSpPr/>
          <p:nvPr/>
        </p:nvSpPr>
        <p:spPr>
          <a:xfrm>
            <a:off x="6977665" y="4912684"/>
            <a:ext cx="473600" cy="4736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13"/>
          <p:cNvSpPr/>
          <p:nvPr/>
        </p:nvSpPr>
        <p:spPr>
          <a:xfrm>
            <a:off x="6977665" y="1309551"/>
            <a:ext cx="473600" cy="4736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13"/>
          <p:cNvSpPr/>
          <p:nvPr/>
        </p:nvSpPr>
        <p:spPr>
          <a:xfrm>
            <a:off x="1432065" y="1323684"/>
            <a:ext cx="473600" cy="4736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13"/>
          <p:cNvSpPr txBox="1">
            <a:spLocks noGrp="1"/>
          </p:cNvSpPr>
          <p:nvPr>
            <p:ph type="title"/>
          </p:nvPr>
        </p:nvSpPr>
        <p:spPr>
          <a:xfrm>
            <a:off x="1979600" y="1303948"/>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67" name="Google Shape;367;p13"/>
          <p:cNvSpPr txBox="1">
            <a:spLocks noGrp="1"/>
          </p:cNvSpPr>
          <p:nvPr>
            <p:ph type="subTitle" idx="1"/>
          </p:nvPr>
        </p:nvSpPr>
        <p:spPr>
          <a:xfrm>
            <a:off x="1979600" y="1719159"/>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68" name="Google Shape;368;p13"/>
          <p:cNvSpPr txBox="1">
            <a:spLocks noGrp="1"/>
          </p:cNvSpPr>
          <p:nvPr>
            <p:ph type="title" idx="2" hasCustomPrompt="1"/>
          </p:nvPr>
        </p:nvSpPr>
        <p:spPr>
          <a:xfrm>
            <a:off x="1263067" y="1373548"/>
            <a:ext cx="662400" cy="34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69" name="Google Shape;369;p13"/>
          <p:cNvSpPr txBox="1">
            <a:spLocks noGrp="1"/>
          </p:cNvSpPr>
          <p:nvPr>
            <p:ph type="title" idx="3"/>
          </p:nvPr>
        </p:nvSpPr>
        <p:spPr>
          <a:xfrm>
            <a:off x="7527137" y="1303948"/>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0" name="Google Shape;370;p13"/>
          <p:cNvSpPr txBox="1">
            <a:spLocks noGrp="1"/>
          </p:cNvSpPr>
          <p:nvPr>
            <p:ph type="subTitle" idx="4"/>
          </p:nvPr>
        </p:nvSpPr>
        <p:spPr>
          <a:xfrm>
            <a:off x="7527137" y="1751692"/>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71" name="Google Shape;371;p13"/>
          <p:cNvSpPr txBox="1">
            <a:spLocks noGrp="1"/>
          </p:cNvSpPr>
          <p:nvPr>
            <p:ph type="title" idx="5" hasCustomPrompt="1"/>
          </p:nvPr>
        </p:nvSpPr>
        <p:spPr>
          <a:xfrm>
            <a:off x="6842524" y="1372457"/>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72" name="Google Shape;372;p13"/>
          <p:cNvSpPr txBox="1">
            <a:spLocks noGrp="1"/>
          </p:cNvSpPr>
          <p:nvPr>
            <p:ph type="title" idx="6"/>
          </p:nvPr>
        </p:nvSpPr>
        <p:spPr>
          <a:xfrm>
            <a:off x="1979600" y="3118181"/>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3" name="Google Shape;373;p13"/>
          <p:cNvSpPr txBox="1">
            <a:spLocks noGrp="1"/>
          </p:cNvSpPr>
          <p:nvPr>
            <p:ph type="subTitle" idx="7"/>
          </p:nvPr>
        </p:nvSpPr>
        <p:spPr>
          <a:xfrm>
            <a:off x="1979600" y="3533392"/>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74" name="Google Shape;374;p13"/>
          <p:cNvSpPr txBox="1">
            <a:spLocks noGrp="1"/>
          </p:cNvSpPr>
          <p:nvPr>
            <p:ph type="title" idx="8" hasCustomPrompt="1"/>
          </p:nvPr>
        </p:nvSpPr>
        <p:spPr>
          <a:xfrm>
            <a:off x="1299133" y="3175709"/>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75" name="Google Shape;375;p13"/>
          <p:cNvSpPr txBox="1">
            <a:spLocks noGrp="1"/>
          </p:cNvSpPr>
          <p:nvPr>
            <p:ph type="title" idx="9"/>
          </p:nvPr>
        </p:nvSpPr>
        <p:spPr>
          <a:xfrm>
            <a:off x="7527137" y="3118181"/>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6" name="Google Shape;376;p13"/>
          <p:cNvSpPr txBox="1">
            <a:spLocks noGrp="1"/>
          </p:cNvSpPr>
          <p:nvPr>
            <p:ph type="subTitle" idx="13"/>
          </p:nvPr>
        </p:nvSpPr>
        <p:spPr>
          <a:xfrm>
            <a:off x="7527137" y="3533392"/>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77" name="Google Shape;377;p13"/>
          <p:cNvSpPr txBox="1">
            <a:spLocks noGrp="1"/>
          </p:cNvSpPr>
          <p:nvPr>
            <p:ph type="title" idx="14" hasCustomPrompt="1"/>
          </p:nvPr>
        </p:nvSpPr>
        <p:spPr>
          <a:xfrm>
            <a:off x="6842524" y="3186691"/>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78" name="Google Shape;378;p13"/>
          <p:cNvSpPr txBox="1">
            <a:spLocks noGrp="1"/>
          </p:cNvSpPr>
          <p:nvPr>
            <p:ph type="title" idx="15"/>
          </p:nvPr>
        </p:nvSpPr>
        <p:spPr>
          <a:xfrm>
            <a:off x="1979600" y="4932415"/>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9" name="Google Shape;379;p13"/>
          <p:cNvSpPr txBox="1">
            <a:spLocks noGrp="1"/>
          </p:cNvSpPr>
          <p:nvPr>
            <p:ph type="subTitle" idx="16"/>
          </p:nvPr>
        </p:nvSpPr>
        <p:spPr>
          <a:xfrm>
            <a:off x="1979600" y="5347625"/>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80" name="Google Shape;380;p13"/>
          <p:cNvSpPr txBox="1">
            <a:spLocks noGrp="1"/>
          </p:cNvSpPr>
          <p:nvPr>
            <p:ph type="title" idx="17" hasCustomPrompt="1"/>
          </p:nvPr>
        </p:nvSpPr>
        <p:spPr>
          <a:xfrm>
            <a:off x="1299133" y="4989943"/>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81" name="Google Shape;381;p13"/>
          <p:cNvSpPr txBox="1">
            <a:spLocks noGrp="1"/>
          </p:cNvSpPr>
          <p:nvPr>
            <p:ph type="title" idx="18"/>
          </p:nvPr>
        </p:nvSpPr>
        <p:spPr>
          <a:xfrm>
            <a:off x="7527137" y="4932415"/>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82" name="Google Shape;382;p13"/>
          <p:cNvSpPr txBox="1">
            <a:spLocks noGrp="1"/>
          </p:cNvSpPr>
          <p:nvPr>
            <p:ph type="subTitle" idx="19"/>
          </p:nvPr>
        </p:nvSpPr>
        <p:spPr>
          <a:xfrm>
            <a:off x="7527137" y="5347625"/>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83" name="Google Shape;383;p13"/>
          <p:cNvSpPr txBox="1">
            <a:spLocks noGrp="1"/>
          </p:cNvSpPr>
          <p:nvPr>
            <p:ph type="title" idx="20" hasCustomPrompt="1"/>
          </p:nvPr>
        </p:nvSpPr>
        <p:spPr>
          <a:xfrm>
            <a:off x="6842524" y="5000924"/>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84" name="Google Shape;384;p13"/>
          <p:cNvSpPr/>
          <p:nvPr/>
        </p:nvSpPr>
        <p:spPr>
          <a:xfrm>
            <a:off x="11113084" y="2057720"/>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13"/>
          <p:cNvSpPr/>
          <p:nvPr/>
        </p:nvSpPr>
        <p:spPr>
          <a:xfrm>
            <a:off x="11763048" y="2756288"/>
            <a:ext cx="337589" cy="361903"/>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13"/>
          <p:cNvSpPr/>
          <p:nvPr/>
        </p:nvSpPr>
        <p:spPr>
          <a:xfrm>
            <a:off x="10830587" y="863708"/>
            <a:ext cx="454707" cy="489056"/>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13"/>
          <p:cNvSpPr/>
          <p:nvPr/>
        </p:nvSpPr>
        <p:spPr>
          <a:xfrm>
            <a:off x="11777171" y="1579868"/>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11800460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itle + Four Columns">
  <p:cSld name="Title + Four Columns">
    <p:spTree>
      <p:nvGrpSpPr>
        <p:cNvPr id="1" name="Shape 388"/>
        <p:cNvGrpSpPr/>
        <p:nvPr/>
      </p:nvGrpSpPr>
      <p:grpSpPr>
        <a:xfrm>
          <a:off x="0" y="0"/>
          <a:ext cx="0" cy="0"/>
          <a:chOff x="0" y="0"/>
          <a:chExt cx="0" cy="0"/>
        </a:xfrm>
      </p:grpSpPr>
      <p:grpSp>
        <p:nvGrpSpPr>
          <p:cNvPr id="389" name="Google Shape;389;p14"/>
          <p:cNvGrpSpPr/>
          <p:nvPr/>
        </p:nvGrpSpPr>
        <p:grpSpPr>
          <a:xfrm>
            <a:off x="470890" y="217748"/>
            <a:ext cx="11270265" cy="6442243"/>
            <a:chOff x="345766" y="155909"/>
            <a:chExt cx="8452699" cy="4831682"/>
          </a:xfrm>
        </p:grpSpPr>
        <p:grpSp>
          <p:nvGrpSpPr>
            <p:cNvPr id="390" name="Google Shape;390;p14"/>
            <p:cNvGrpSpPr/>
            <p:nvPr/>
          </p:nvGrpSpPr>
          <p:grpSpPr>
            <a:xfrm>
              <a:off x="345766" y="155909"/>
              <a:ext cx="8452699" cy="4831682"/>
              <a:chOff x="271175" y="79714"/>
              <a:chExt cx="8452699" cy="4831682"/>
            </a:xfrm>
          </p:grpSpPr>
          <p:sp>
            <p:nvSpPr>
              <p:cNvPr id="391" name="Google Shape;391;p14"/>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14"/>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14"/>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14"/>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95" name="Google Shape;395;p14"/>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14"/>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14"/>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98" name="Google Shape;398;p14"/>
          <p:cNvGrpSpPr/>
          <p:nvPr/>
        </p:nvGrpSpPr>
        <p:grpSpPr>
          <a:xfrm>
            <a:off x="950967" y="1840201"/>
            <a:ext cx="4820124" cy="3952437"/>
            <a:chOff x="956924" y="1380150"/>
            <a:chExt cx="3615093" cy="2964328"/>
          </a:xfrm>
        </p:grpSpPr>
        <p:sp>
          <p:nvSpPr>
            <p:cNvPr id="399" name="Google Shape;399;p14"/>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00" name="Google Shape;400;p14"/>
            <p:cNvGrpSpPr/>
            <p:nvPr/>
          </p:nvGrpSpPr>
          <p:grpSpPr>
            <a:xfrm>
              <a:off x="1777395" y="1474934"/>
              <a:ext cx="2018496" cy="2013992"/>
              <a:chOff x="1097725" y="238125"/>
              <a:chExt cx="5248300" cy="5237950"/>
            </a:xfrm>
          </p:grpSpPr>
          <p:sp>
            <p:nvSpPr>
              <p:cNvPr id="401" name="Google Shape;401;p14"/>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14"/>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14"/>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14"/>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14"/>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14"/>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14"/>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14"/>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14"/>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14"/>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14"/>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14"/>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14"/>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14" name="Google Shape;414;p14"/>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14"/>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14"/>
            <p:cNvSpPr/>
            <p:nvPr/>
          </p:nvSpPr>
          <p:spPr>
            <a:xfrm>
              <a:off x="4335560" y="1402611"/>
              <a:ext cx="190424" cy="140615"/>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14"/>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14"/>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14"/>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14"/>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21" name="Google Shape;421;p14"/>
          <p:cNvGrpSpPr/>
          <p:nvPr/>
        </p:nvGrpSpPr>
        <p:grpSpPr>
          <a:xfrm>
            <a:off x="6420901" y="1840201"/>
            <a:ext cx="4820124" cy="3952437"/>
            <a:chOff x="956924" y="1380150"/>
            <a:chExt cx="3615093" cy="2964328"/>
          </a:xfrm>
        </p:grpSpPr>
        <p:sp>
          <p:nvSpPr>
            <p:cNvPr id="422" name="Google Shape;422;p14"/>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23" name="Google Shape;423;p14"/>
            <p:cNvGrpSpPr/>
            <p:nvPr/>
          </p:nvGrpSpPr>
          <p:grpSpPr>
            <a:xfrm>
              <a:off x="1777395" y="1474934"/>
              <a:ext cx="2018496" cy="2013992"/>
              <a:chOff x="1097725" y="238125"/>
              <a:chExt cx="5248300" cy="5237950"/>
            </a:xfrm>
          </p:grpSpPr>
          <p:sp>
            <p:nvSpPr>
              <p:cNvPr id="424" name="Google Shape;424;p14"/>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14"/>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14"/>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14"/>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14"/>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14"/>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14"/>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14"/>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14"/>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14"/>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14"/>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14"/>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14"/>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37" name="Google Shape;437;p14"/>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14"/>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14"/>
            <p:cNvSpPr/>
            <p:nvPr/>
          </p:nvSpPr>
          <p:spPr>
            <a:xfrm>
              <a:off x="4335560" y="1402611"/>
              <a:ext cx="190424" cy="140615"/>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14"/>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14"/>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14"/>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14"/>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44" name="Google Shape;444;p14"/>
          <p:cNvSpPr txBox="1">
            <a:spLocks noGrp="1"/>
          </p:cNvSpPr>
          <p:nvPr>
            <p:ph type="title"/>
          </p:nvPr>
        </p:nvSpPr>
        <p:spPr>
          <a:xfrm>
            <a:off x="929967" y="794889"/>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445" name="Google Shape;445;p14"/>
          <p:cNvSpPr txBox="1">
            <a:spLocks noGrp="1"/>
          </p:cNvSpPr>
          <p:nvPr>
            <p:ph type="title" idx="2"/>
          </p:nvPr>
        </p:nvSpPr>
        <p:spPr>
          <a:xfrm>
            <a:off x="1642088" y="4164632"/>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446" name="Google Shape;446;p14"/>
          <p:cNvSpPr txBox="1">
            <a:spLocks noGrp="1"/>
          </p:cNvSpPr>
          <p:nvPr>
            <p:ph type="subTitle" idx="1"/>
          </p:nvPr>
        </p:nvSpPr>
        <p:spPr>
          <a:xfrm>
            <a:off x="1642088" y="4579843"/>
            <a:ext cx="34052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447" name="Google Shape;447;p14"/>
          <p:cNvSpPr txBox="1">
            <a:spLocks noGrp="1"/>
          </p:cNvSpPr>
          <p:nvPr>
            <p:ph type="title" idx="3"/>
          </p:nvPr>
        </p:nvSpPr>
        <p:spPr>
          <a:xfrm>
            <a:off x="7149620" y="4164632"/>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448" name="Google Shape;448;p14"/>
          <p:cNvSpPr txBox="1">
            <a:spLocks noGrp="1"/>
          </p:cNvSpPr>
          <p:nvPr>
            <p:ph type="subTitle" idx="4"/>
          </p:nvPr>
        </p:nvSpPr>
        <p:spPr>
          <a:xfrm>
            <a:off x="7149620" y="4579843"/>
            <a:ext cx="34052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449" name="Google Shape;449;p14"/>
          <p:cNvSpPr txBox="1">
            <a:spLocks noGrp="1"/>
          </p:cNvSpPr>
          <p:nvPr>
            <p:ph type="title" idx="5"/>
          </p:nvPr>
        </p:nvSpPr>
        <p:spPr>
          <a:xfrm>
            <a:off x="1642088" y="2389005"/>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450" name="Google Shape;450;p14"/>
          <p:cNvSpPr txBox="1">
            <a:spLocks noGrp="1"/>
          </p:cNvSpPr>
          <p:nvPr>
            <p:ph type="subTitle" idx="6"/>
          </p:nvPr>
        </p:nvSpPr>
        <p:spPr>
          <a:xfrm>
            <a:off x="1642088" y="2804215"/>
            <a:ext cx="34052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451" name="Google Shape;451;p14"/>
          <p:cNvSpPr txBox="1">
            <a:spLocks noGrp="1"/>
          </p:cNvSpPr>
          <p:nvPr>
            <p:ph type="title" idx="7"/>
          </p:nvPr>
        </p:nvSpPr>
        <p:spPr>
          <a:xfrm>
            <a:off x="7149620" y="2389005"/>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452" name="Google Shape;452;p14"/>
          <p:cNvSpPr txBox="1">
            <a:spLocks noGrp="1"/>
          </p:cNvSpPr>
          <p:nvPr>
            <p:ph type="subTitle" idx="8"/>
          </p:nvPr>
        </p:nvSpPr>
        <p:spPr>
          <a:xfrm>
            <a:off x="7149620" y="2804215"/>
            <a:ext cx="34052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453" name="Google Shape;453;p14"/>
          <p:cNvSpPr/>
          <p:nvPr/>
        </p:nvSpPr>
        <p:spPr>
          <a:xfrm>
            <a:off x="10645824" y="3188309"/>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14"/>
          <p:cNvSpPr/>
          <p:nvPr/>
        </p:nvSpPr>
        <p:spPr>
          <a:xfrm>
            <a:off x="10814451" y="13196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14"/>
          <p:cNvSpPr/>
          <p:nvPr/>
        </p:nvSpPr>
        <p:spPr>
          <a:xfrm>
            <a:off x="10531953" y="125675"/>
            <a:ext cx="454707" cy="489056"/>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14"/>
          <p:cNvSpPr/>
          <p:nvPr/>
        </p:nvSpPr>
        <p:spPr>
          <a:xfrm>
            <a:off x="11478538" y="841835"/>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7" name="Google Shape;457;p14"/>
          <p:cNvSpPr/>
          <p:nvPr/>
        </p:nvSpPr>
        <p:spPr>
          <a:xfrm>
            <a:off x="11852451" y="25378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8" name="Google Shape;458;p14"/>
          <p:cNvSpPr/>
          <p:nvPr/>
        </p:nvSpPr>
        <p:spPr>
          <a:xfrm rot="10800000">
            <a:off x="1015108" y="3201609"/>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9" name="Google Shape;459;p14"/>
          <p:cNvSpPr/>
          <p:nvPr/>
        </p:nvSpPr>
        <p:spPr>
          <a:xfrm rot="10800000">
            <a:off x="1037987" y="5307984"/>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0" name="Google Shape;460;p14"/>
          <p:cNvSpPr/>
          <p:nvPr/>
        </p:nvSpPr>
        <p:spPr>
          <a:xfrm rot="10800000">
            <a:off x="1096287" y="6362840"/>
            <a:ext cx="454707" cy="489056"/>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1" name="Google Shape;461;p14"/>
          <p:cNvSpPr/>
          <p:nvPr/>
        </p:nvSpPr>
        <p:spPr>
          <a:xfrm rot="10800000">
            <a:off x="3207" y="5488904"/>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2" name="Google Shape;462;p14"/>
          <p:cNvSpPr/>
          <p:nvPr/>
        </p:nvSpPr>
        <p:spPr>
          <a:xfrm rot="10800000">
            <a:off x="-13" y="4089784"/>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3083846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 Two Columns">
  <p:cSld name="Title + Two Columns">
    <p:spTree>
      <p:nvGrpSpPr>
        <p:cNvPr id="1" name="Shape 463"/>
        <p:cNvGrpSpPr/>
        <p:nvPr/>
      </p:nvGrpSpPr>
      <p:grpSpPr>
        <a:xfrm>
          <a:off x="0" y="0"/>
          <a:ext cx="0" cy="0"/>
          <a:chOff x="0" y="0"/>
          <a:chExt cx="0" cy="0"/>
        </a:xfrm>
      </p:grpSpPr>
      <p:grpSp>
        <p:nvGrpSpPr>
          <p:cNvPr id="464" name="Google Shape;464;p15"/>
          <p:cNvGrpSpPr/>
          <p:nvPr/>
        </p:nvGrpSpPr>
        <p:grpSpPr>
          <a:xfrm>
            <a:off x="470890" y="217748"/>
            <a:ext cx="11270265" cy="6442243"/>
            <a:chOff x="345766" y="155909"/>
            <a:chExt cx="8452699" cy="4831682"/>
          </a:xfrm>
        </p:grpSpPr>
        <p:grpSp>
          <p:nvGrpSpPr>
            <p:cNvPr id="465" name="Google Shape;465;p15"/>
            <p:cNvGrpSpPr/>
            <p:nvPr/>
          </p:nvGrpSpPr>
          <p:grpSpPr>
            <a:xfrm>
              <a:off x="345766" y="155909"/>
              <a:ext cx="8452699" cy="4831682"/>
              <a:chOff x="271175" y="79714"/>
              <a:chExt cx="8452699" cy="4831682"/>
            </a:xfrm>
          </p:grpSpPr>
          <p:sp>
            <p:nvSpPr>
              <p:cNvPr id="466" name="Google Shape;466;p15"/>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5"/>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5"/>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5"/>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70" name="Google Shape;470;p15"/>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5"/>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5"/>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73" name="Google Shape;473;p15"/>
          <p:cNvGrpSpPr/>
          <p:nvPr/>
        </p:nvGrpSpPr>
        <p:grpSpPr>
          <a:xfrm>
            <a:off x="950967" y="1840201"/>
            <a:ext cx="10311237" cy="3952437"/>
            <a:chOff x="956925" y="1380150"/>
            <a:chExt cx="7733428" cy="2964328"/>
          </a:xfrm>
        </p:grpSpPr>
        <p:sp>
          <p:nvSpPr>
            <p:cNvPr id="474" name="Google Shape;474;p15"/>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75" name="Google Shape;475;p15"/>
            <p:cNvGrpSpPr/>
            <p:nvPr/>
          </p:nvGrpSpPr>
          <p:grpSpPr>
            <a:xfrm>
              <a:off x="1777395" y="1474934"/>
              <a:ext cx="2018496" cy="2013992"/>
              <a:chOff x="1097725" y="238125"/>
              <a:chExt cx="5248300" cy="5237950"/>
            </a:xfrm>
          </p:grpSpPr>
          <p:sp>
            <p:nvSpPr>
              <p:cNvPr id="476" name="Google Shape;476;p15"/>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5"/>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5"/>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5"/>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5"/>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5"/>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5"/>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5"/>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5"/>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5"/>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5"/>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5"/>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5"/>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89" name="Google Shape;489;p15"/>
            <p:cNvSpPr/>
            <p:nvPr/>
          </p:nvSpPr>
          <p:spPr>
            <a:xfrm>
              <a:off x="956925" y="1380150"/>
              <a:ext cx="7733427"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5"/>
            <p:cNvSpPr/>
            <p:nvPr/>
          </p:nvSpPr>
          <p:spPr>
            <a:xfrm>
              <a:off x="956926" y="1381175"/>
              <a:ext cx="773342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5"/>
            <p:cNvSpPr/>
            <p:nvPr/>
          </p:nvSpPr>
          <p:spPr>
            <a:xfrm>
              <a:off x="8416705" y="1402611"/>
              <a:ext cx="190424" cy="140615"/>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5"/>
            <p:cNvSpPr/>
            <p:nvPr/>
          </p:nvSpPr>
          <p:spPr>
            <a:xfrm>
              <a:off x="6625568"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5"/>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5"/>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5"/>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96" name="Google Shape;496;p15"/>
          <p:cNvSpPr txBox="1">
            <a:spLocks noGrp="1"/>
          </p:cNvSpPr>
          <p:nvPr>
            <p:ph type="title"/>
          </p:nvPr>
        </p:nvSpPr>
        <p:spPr>
          <a:xfrm>
            <a:off x="929967" y="793356"/>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497" name="Google Shape;497;p15"/>
          <p:cNvSpPr txBox="1">
            <a:spLocks noGrp="1"/>
          </p:cNvSpPr>
          <p:nvPr>
            <p:ph type="title" idx="2"/>
          </p:nvPr>
        </p:nvSpPr>
        <p:spPr>
          <a:xfrm>
            <a:off x="1894700" y="2967203"/>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rPr lang="ru-RU"/>
              <a:t>Образец заголовка</a:t>
            </a:r>
            <a:endParaRPr/>
          </a:p>
        </p:txBody>
      </p:sp>
      <p:sp>
        <p:nvSpPr>
          <p:cNvPr id="498" name="Google Shape;498;p15"/>
          <p:cNvSpPr txBox="1">
            <a:spLocks noGrp="1"/>
          </p:cNvSpPr>
          <p:nvPr>
            <p:ph type="subTitle" idx="1"/>
          </p:nvPr>
        </p:nvSpPr>
        <p:spPr>
          <a:xfrm>
            <a:off x="1894717" y="3438273"/>
            <a:ext cx="3405200" cy="15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499" name="Google Shape;499;p15"/>
          <p:cNvSpPr txBox="1">
            <a:spLocks noGrp="1"/>
          </p:cNvSpPr>
          <p:nvPr>
            <p:ph type="title" idx="3"/>
          </p:nvPr>
        </p:nvSpPr>
        <p:spPr>
          <a:xfrm>
            <a:off x="6892067" y="2967203"/>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rPr lang="ru-RU"/>
              <a:t>Образец заголовка</a:t>
            </a:r>
            <a:endParaRPr/>
          </a:p>
        </p:txBody>
      </p:sp>
      <p:sp>
        <p:nvSpPr>
          <p:cNvPr id="500" name="Google Shape;500;p15"/>
          <p:cNvSpPr txBox="1">
            <a:spLocks noGrp="1"/>
          </p:cNvSpPr>
          <p:nvPr>
            <p:ph type="subTitle" idx="4"/>
          </p:nvPr>
        </p:nvSpPr>
        <p:spPr>
          <a:xfrm>
            <a:off x="6892084" y="3438273"/>
            <a:ext cx="3405200" cy="15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cxnSp>
        <p:nvCxnSpPr>
          <p:cNvPr id="501" name="Google Shape;501;p15"/>
          <p:cNvCxnSpPr/>
          <p:nvPr/>
        </p:nvCxnSpPr>
        <p:spPr>
          <a:xfrm>
            <a:off x="6095472" y="2340667"/>
            <a:ext cx="0" cy="3137200"/>
          </a:xfrm>
          <a:prstGeom prst="straightConnector1">
            <a:avLst/>
          </a:prstGeom>
          <a:noFill/>
          <a:ln w="19050" cap="flat" cmpd="sng">
            <a:solidFill>
              <a:schemeClr val="accent5"/>
            </a:solidFill>
            <a:prstDash val="solid"/>
            <a:round/>
            <a:headEnd type="none" w="med" len="med"/>
            <a:tailEnd type="none" w="med" len="med"/>
          </a:ln>
        </p:spPr>
      </p:cxnSp>
      <p:sp>
        <p:nvSpPr>
          <p:cNvPr id="502" name="Google Shape;502;p15"/>
          <p:cNvSpPr/>
          <p:nvPr/>
        </p:nvSpPr>
        <p:spPr>
          <a:xfrm rot="10800000">
            <a:off x="66014" y="1314967"/>
            <a:ext cx="320633" cy="343737"/>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5"/>
          <p:cNvSpPr/>
          <p:nvPr/>
        </p:nvSpPr>
        <p:spPr>
          <a:xfrm rot="10800000">
            <a:off x="293114" y="2102267"/>
            <a:ext cx="565359" cy="608065"/>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5"/>
          <p:cNvSpPr/>
          <p:nvPr/>
        </p:nvSpPr>
        <p:spPr>
          <a:xfrm rot="10800000">
            <a:off x="779203" y="854450"/>
            <a:ext cx="747508" cy="804236"/>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1724351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Title + Six Columns">
  <p:cSld name="Title + Six Columns">
    <p:spTree>
      <p:nvGrpSpPr>
        <p:cNvPr id="1" name="Shape 505"/>
        <p:cNvGrpSpPr/>
        <p:nvPr/>
      </p:nvGrpSpPr>
      <p:grpSpPr>
        <a:xfrm>
          <a:off x="0" y="0"/>
          <a:ext cx="0" cy="0"/>
          <a:chOff x="0" y="0"/>
          <a:chExt cx="0" cy="0"/>
        </a:xfrm>
      </p:grpSpPr>
      <p:grpSp>
        <p:nvGrpSpPr>
          <p:cNvPr id="506" name="Google Shape;506;p16"/>
          <p:cNvGrpSpPr/>
          <p:nvPr/>
        </p:nvGrpSpPr>
        <p:grpSpPr>
          <a:xfrm>
            <a:off x="470890" y="217748"/>
            <a:ext cx="11270265" cy="6442243"/>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12" name="Google Shape;512;p1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15" name="Google Shape;515;p16"/>
          <p:cNvSpPr txBox="1">
            <a:spLocks noGrp="1"/>
          </p:cNvSpPr>
          <p:nvPr>
            <p:ph type="title"/>
          </p:nvPr>
        </p:nvSpPr>
        <p:spPr>
          <a:xfrm>
            <a:off x="950967" y="784103"/>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516" name="Google Shape;516;p16"/>
          <p:cNvSpPr txBox="1">
            <a:spLocks noGrp="1"/>
          </p:cNvSpPr>
          <p:nvPr>
            <p:ph type="title" idx="2"/>
          </p:nvPr>
        </p:nvSpPr>
        <p:spPr>
          <a:xfrm>
            <a:off x="1340467" y="2470100"/>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17" name="Google Shape;517;p16"/>
          <p:cNvSpPr txBox="1">
            <a:spLocks noGrp="1"/>
          </p:cNvSpPr>
          <p:nvPr>
            <p:ph type="subTitle" idx="1"/>
          </p:nvPr>
        </p:nvSpPr>
        <p:spPr>
          <a:xfrm>
            <a:off x="1340467" y="2885303"/>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18" name="Google Shape;518;p16"/>
          <p:cNvSpPr txBox="1">
            <a:spLocks noGrp="1"/>
          </p:cNvSpPr>
          <p:nvPr>
            <p:ph type="title" idx="3"/>
          </p:nvPr>
        </p:nvSpPr>
        <p:spPr>
          <a:xfrm>
            <a:off x="4593992" y="2470100"/>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19" name="Google Shape;519;p16"/>
          <p:cNvSpPr txBox="1">
            <a:spLocks noGrp="1"/>
          </p:cNvSpPr>
          <p:nvPr>
            <p:ph type="subTitle" idx="4"/>
          </p:nvPr>
        </p:nvSpPr>
        <p:spPr>
          <a:xfrm>
            <a:off x="4593992" y="2885303"/>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20" name="Google Shape;520;p16"/>
          <p:cNvSpPr txBox="1">
            <a:spLocks noGrp="1"/>
          </p:cNvSpPr>
          <p:nvPr>
            <p:ph type="title" idx="5"/>
          </p:nvPr>
        </p:nvSpPr>
        <p:spPr>
          <a:xfrm>
            <a:off x="7847519" y="2470100"/>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21" name="Google Shape;521;p16"/>
          <p:cNvSpPr txBox="1">
            <a:spLocks noGrp="1"/>
          </p:cNvSpPr>
          <p:nvPr>
            <p:ph type="subTitle" idx="6"/>
          </p:nvPr>
        </p:nvSpPr>
        <p:spPr>
          <a:xfrm>
            <a:off x="7847519" y="2885303"/>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22" name="Google Shape;522;p16"/>
          <p:cNvSpPr txBox="1">
            <a:spLocks noGrp="1"/>
          </p:cNvSpPr>
          <p:nvPr>
            <p:ph type="title" idx="7"/>
          </p:nvPr>
        </p:nvSpPr>
        <p:spPr>
          <a:xfrm>
            <a:off x="1340467" y="4277167"/>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23" name="Google Shape;523;p16"/>
          <p:cNvSpPr txBox="1">
            <a:spLocks noGrp="1"/>
          </p:cNvSpPr>
          <p:nvPr>
            <p:ph type="subTitle" idx="8"/>
          </p:nvPr>
        </p:nvSpPr>
        <p:spPr>
          <a:xfrm>
            <a:off x="1340467" y="46923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24" name="Google Shape;524;p16"/>
          <p:cNvSpPr txBox="1">
            <a:spLocks noGrp="1"/>
          </p:cNvSpPr>
          <p:nvPr>
            <p:ph type="title" idx="9"/>
          </p:nvPr>
        </p:nvSpPr>
        <p:spPr>
          <a:xfrm>
            <a:off x="4593992" y="4277167"/>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25" name="Google Shape;525;p16"/>
          <p:cNvSpPr txBox="1">
            <a:spLocks noGrp="1"/>
          </p:cNvSpPr>
          <p:nvPr>
            <p:ph type="subTitle" idx="13"/>
          </p:nvPr>
        </p:nvSpPr>
        <p:spPr>
          <a:xfrm>
            <a:off x="4593992" y="46923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26" name="Google Shape;526;p16"/>
          <p:cNvSpPr txBox="1">
            <a:spLocks noGrp="1"/>
          </p:cNvSpPr>
          <p:nvPr>
            <p:ph type="title" idx="14"/>
          </p:nvPr>
        </p:nvSpPr>
        <p:spPr>
          <a:xfrm>
            <a:off x="7847519" y="4277167"/>
            <a:ext cx="3004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27" name="Google Shape;527;p16"/>
          <p:cNvSpPr txBox="1">
            <a:spLocks noGrp="1"/>
          </p:cNvSpPr>
          <p:nvPr>
            <p:ph type="subTitle" idx="15"/>
          </p:nvPr>
        </p:nvSpPr>
        <p:spPr>
          <a:xfrm>
            <a:off x="7847519" y="46923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Tree>
    <p:extLst>
      <p:ext uri="{BB962C8B-B14F-4D97-AF65-F5344CB8AC3E}">
        <p14:creationId xmlns:p14="http://schemas.microsoft.com/office/powerpoint/2010/main" val="19522551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Percentages">
  <p:cSld name="Percentages">
    <p:spTree>
      <p:nvGrpSpPr>
        <p:cNvPr id="1" name="Shape 528"/>
        <p:cNvGrpSpPr/>
        <p:nvPr/>
      </p:nvGrpSpPr>
      <p:grpSpPr>
        <a:xfrm>
          <a:off x="0" y="0"/>
          <a:ext cx="0" cy="0"/>
          <a:chOff x="0" y="0"/>
          <a:chExt cx="0" cy="0"/>
        </a:xfrm>
      </p:grpSpPr>
      <p:grpSp>
        <p:nvGrpSpPr>
          <p:cNvPr id="529" name="Google Shape;529;p17"/>
          <p:cNvGrpSpPr/>
          <p:nvPr/>
        </p:nvGrpSpPr>
        <p:grpSpPr>
          <a:xfrm>
            <a:off x="470890" y="217748"/>
            <a:ext cx="11270265" cy="6442243"/>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3" name="Google Shape;533;p1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4" name="Google Shape;534;p1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35" name="Google Shape;535;p1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38" name="Google Shape;538;p17"/>
          <p:cNvSpPr txBox="1">
            <a:spLocks noGrp="1"/>
          </p:cNvSpPr>
          <p:nvPr>
            <p:ph type="title"/>
          </p:nvPr>
        </p:nvSpPr>
        <p:spPr>
          <a:xfrm>
            <a:off x="929967" y="782209"/>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539" name="Google Shape;539;p17"/>
          <p:cNvSpPr txBox="1">
            <a:spLocks noGrp="1"/>
          </p:cNvSpPr>
          <p:nvPr>
            <p:ph type="subTitle" idx="1"/>
          </p:nvPr>
        </p:nvSpPr>
        <p:spPr>
          <a:xfrm>
            <a:off x="1340467" y="45098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40" name="Google Shape;540;p17"/>
          <p:cNvSpPr txBox="1">
            <a:spLocks noGrp="1"/>
          </p:cNvSpPr>
          <p:nvPr>
            <p:ph type="subTitle" idx="2"/>
          </p:nvPr>
        </p:nvSpPr>
        <p:spPr>
          <a:xfrm>
            <a:off x="4593992" y="45098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41" name="Google Shape;541;p17"/>
          <p:cNvSpPr txBox="1">
            <a:spLocks noGrp="1"/>
          </p:cNvSpPr>
          <p:nvPr>
            <p:ph type="subTitle" idx="3"/>
          </p:nvPr>
        </p:nvSpPr>
        <p:spPr>
          <a:xfrm>
            <a:off x="7847519" y="450986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42" name="Google Shape;542;p17"/>
          <p:cNvSpPr txBox="1">
            <a:spLocks noGrp="1"/>
          </p:cNvSpPr>
          <p:nvPr>
            <p:ph type="title" idx="4" hasCustomPrompt="1"/>
          </p:nvPr>
        </p:nvSpPr>
        <p:spPr>
          <a:xfrm>
            <a:off x="1897467" y="3770267"/>
            <a:ext cx="18900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a:spLocks noGrp="1"/>
          </p:cNvSpPr>
          <p:nvPr>
            <p:ph type="title" idx="5" hasCustomPrompt="1"/>
          </p:nvPr>
        </p:nvSpPr>
        <p:spPr>
          <a:xfrm>
            <a:off x="5151000" y="3770267"/>
            <a:ext cx="18900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a:spLocks noGrp="1"/>
          </p:cNvSpPr>
          <p:nvPr>
            <p:ph type="title" idx="6" hasCustomPrompt="1"/>
          </p:nvPr>
        </p:nvSpPr>
        <p:spPr>
          <a:xfrm>
            <a:off x="8404533" y="3765633"/>
            <a:ext cx="18900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Tree>
    <p:extLst>
      <p:ext uri="{BB962C8B-B14F-4D97-AF65-F5344CB8AC3E}">
        <p14:creationId xmlns:p14="http://schemas.microsoft.com/office/powerpoint/2010/main" val="307435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 and two columns">
    <p:spTree>
      <p:nvGrpSpPr>
        <p:cNvPr id="1" name="Shape 174"/>
        <p:cNvGrpSpPr/>
        <p:nvPr/>
      </p:nvGrpSpPr>
      <p:grpSpPr>
        <a:xfrm>
          <a:off x="0" y="0"/>
          <a:ext cx="0" cy="0"/>
          <a:chOff x="0" y="0"/>
          <a:chExt cx="0" cy="0"/>
        </a:xfrm>
      </p:grpSpPr>
      <p:grpSp>
        <p:nvGrpSpPr>
          <p:cNvPr id="175" name="Google Shape;175;p5"/>
          <p:cNvGrpSpPr/>
          <p:nvPr/>
        </p:nvGrpSpPr>
        <p:grpSpPr>
          <a:xfrm>
            <a:off x="470890" y="217748"/>
            <a:ext cx="11270265" cy="6442243"/>
            <a:chOff x="345766" y="155909"/>
            <a:chExt cx="8452699" cy="4831682"/>
          </a:xfrm>
        </p:grpSpPr>
        <p:grpSp>
          <p:nvGrpSpPr>
            <p:cNvPr id="176" name="Google Shape;176;p5"/>
            <p:cNvGrpSpPr/>
            <p:nvPr/>
          </p:nvGrpSpPr>
          <p:grpSpPr>
            <a:xfrm>
              <a:off x="345766" y="155909"/>
              <a:ext cx="8452699" cy="4831682"/>
              <a:chOff x="271175" y="79714"/>
              <a:chExt cx="8452699" cy="4831682"/>
            </a:xfrm>
          </p:grpSpPr>
          <p:sp>
            <p:nvSpPr>
              <p:cNvPr id="177" name="Google Shape;177;p5"/>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5"/>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5"/>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5"/>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81" name="Google Shape;181;p5"/>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5"/>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5"/>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84" name="Google Shape;184;p5"/>
          <p:cNvGrpSpPr/>
          <p:nvPr/>
        </p:nvGrpSpPr>
        <p:grpSpPr>
          <a:xfrm>
            <a:off x="6408234" y="1840201"/>
            <a:ext cx="4820124" cy="4474787"/>
            <a:chOff x="956924" y="1380150"/>
            <a:chExt cx="3615093" cy="3356090"/>
          </a:xfrm>
        </p:grpSpPr>
        <p:sp>
          <p:nvSpPr>
            <p:cNvPr id="185" name="Google Shape;185;p5"/>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86" name="Google Shape;186;p5"/>
            <p:cNvGrpSpPr/>
            <p:nvPr/>
          </p:nvGrpSpPr>
          <p:grpSpPr>
            <a:xfrm>
              <a:off x="1777395" y="1474934"/>
              <a:ext cx="2018496" cy="2013992"/>
              <a:chOff x="1097725" y="238125"/>
              <a:chExt cx="5248300" cy="5237950"/>
            </a:xfrm>
          </p:grpSpPr>
          <p:sp>
            <p:nvSpPr>
              <p:cNvPr id="187" name="Google Shape;187;p5"/>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5"/>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5"/>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5"/>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5"/>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5"/>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5"/>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5"/>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5"/>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5"/>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7" name="Google Shape;197;p5"/>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8" name="Google Shape;198;p5"/>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5"/>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00" name="Google Shape;200;p5"/>
            <p:cNvSpPr/>
            <p:nvPr/>
          </p:nvSpPr>
          <p:spPr>
            <a:xfrm>
              <a:off x="956925" y="1380150"/>
              <a:ext cx="3615092" cy="3356090"/>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5"/>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5"/>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3" name="Google Shape;203;p5"/>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5"/>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5"/>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06" name="Google Shape;206;p5"/>
          <p:cNvGrpSpPr/>
          <p:nvPr/>
        </p:nvGrpSpPr>
        <p:grpSpPr>
          <a:xfrm>
            <a:off x="950967" y="1840201"/>
            <a:ext cx="4820124" cy="4474787"/>
            <a:chOff x="956924" y="1380150"/>
            <a:chExt cx="3615093" cy="3356090"/>
          </a:xfrm>
        </p:grpSpPr>
        <p:sp>
          <p:nvSpPr>
            <p:cNvPr id="207" name="Google Shape;207;p5"/>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08" name="Google Shape;208;p5"/>
            <p:cNvGrpSpPr/>
            <p:nvPr/>
          </p:nvGrpSpPr>
          <p:grpSpPr>
            <a:xfrm>
              <a:off x="1777395" y="1474934"/>
              <a:ext cx="2018496" cy="2013992"/>
              <a:chOff x="1097725" y="238125"/>
              <a:chExt cx="5248300" cy="5237950"/>
            </a:xfrm>
          </p:grpSpPr>
          <p:sp>
            <p:nvSpPr>
              <p:cNvPr id="209" name="Google Shape;209;p5"/>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5"/>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5"/>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5"/>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5"/>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5"/>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5"/>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5"/>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5"/>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5"/>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5"/>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0" name="Google Shape;220;p5"/>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5"/>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22" name="Google Shape;222;p5"/>
            <p:cNvSpPr/>
            <p:nvPr/>
          </p:nvSpPr>
          <p:spPr>
            <a:xfrm>
              <a:off x="956925" y="1380150"/>
              <a:ext cx="3615092" cy="3356090"/>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5"/>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5"/>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5"/>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5"/>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5"/>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28" name="Google Shape;228;p5"/>
          <p:cNvSpPr txBox="1">
            <a:spLocks noGrp="1"/>
          </p:cNvSpPr>
          <p:nvPr>
            <p:ph type="body" idx="1"/>
          </p:nvPr>
        </p:nvSpPr>
        <p:spPr>
          <a:xfrm>
            <a:off x="1039867" y="2597133"/>
            <a:ext cx="4488400" cy="32916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0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pPr lvl="0"/>
            <a:r>
              <a:rPr lang="ru-RU"/>
              <a:t>Образец текста</a:t>
            </a:r>
          </a:p>
        </p:txBody>
      </p:sp>
      <p:sp>
        <p:nvSpPr>
          <p:cNvPr id="229" name="Google Shape;229;p5"/>
          <p:cNvSpPr txBox="1">
            <a:spLocks noGrp="1"/>
          </p:cNvSpPr>
          <p:nvPr>
            <p:ph type="body" idx="2"/>
          </p:nvPr>
        </p:nvSpPr>
        <p:spPr>
          <a:xfrm>
            <a:off x="6748133" y="2597133"/>
            <a:ext cx="4488400" cy="32916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0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pPr lvl="0"/>
            <a:r>
              <a:rPr lang="ru-RU"/>
              <a:t>Образец текста</a:t>
            </a:r>
          </a:p>
        </p:txBody>
      </p:sp>
      <p:sp>
        <p:nvSpPr>
          <p:cNvPr id="230" name="Google Shape;230;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231" name="Google Shape;231;p5"/>
          <p:cNvSpPr txBox="1">
            <a:spLocks noGrp="1"/>
          </p:cNvSpPr>
          <p:nvPr>
            <p:ph type="title"/>
          </p:nvPr>
        </p:nvSpPr>
        <p:spPr>
          <a:xfrm>
            <a:off x="950967" y="784112"/>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232" name="Google Shape;232;p5"/>
          <p:cNvSpPr txBox="1">
            <a:spLocks noGrp="1"/>
          </p:cNvSpPr>
          <p:nvPr>
            <p:ph type="title" idx="3"/>
          </p:nvPr>
        </p:nvSpPr>
        <p:spPr>
          <a:xfrm>
            <a:off x="1139767" y="1960433"/>
            <a:ext cx="39260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rPr lang="ru-RU"/>
              <a:t>Образец заголовка</a:t>
            </a:r>
            <a:endParaRPr/>
          </a:p>
        </p:txBody>
      </p:sp>
      <p:sp>
        <p:nvSpPr>
          <p:cNvPr id="233" name="Google Shape;233;p5"/>
          <p:cNvSpPr txBox="1">
            <a:spLocks noGrp="1"/>
          </p:cNvSpPr>
          <p:nvPr>
            <p:ph type="title" idx="4"/>
          </p:nvPr>
        </p:nvSpPr>
        <p:spPr>
          <a:xfrm>
            <a:off x="6831475" y="1953959"/>
            <a:ext cx="39260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rPr lang="ru-RU"/>
              <a:t>Образец заголовка</a:t>
            </a:r>
            <a:endParaRPr/>
          </a:p>
        </p:txBody>
      </p:sp>
    </p:spTree>
    <p:extLst>
      <p:ext uri="{BB962C8B-B14F-4D97-AF65-F5344CB8AC3E}">
        <p14:creationId xmlns:p14="http://schemas.microsoft.com/office/powerpoint/2010/main" val="18315112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 Design">
  <p:cSld name="Title + Design">
    <p:spTree>
      <p:nvGrpSpPr>
        <p:cNvPr id="1" name="Shape 545"/>
        <p:cNvGrpSpPr/>
        <p:nvPr/>
      </p:nvGrpSpPr>
      <p:grpSpPr>
        <a:xfrm>
          <a:off x="0" y="0"/>
          <a:ext cx="0" cy="0"/>
          <a:chOff x="0" y="0"/>
          <a:chExt cx="0" cy="0"/>
        </a:xfrm>
      </p:grpSpPr>
      <p:grpSp>
        <p:nvGrpSpPr>
          <p:cNvPr id="546" name="Google Shape;546;p18"/>
          <p:cNvGrpSpPr/>
          <p:nvPr/>
        </p:nvGrpSpPr>
        <p:grpSpPr>
          <a:xfrm>
            <a:off x="470890" y="217748"/>
            <a:ext cx="11270265" cy="6442243"/>
            <a:chOff x="345766" y="155909"/>
            <a:chExt cx="8452699" cy="4831682"/>
          </a:xfrm>
        </p:grpSpPr>
        <p:grpSp>
          <p:nvGrpSpPr>
            <p:cNvPr id="547" name="Google Shape;547;p18"/>
            <p:cNvGrpSpPr/>
            <p:nvPr/>
          </p:nvGrpSpPr>
          <p:grpSpPr>
            <a:xfrm>
              <a:off x="345766" y="155909"/>
              <a:ext cx="8452699" cy="4831682"/>
              <a:chOff x="271175" y="79714"/>
              <a:chExt cx="8452699" cy="4831682"/>
            </a:xfrm>
          </p:grpSpPr>
          <p:sp>
            <p:nvSpPr>
              <p:cNvPr id="548" name="Google Shape;548;p18"/>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52" name="Google Shape;552;p1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55" name="Google Shape;555;p1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556" name="Google Shape;556;p18"/>
          <p:cNvSpPr txBox="1">
            <a:spLocks noGrp="1"/>
          </p:cNvSpPr>
          <p:nvPr>
            <p:ph type="title"/>
          </p:nvPr>
        </p:nvSpPr>
        <p:spPr>
          <a:xfrm>
            <a:off x="940400" y="785417"/>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34329787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Title + Design 1">
  <p:cSld name="Title + Design 1">
    <p:spTree>
      <p:nvGrpSpPr>
        <p:cNvPr id="1" name="Shape 557"/>
        <p:cNvGrpSpPr/>
        <p:nvPr/>
      </p:nvGrpSpPr>
      <p:grpSpPr>
        <a:xfrm>
          <a:off x="0" y="0"/>
          <a:ext cx="0" cy="0"/>
          <a:chOff x="0" y="0"/>
          <a:chExt cx="0" cy="0"/>
        </a:xfrm>
      </p:grpSpPr>
      <p:grpSp>
        <p:nvGrpSpPr>
          <p:cNvPr id="558" name="Google Shape;558;p19"/>
          <p:cNvGrpSpPr/>
          <p:nvPr/>
        </p:nvGrpSpPr>
        <p:grpSpPr>
          <a:xfrm>
            <a:off x="470890" y="217748"/>
            <a:ext cx="11270265" cy="6442243"/>
            <a:chOff x="345766" y="155909"/>
            <a:chExt cx="8452699" cy="4831682"/>
          </a:xfrm>
        </p:grpSpPr>
        <p:grpSp>
          <p:nvGrpSpPr>
            <p:cNvPr id="559" name="Google Shape;559;p19"/>
            <p:cNvGrpSpPr/>
            <p:nvPr/>
          </p:nvGrpSpPr>
          <p:grpSpPr>
            <a:xfrm>
              <a:off x="345766" y="155909"/>
              <a:ext cx="8452699" cy="4831682"/>
              <a:chOff x="271175" y="79714"/>
              <a:chExt cx="8452699" cy="4831682"/>
            </a:xfrm>
          </p:grpSpPr>
          <p:sp>
            <p:nvSpPr>
              <p:cNvPr id="560" name="Google Shape;560;p19"/>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9"/>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9"/>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9"/>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64" name="Google Shape;564;p19"/>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9"/>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9"/>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67" name="Google Shape;567;p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568" name="Google Shape;568;p19"/>
          <p:cNvSpPr txBox="1">
            <a:spLocks noGrp="1"/>
          </p:cNvSpPr>
          <p:nvPr>
            <p:ph type="title"/>
          </p:nvPr>
        </p:nvSpPr>
        <p:spPr>
          <a:xfrm>
            <a:off x="950967" y="783433"/>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11194098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itle + Three Columns">
  <p:cSld name="Title + Three Columns">
    <p:spTree>
      <p:nvGrpSpPr>
        <p:cNvPr id="1" name="Shape 569"/>
        <p:cNvGrpSpPr/>
        <p:nvPr/>
      </p:nvGrpSpPr>
      <p:grpSpPr>
        <a:xfrm>
          <a:off x="0" y="0"/>
          <a:ext cx="0" cy="0"/>
          <a:chOff x="0" y="0"/>
          <a:chExt cx="0" cy="0"/>
        </a:xfrm>
      </p:grpSpPr>
      <p:grpSp>
        <p:nvGrpSpPr>
          <p:cNvPr id="570" name="Google Shape;570;p20"/>
          <p:cNvGrpSpPr/>
          <p:nvPr/>
        </p:nvGrpSpPr>
        <p:grpSpPr>
          <a:xfrm>
            <a:off x="470890" y="217748"/>
            <a:ext cx="11270265" cy="6442243"/>
            <a:chOff x="345766" y="155909"/>
            <a:chExt cx="8452699" cy="4831682"/>
          </a:xfrm>
        </p:grpSpPr>
        <p:grpSp>
          <p:nvGrpSpPr>
            <p:cNvPr id="571" name="Google Shape;571;p20"/>
            <p:cNvGrpSpPr/>
            <p:nvPr/>
          </p:nvGrpSpPr>
          <p:grpSpPr>
            <a:xfrm>
              <a:off x="345766" y="155909"/>
              <a:ext cx="8452699" cy="4831682"/>
              <a:chOff x="271175" y="79714"/>
              <a:chExt cx="8452699" cy="4831682"/>
            </a:xfrm>
          </p:grpSpPr>
          <p:sp>
            <p:nvSpPr>
              <p:cNvPr id="572" name="Google Shape;572;p20"/>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20"/>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20"/>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20"/>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76" name="Google Shape;576;p20"/>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20"/>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20"/>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79" name="Google Shape;579;p20"/>
          <p:cNvSpPr txBox="1">
            <a:spLocks noGrp="1"/>
          </p:cNvSpPr>
          <p:nvPr>
            <p:ph type="title"/>
          </p:nvPr>
        </p:nvSpPr>
        <p:spPr>
          <a:xfrm>
            <a:off x="950967" y="784087"/>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580" name="Google Shape;580;p20"/>
          <p:cNvSpPr txBox="1">
            <a:spLocks noGrp="1"/>
          </p:cNvSpPr>
          <p:nvPr>
            <p:ph type="title" idx="2"/>
          </p:nvPr>
        </p:nvSpPr>
        <p:spPr>
          <a:xfrm>
            <a:off x="1258264" y="3906605"/>
            <a:ext cx="26488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81" name="Google Shape;581;p20"/>
          <p:cNvSpPr txBox="1">
            <a:spLocks noGrp="1"/>
          </p:cNvSpPr>
          <p:nvPr>
            <p:ph type="subTitle" idx="1"/>
          </p:nvPr>
        </p:nvSpPr>
        <p:spPr>
          <a:xfrm>
            <a:off x="1150064" y="4329992"/>
            <a:ext cx="2865200" cy="12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82" name="Google Shape;582;p20"/>
          <p:cNvSpPr txBox="1">
            <a:spLocks noGrp="1"/>
          </p:cNvSpPr>
          <p:nvPr>
            <p:ph type="title" idx="3"/>
          </p:nvPr>
        </p:nvSpPr>
        <p:spPr>
          <a:xfrm>
            <a:off x="4774316" y="3906605"/>
            <a:ext cx="26488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83" name="Google Shape;583;p20"/>
          <p:cNvSpPr txBox="1">
            <a:spLocks noGrp="1"/>
          </p:cNvSpPr>
          <p:nvPr>
            <p:ph type="subTitle" idx="4"/>
          </p:nvPr>
        </p:nvSpPr>
        <p:spPr>
          <a:xfrm>
            <a:off x="4663699" y="4330000"/>
            <a:ext cx="2870000" cy="12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584" name="Google Shape;584;p20"/>
          <p:cNvSpPr txBox="1">
            <a:spLocks noGrp="1"/>
          </p:cNvSpPr>
          <p:nvPr>
            <p:ph type="title" idx="5"/>
          </p:nvPr>
        </p:nvSpPr>
        <p:spPr>
          <a:xfrm>
            <a:off x="8290333" y="3906605"/>
            <a:ext cx="26488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585" name="Google Shape;585;p20"/>
          <p:cNvSpPr txBox="1">
            <a:spLocks noGrp="1"/>
          </p:cNvSpPr>
          <p:nvPr>
            <p:ph type="subTitle" idx="6"/>
          </p:nvPr>
        </p:nvSpPr>
        <p:spPr>
          <a:xfrm>
            <a:off x="8182133" y="4329992"/>
            <a:ext cx="2865200" cy="12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Tree>
    <p:extLst>
      <p:ext uri="{BB962C8B-B14F-4D97-AF65-F5344CB8AC3E}">
        <p14:creationId xmlns:p14="http://schemas.microsoft.com/office/powerpoint/2010/main" val="854274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Title + Design 2">
  <p:cSld name="Title + Design 2">
    <p:spTree>
      <p:nvGrpSpPr>
        <p:cNvPr id="1" name="Shape 586"/>
        <p:cNvGrpSpPr/>
        <p:nvPr/>
      </p:nvGrpSpPr>
      <p:grpSpPr>
        <a:xfrm>
          <a:off x="0" y="0"/>
          <a:ext cx="0" cy="0"/>
          <a:chOff x="0" y="0"/>
          <a:chExt cx="0" cy="0"/>
        </a:xfrm>
      </p:grpSpPr>
      <p:grpSp>
        <p:nvGrpSpPr>
          <p:cNvPr id="587" name="Google Shape;587;p21"/>
          <p:cNvGrpSpPr/>
          <p:nvPr/>
        </p:nvGrpSpPr>
        <p:grpSpPr>
          <a:xfrm>
            <a:off x="470890" y="217748"/>
            <a:ext cx="11270265" cy="6442243"/>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2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2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2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93" name="Google Shape;593;p2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2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2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96" name="Google Shape;596;p2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597" name="Google Shape;597;p21"/>
          <p:cNvSpPr txBox="1">
            <a:spLocks noGrp="1"/>
          </p:cNvSpPr>
          <p:nvPr>
            <p:ph type="title"/>
          </p:nvPr>
        </p:nvSpPr>
        <p:spPr>
          <a:xfrm>
            <a:off x="929967" y="790768"/>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6128907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 Two Columns 1">
  <p:cSld name="Title + Two Columns 1">
    <p:spTree>
      <p:nvGrpSpPr>
        <p:cNvPr id="1" name="Shape 598"/>
        <p:cNvGrpSpPr/>
        <p:nvPr/>
      </p:nvGrpSpPr>
      <p:grpSpPr>
        <a:xfrm>
          <a:off x="0" y="0"/>
          <a:ext cx="0" cy="0"/>
          <a:chOff x="0" y="0"/>
          <a:chExt cx="0" cy="0"/>
        </a:xfrm>
      </p:grpSpPr>
      <p:grpSp>
        <p:nvGrpSpPr>
          <p:cNvPr id="599" name="Google Shape;599;p22"/>
          <p:cNvGrpSpPr/>
          <p:nvPr/>
        </p:nvGrpSpPr>
        <p:grpSpPr>
          <a:xfrm>
            <a:off x="470890" y="217748"/>
            <a:ext cx="11270265" cy="6442243"/>
            <a:chOff x="345766" y="155909"/>
            <a:chExt cx="8452699" cy="4831682"/>
          </a:xfrm>
        </p:grpSpPr>
        <p:grpSp>
          <p:nvGrpSpPr>
            <p:cNvPr id="600" name="Google Shape;600;p22"/>
            <p:cNvGrpSpPr/>
            <p:nvPr/>
          </p:nvGrpSpPr>
          <p:grpSpPr>
            <a:xfrm>
              <a:off x="345766" y="155909"/>
              <a:ext cx="8452699" cy="4831682"/>
              <a:chOff x="271175" y="79714"/>
              <a:chExt cx="8452699" cy="4831682"/>
            </a:xfrm>
          </p:grpSpPr>
          <p:sp>
            <p:nvSpPr>
              <p:cNvPr id="601" name="Google Shape;601;p2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2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2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2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05" name="Google Shape;605;p2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2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2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08" name="Google Shape;608;p22"/>
          <p:cNvGrpSpPr/>
          <p:nvPr/>
        </p:nvGrpSpPr>
        <p:grpSpPr>
          <a:xfrm>
            <a:off x="950967" y="1840201"/>
            <a:ext cx="4820124" cy="3952437"/>
            <a:chOff x="956924" y="1380150"/>
            <a:chExt cx="3615093" cy="2964328"/>
          </a:xfrm>
        </p:grpSpPr>
        <p:sp>
          <p:nvSpPr>
            <p:cNvPr id="609" name="Google Shape;609;p22"/>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10" name="Google Shape;610;p22"/>
            <p:cNvGrpSpPr/>
            <p:nvPr/>
          </p:nvGrpSpPr>
          <p:grpSpPr>
            <a:xfrm>
              <a:off x="1777395" y="1474934"/>
              <a:ext cx="2018496" cy="2013992"/>
              <a:chOff x="1097725" y="238125"/>
              <a:chExt cx="5248300" cy="5237950"/>
            </a:xfrm>
          </p:grpSpPr>
          <p:sp>
            <p:nvSpPr>
              <p:cNvPr id="611" name="Google Shape;611;p22"/>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22"/>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3" name="Google Shape;613;p22"/>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4" name="Google Shape;614;p22"/>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22"/>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22"/>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22"/>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8" name="Google Shape;618;p22"/>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9" name="Google Shape;619;p22"/>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0" name="Google Shape;620;p22"/>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1" name="Google Shape;621;p22"/>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2" name="Google Shape;622;p22"/>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3" name="Google Shape;623;p22"/>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24" name="Google Shape;624;p22"/>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5" name="Google Shape;625;p22"/>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6" name="Google Shape;626;p22"/>
            <p:cNvSpPr/>
            <p:nvPr/>
          </p:nvSpPr>
          <p:spPr>
            <a:xfrm>
              <a:off x="4335560" y="1402611"/>
              <a:ext cx="190424" cy="140615"/>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7" name="Google Shape;627;p22"/>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8" name="Google Shape;628;p22"/>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9" name="Google Shape;629;p22"/>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0" name="Google Shape;630;p22"/>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31" name="Google Shape;631;p22"/>
          <p:cNvGrpSpPr/>
          <p:nvPr/>
        </p:nvGrpSpPr>
        <p:grpSpPr>
          <a:xfrm>
            <a:off x="6420901" y="1840201"/>
            <a:ext cx="4820124" cy="3952437"/>
            <a:chOff x="956924" y="1380150"/>
            <a:chExt cx="3615093" cy="2964328"/>
          </a:xfrm>
        </p:grpSpPr>
        <p:sp>
          <p:nvSpPr>
            <p:cNvPr id="632" name="Google Shape;632;p22"/>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33" name="Google Shape;633;p22"/>
            <p:cNvGrpSpPr/>
            <p:nvPr/>
          </p:nvGrpSpPr>
          <p:grpSpPr>
            <a:xfrm>
              <a:off x="1777395" y="1474934"/>
              <a:ext cx="2018496" cy="2013992"/>
              <a:chOff x="1097725" y="238125"/>
              <a:chExt cx="5248300" cy="5237950"/>
            </a:xfrm>
          </p:grpSpPr>
          <p:sp>
            <p:nvSpPr>
              <p:cNvPr id="634" name="Google Shape;634;p22"/>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5" name="Google Shape;635;p22"/>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6" name="Google Shape;636;p22"/>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7" name="Google Shape;637;p22"/>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22"/>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22"/>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22"/>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22"/>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22"/>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22"/>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22"/>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22"/>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6" name="Google Shape;646;p22"/>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47" name="Google Shape;647;p22"/>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22"/>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22"/>
            <p:cNvSpPr/>
            <p:nvPr/>
          </p:nvSpPr>
          <p:spPr>
            <a:xfrm>
              <a:off x="4335560" y="1402611"/>
              <a:ext cx="190424" cy="140615"/>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22"/>
            <p:cNvSpPr/>
            <p:nvPr/>
          </p:nvSpPr>
          <p:spPr>
            <a:xfrm>
              <a:off x="2544424" y="1423060"/>
              <a:ext cx="541005" cy="14061"/>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22"/>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22"/>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22"/>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54" name="Google Shape;654;p22"/>
          <p:cNvSpPr txBox="1">
            <a:spLocks noGrp="1"/>
          </p:cNvSpPr>
          <p:nvPr>
            <p:ph type="title"/>
          </p:nvPr>
        </p:nvSpPr>
        <p:spPr>
          <a:xfrm>
            <a:off x="950967" y="784871"/>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655" name="Google Shape;655;p22"/>
          <p:cNvSpPr txBox="1">
            <a:spLocks noGrp="1"/>
          </p:cNvSpPr>
          <p:nvPr>
            <p:ph type="title" idx="2"/>
          </p:nvPr>
        </p:nvSpPr>
        <p:spPr>
          <a:xfrm>
            <a:off x="1658427" y="4089311"/>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656" name="Google Shape;656;p22"/>
          <p:cNvSpPr txBox="1">
            <a:spLocks noGrp="1"/>
          </p:cNvSpPr>
          <p:nvPr>
            <p:ph type="subTitle" idx="1"/>
          </p:nvPr>
        </p:nvSpPr>
        <p:spPr>
          <a:xfrm>
            <a:off x="1658427" y="4500400"/>
            <a:ext cx="3405200" cy="9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
        <p:nvSpPr>
          <p:cNvPr id="657" name="Google Shape;657;p22"/>
          <p:cNvSpPr txBox="1">
            <a:spLocks noGrp="1"/>
          </p:cNvSpPr>
          <p:nvPr>
            <p:ph type="title" idx="3"/>
          </p:nvPr>
        </p:nvSpPr>
        <p:spPr>
          <a:xfrm>
            <a:off x="7128360" y="4089311"/>
            <a:ext cx="34052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ru-RU"/>
              <a:t>Образец заголовка</a:t>
            </a:r>
            <a:endParaRPr/>
          </a:p>
        </p:txBody>
      </p:sp>
      <p:sp>
        <p:nvSpPr>
          <p:cNvPr id="658" name="Google Shape;658;p22"/>
          <p:cNvSpPr txBox="1">
            <a:spLocks noGrp="1"/>
          </p:cNvSpPr>
          <p:nvPr>
            <p:ph type="subTitle" idx="4"/>
          </p:nvPr>
        </p:nvSpPr>
        <p:spPr>
          <a:xfrm>
            <a:off x="7128360" y="4500400"/>
            <a:ext cx="3405200" cy="9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ru-RU"/>
              <a:t>Образец подзаголовка</a:t>
            </a:r>
            <a:endParaRPr/>
          </a:p>
        </p:txBody>
      </p:sp>
    </p:spTree>
    <p:extLst>
      <p:ext uri="{BB962C8B-B14F-4D97-AF65-F5344CB8AC3E}">
        <p14:creationId xmlns:p14="http://schemas.microsoft.com/office/powerpoint/2010/main" val="3198252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Thanks + Credits">
  <p:cSld name="Thanks + Credits">
    <p:spTree>
      <p:nvGrpSpPr>
        <p:cNvPr id="1" name="Shape 659"/>
        <p:cNvGrpSpPr/>
        <p:nvPr/>
      </p:nvGrpSpPr>
      <p:grpSpPr>
        <a:xfrm>
          <a:off x="0" y="0"/>
          <a:ext cx="0" cy="0"/>
          <a:chOff x="0" y="0"/>
          <a:chExt cx="0" cy="0"/>
        </a:xfrm>
      </p:grpSpPr>
      <p:grpSp>
        <p:nvGrpSpPr>
          <p:cNvPr id="660" name="Google Shape;660;p23"/>
          <p:cNvGrpSpPr/>
          <p:nvPr/>
        </p:nvGrpSpPr>
        <p:grpSpPr>
          <a:xfrm>
            <a:off x="470890" y="217748"/>
            <a:ext cx="11270265" cy="6442243"/>
            <a:chOff x="345766" y="155909"/>
            <a:chExt cx="8452699" cy="4831682"/>
          </a:xfrm>
        </p:grpSpPr>
        <p:grpSp>
          <p:nvGrpSpPr>
            <p:cNvPr id="661" name="Google Shape;661;p23"/>
            <p:cNvGrpSpPr/>
            <p:nvPr/>
          </p:nvGrpSpPr>
          <p:grpSpPr>
            <a:xfrm>
              <a:off x="345766" y="155909"/>
              <a:ext cx="8452699" cy="4831682"/>
              <a:chOff x="271175" y="79714"/>
              <a:chExt cx="8452699" cy="4831682"/>
            </a:xfrm>
          </p:grpSpPr>
          <p:sp>
            <p:nvSpPr>
              <p:cNvPr id="662" name="Google Shape;662;p23"/>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3" name="Google Shape;663;p23"/>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23"/>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23"/>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66" name="Google Shape;666;p23"/>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23"/>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23"/>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69" name="Google Shape;669;p23"/>
          <p:cNvGrpSpPr/>
          <p:nvPr/>
        </p:nvGrpSpPr>
        <p:grpSpPr>
          <a:xfrm>
            <a:off x="950967" y="1840201"/>
            <a:ext cx="4820124" cy="3952437"/>
            <a:chOff x="956924" y="1380150"/>
            <a:chExt cx="3615093" cy="2964328"/>
          </a:xfrm>
        </p:grpSpPr>
        <p:sp>
          <p:nvSpPr>
            <p:cNvPr id="670" name="Google Shape;670;p23"/>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71" name="Google Shape;671;p23"/>
            <p:cNvGrpSpPr/>
            <p:nvPr/>
          </p:nvGrpSpPr>
          <p:grpSpPr>
            <a:xfrm>
              <a:off x="1777395" y="1474934"/>
              <a:ext cx="2018496" cy="2013992"/>
              <a:chOff x="1097725" y="238125"/>
              <a:chExt cx="5248300" cy="5237950"/>
            </a:xfrm>
          </p:grpSpPr>
          <p:sp>
            <p:nvSpPr>
              <p:cNvPr id="672" name="Google Shape;672;p23"/>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23"/>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23"/>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23"/>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23"/>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23"/>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23"/>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23"/>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23"/>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23"/>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23"/>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23"/>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23"/>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85" name="Google Shape;685;p23"/>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23"/>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23"/>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23"/>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23"/>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90" name="Google Shape;690;p23"/>
          <p:cNvSpPr/>
          <p:nvPr/>
        </p:nvSpPr>
        <p:spPr>
          <a:xfrm>
            <a:off x="2706208" y="4783671"/>
            <a:ext cx="10769" cy="16153"/>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23"/>
          <p:cNvSpPr txBox="1">
            <a:spLocks noGrp="1"/>
          </p:cNvSpPr>
          <p:nvPr>
            <p:ph type="ctrTitle"/>
          </p:nvPr>
        </p:nvSpPr>
        <p:spPr>
          <a:xfrm>
            <a:off x="1697900" y="2998833"/>
            <a:ext cx="3442400" cy="10568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5200"/>
              <a:buFont typeface="Concert One"/>
              <a:buNone/>
              <a:defRPr sz="5200"/>
            </a:lvl1pPr>
            <a:lvl2pPr lvl="1" rtl="0">
              <a:lnSpc>
                <a:spcPct val="80000"/>
              </a:lnSpc>
              <a:spcBef>
                <a:spcPts val="0"/>
              </a:spcBef>
              <a:spcAft>
                <a:spcPts val="0"/>
              </a:spcAft>
              <a:buSzPts val="5200"/>
              <a:buNone/>
              <a:defRPr sz="5200"/>
            </a:lvl2pPr>
            <a:lvl3pPr lvl="2" rtl="0">
              <a:lnSpc>
                <a:spcPct val="80000"/>
              </a:lnSpc>
              <a:spcBef>
                <a:spcPts val="0"/>
              </a:spcBef>
              <a:spcAft>
                <a:spcPts val="0"/>
              </a:spcAft>
              <a:buSzPts val="5200"/>
              <a:buNone/>
              <a:defRPr sz="5200"/>
            </a:lvl3pPr>
            <a:lvl4pPr lvl="3" rtl="0">
              <a:lnSpc>
                <a:spcPct val="80000"/>
              </a:lnSpc>
              <a:spcBef>
                <a:spcPts val="0"/>
              </a:spcBef>
              <a:spcAft>
                <a:spcPts val="0"/>
              </a:spcAft>
              <a:buSzPts val="5200"/>
              <a:buNone/>
              <a:defRPr sz="5200"/>
            </a:lvl4pPr>
            <a:lvl5pPr lvl="4" rtl="0">
              <a:lnSpc>
                <a:spcPct val="80000"/>
              </a:lnSpc>
              <a:spcBef>
                <a:spcPts val="0"/>
              </a:spcBef>
              <a:spcAft>
                <a:spcPts val="0"/>
              </a:spcAft>
              <a:buSzPts val="5200"/>
              <a:buNone/>
              <a:defRPr sz="5200"/>
            </a:lvl5pPr>
            <a:lvl6pPr lvl="5" rtl="0">
              <a:lnSpc>
                <a:spcPct val="80000"/>
              </a:lnSpc>
              <a:spcBef>
                <a:spcPts val="0"/>
              </a:spcBef>
              <a:spcAft>
                <a:spcPts val="0"/>
              </a:spcAft>
              <a:buSzPts val="5200"/>
              <a:buNone/>
              <a:defRPr sz="5200"/>
            </a:lvl6pPr>
            <a:lvl7pPr lvl="6" rtl="0">
              <a:lnSpc>
                <a:spcPct val="80000"/>
              </a:lnSpc>
              <a:spcBef>
                <a:spcPts val="0"/>
              </a:spcBef>
              <a:spcAft>
                <a:spcPts val="0"/>
              </a:spcAft>
              <a:buSzPts val="5200"/>
              <a:buNone/>
              <a:defRPr sz="5200"/>
            </a:lvl7pPr>
            <a:lvl8pPr lvl="7" rtl="0">
              <a:lnSpc>
                <a:spcPct val="80000"/>
              </a:lnSpc>
              <a:spcBef>
                <a:spcPts val="0"/>
              </a:spcBef>
              <a:spcAft>
                <a:spcPts val="0"/>
              </a:spcAft>
              <a:buSzPts val="5200"/>
              <a:buNone/>
              <a:defRPr sz="5200"/>
            </a:lvl8pPr>
            <a:lvl9pPr lvl="8" rtl="0">
              <a:lnSpc>
                <a:spcPct val="80000"/>
              </a:lnSpc>
              <a:spcBef>
                <a:spcPts val="0"/>
              </a:spcBef>
              <a:spcAft>
                <a:spcPts val="0"/>
              </a:spcAft>
              <a:buSzPts val="5200"/>
              <a:buNone/>
              <a:defRPr sz="5200"/>
            </a:lvl9pPr>
          </a:lstStyle>
          <a:p>
            <a:r>
              <a:rPr lang="ru-RU"/>
              <a:t>Образец заголовка</a:t>
            </a:r>
            <a:endParaRPr/>
          </a:p>
        </p:txBody>
      </p:sp>
      <p:sp>
        <p:nvSpPr>
          <p:cNvPr id="692" name="Google Shape;692;p23"/>
          <p:cNvSpPr txBox="1">
            <a:spLocks noGrp="1"/>
          </p:cNvSpPr>
          <p:nvPr>
            <p:ph type="subTitle" idx="1"/>
          </p:nvPr>
        </p:nvSpPr>
        <p:spPr>
          <a:xfrm>
            <a:off x="6096000" y="1986400"/>
            <a:ext cx="4968800" cy="150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r>
              <a:rPr lang="ru-RU"/>
              <a:t>Образец подзаголовка</a:t>
            </a:r>
            <a:endParaRPr/>
          </a:p>
        </p:txBody>
      </p:sp>
      <p:sp>
        <p:nvSpPr>
          <p:cNvPr id="693" name="Google Shape;693;p23"/>
          <p:cNvSpPr txBox="1"/>
          <p:nvPr/>
        </p:nvSpPr>
        <p:spPr>
          <a:xfrm>
            <a:off x="6096000" y="3772121"/>
            <a:ext cx="5145200" cy="1220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Baloo 2"/>
                <a:ea typeface="Baloo 2"/>
                <a:cs typeface="Baloo 2"/>
                <a:sym typeface="Baloo 2"/>
              </a:rPr>
              <a:t>CREDITS: This presentation template was created by </a:t>
            </a:r>
            <a:r>
              <a:rPr lang="en" sz="1200" b="1">
                <a:solidFill>
                  <a:schemeClr val="dk1"/>
                </a:solidFill>
                <a:uFill>
                  <a:noFill/>
                </a:uFill>
                <a:latin typeface="Baloo 2"/>
                <a:ea typeface="Baloo 2"/>
                <a:cs typeface="Baloo 2"/>
                <a:sym typeface="Baloo 2"/>
                <a:hlinkClick r:id="rId2">
                  <a:extLst>
                    <a:ext uri="{A12FA001-AC4F-418D-AE19-62706E023703}">
                      <ahyp:hlinkClr xmlns:ahyp="http://schemas.microsoft.com/office/drawing/2018/hyperlinkcolor" val="tx"/>
                    </a:ext>
                  </a:extLst>
                </a:hlinkClick>
              </a:rPr>
              <a:t>Slidesgo</a:t>
            </a:r>
            <a:r>
              <a:rPr lang="en" sz="1200">
                <a:solidFill>
                  <a:schemeClr val="dk1"/>
                </a:solidFill>
                <a:latin typeface="Baloo 2"/>
                <a:ea typeface="Baloo 2"/>
                <a:cs typeface="Baloo 2"/>
                <a:sym typeface="Baloo 2"/>
              </a:rPr>
              <a:t>, including icons by </a:t>
            </a:r>
            <a:r>
              <a:rPr lang="en" sz="1200" b="1">
                <a:solidFill>
                  <a:schemeClr val="dk1"/>
                </a:solidFill>
                <a:uFill>
                  <a:noFill/>
                </a:uFill>
                <a:latin typeface="Baloo 2"/>
                <a:ea typeface="Baloo 2"/>
                <a:cs typeface="Baloo 2"/>
                <a:sym typeface="Baloo 2"/>
                <a:hlinkClick r:id="rId3">
                  <a:extLst>
                    <a:ext uri="{A12FA001-AC4F-418D-AE19-62706E023703}">
                      <ahyp:hlinkClr xmlns:ahyp="http://schemas.microsoft.com/office/drawing/2018/hyperlinkcolor" val="tx"/>
                    </a:ext>
                  </a:extLst>
                </a:hlinkClick>
              </a:rPr>
              <a:t>Flaticon</a:t>
            </a:r>
            <a:r>
              <a:rPr lang="en" sz="1200">
                <a:solidFill>
                  <a:schemeClr val="dk1"/>
                </a:solidFill>
                <a:latin typeface="Baloo 2"/>
                <a:ea typeface="Baloo 2"/>
                <a:cs typeface="Baloo 2"/>
                <a:sym typeface="Baloo 2"/>
              </a:rPr>
              <a:t>, infographics &amp; images by </a:t>
            </a:r>
            <a:r>
              <a:rPr lang="en" sz="1200" b="1">
                <a:solidFill>
                  <a:schemeClr val="dk1"/>
                </a:solidFill>
                <a:uFill>
                  <a:noFill/>
                </a:uFill>
                <a:latin typeface="Baloo 2"/>
                <a:ea typeface="Baloo 2"/>
                <a:cs typeface="Baloo 2"/>
                <a:sym typeface="Baloo 2"/>
                <a:hlinkClick r:id="rId4">
                  <a:extLst>
                    <a:ext uri="{A12FA001-AC4F-418D-AE19-62706E023703}">
                      <ahyp:hlinkClr xmlns:ahyp="http://schemas.microsoft.com/office/drawing/2018/hyperlinkcolor" val="tx"/>
                    </a:ext>
                  </a:extLst>
                </a:hlinkClick>
              </a:rPr>
              <a:t>Freepik</a:t>
            </a:r>
            <a:r>
              <a:rPr lang="en" sz="1200">
                <a:solidFill>
                  <a:schemeClr val="dk1"/>
                </a:solidFill>
                <a:latin typeface="Baloo 2"/>
                <a:ea typeface="Baloo 2"/>
                <a:cs typeface="Baloo 2"/>
                <a:sym typeface="Baloo 2"/>
              </a:rPr>
              <a:t> and illustrations by </a:t>
            </a:r>
            <a:r>
              <a:rPr lang="en" sz="1200" b="1">
                <a:solidFill>
                  <a:schemeClr val="dk1"/>
                </a:solidFill>
                <a:latin typeface="Baloo 2"/>
                <a:ea typeface="Baloo 2"/>
                <a:cs typeface="Baloo 2"/>
                <a:sym typeface="Baloo 2"/>
              </a:rPr>
              <a:t>Stories</a:t>
            </a:r>
            <a:endParaRPr sz="1200" b="1">
              <a:solidFill>
                <a:schemeClr val="dk1"/>
              </a:solidFill>
              <a:latin typeface="Baloo 2"/>
              <a:ea typeface="Baloo 2"/>
              <a:cs typeface="Baloo 2"/>
              <a:sym typeface="Baloo 2"/>
            </a:endParaRPr>
          </a:p>
        </p:txBody>
      </p:sp>
    </p:spTree>
    <p:extLst>
      <p:ext uri="{BB962C8B-B14F-4D97-AF65-F5344CB8AC3E}">
        <p14:creationId xmlns:p14="http://schemas.microsoft.com/office/powerpoint/2010/main" val="4198703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Title + Design 3">
  <p:cSld name="Title + Design 3">
    <p:spTree>
      <p:nvGrpSpPr>
        <p:cNvPr id="1" name="Shape 694"/>
        <p:cNvGrpSpPr/>
        <p:nvPr/>
      </p:nvGrpSpPr>
      <p:grpSpPr>
        <a:xfrm>
          <a:off x="0" y="0"/>
          <a:ext cx="0" cy="0"/>
          <a:chOff x="0" y="0"/>
          <a:chExt cx="0" cy="0"/>
        </a:xfrm>
      </p:grpSpPr>
      <p:grpSp>
        <p:nvGrpSpPr>
          <p:cNvPr id="695" name="Google Shape;695;p24"/>
          <p:cNvGrpSpPr/>
          <p:nvPr/>
        </p:nvGrpSpPr>
        <p:grpSpPr>
          <a:xfrm>
            <a:off x="1036833" y="498234"/>
            <a:ext cx="5059179" cy="5700212"/>
            <a:chOff x="446439" y="565325"/>
            <a:chExt cx="3794384" cy="4275159"/>
          </a:xfrm>
        </p:grpSpPr>
        <p:sp>
          <p:nvSpPr>
            <p:cNvPr id="696" name="Google Shape;696;p24"/>
            <p:cNvSpPr/>
            <p:nvPr/>
          </p:nvSpPr>
          <p:spPr>
            <a:xfrm>
              <a:off x="446439" y="657450"/>
              <a:ext cx="3792282" cy="4183034"/>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24"/>
            <p:cNvSpPr/>
            <p:nvPr/>
          </p:nvSpPr>
          <p:spPr>
            <a:xfrm>
              <a:off x="446439" y="565325"/>
              <a:ext cx="3794384"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24"/>
            <p:cNvSpPr/>
            <p:nvPr/>
          </p:nvSpPr>
          <p:spPr>
            <a:xfrm>
              <a:off x="701603" y="606974"/>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24"/>
            <p:cNvSpPr/>
            <p:nvPr/>
          </p:nvSpPr>
          <p:spPr>
            <a:xfrm>
              <a:off x="832889" y="606974"/>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24"/>
            <p:cNvSpPr/>
            <p:nvPr/>
          </p:nvSpPr>
          <p:spPr>
            <a:xfrm>
              <a:off x="570317" y="606974"/>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701" name="Google Shape;701;p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702" name="Google Shape;702;p24"/>
          <p:cNvSpPr txBox="1">
            <a:spLocks noGrp="1"/>
          </p:cNvSpPr>
          <p:nvPr>
            <p:ph type="title"/>
          </p:nvPr>
        </p:nvSpPr>
        <p:spPr>
          <a:xfrm>
            <a:off x="1154011" y="785201"/>
            <a:ext cx="482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4268220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ru-RU" altLang="uk-UA"/>
          </a:p>
        </p:txBody>
      </p:sp>
      <p:sp>
        <p:nvSpPr>
          <p:cNvPr id="5" name="Footer Placeholder 4"/>
          <p:cNvSpPr>
            <a:spLocks noGrp="1"/>
          </p:cNvSpPr>
          <p:nvPr>
            <p:ph type="ftr" sz="quarter" idx="11"/>
          </p:nvPr>
        </p:nvSpPr>
        <p:spPr/>
        <p:txBody>
          <a:bodyPr/>
          <a:lstStyle/>
          <a:p>
            <a:endParaRPr lang="ru-RU" altLang="uk-UA"/>
          </a:p>
        </p:txBody>
      </p:sp>
      <p:sp>
        <p:nvSpPr>
          <p:cNvPr id="6" name="Slide Number Placeholder 5"/>
          <p:cNvSpPr>
            <a:spLocks noGrp="1"/>
          </p:cNvSpPr>
          <p:nvPr>
            <p:ph type="sldNum" sz="quarter" idx="12"/>
          </p:nvPr>
        </p:nvSpPr>
        <p:spPr/>
        <p:txBody>
          <a:bodyPr/>
          <a:lstStyle/>
          <a:p>
            <a:fld id="{9820D2B5-8718-4C9B-8FDD-190A57F4AE94}" type="slidenum">
              <a:rPr lang="ru-RU" altLang="uk-UA" smtClean="0"/>
              <a:pPr/>
              <a:t>‹#›</a:t>
            </a:fld>
            <a:endParaRPr lang="ru-RU" altLang="uk-UA"/>
          </a:p>
        </p:txBody>
      </p:sp>
    </p:spTree>
    <p:extLst>
      <p:ext uri="{BB962C8B-B14F-4D97-AF65-F5344CB8AC3E}">
        <p14:creationId xmlns:p14="http://schemas.microsoft.com/office/powerpoint/2010/main" val="974576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Blank slide" type="blank" preserve="1">
  <p:cSld name="Blank slide">
    <p:spTree>
      <p:nvGrpSpPr>
        <p:cNvPr id="1" name="Shape 731"/>
        <p:cNvGrpSpPr/>
        <p:nvPr/>
      </p:nvGrpSpPr>
      <p:grpSpPr>
        <a:xfrm>
          <a:off x="0" y="0"/>
          <a:ext cx="0" cy="0"/>
          <a:chOff x="0" y="0"/>
          <a:chExt cx="0" cy="0"/>
        </a:xfrm>
      </p:grpSpPr>
    </p:spTree>
    <p:extLst>
      <p:ext uri="{BB962C8B-B14F-4D97-AF65-F5344CB8AC3E}">
        <p14:creationId xmlns:p14="http://schemas.microsoft.com/office/powerpoint/2010/main" val="36159678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spTree>
      <p:nvGrpSpPr>
        <p:cNvPr id="1" name="Shape 9"/>
        <p:cNvGrpSpPr/>
        <p:nvPr/>
      </p:nvGrpSpPr>
      <p:grpSpPr>
        <a:xfrm>
          <a:off x="0" y="0"/>
          <a:ext cx="0" cy="0"/>
          <a:chOff x="0" y="0"/>
          <a:chExt cx="0" cy="0"/>
        </a:xfrm>
      </p:grpSpPr>
      <p:sp>
        <p:nvSpPr>
          <p:cNvPr id="10" name="Google Shape;10;p2"/>
          <p:cNvSpPr/>
          <p:nvPr/>
        </p:nvSpPr>
        <p:spPr>
          <a:xfrm>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 name="Google Shape;11;p2"/>
          <p:cNvGrpSpPr/>
          <p:nvPr/>
        </p:nvGrpSpPr>
        <p:grpSpPr>
          <a:xfrm>
            <a:off x="-52946" y="-18896"/>
            <a:ext cx="12336100" cy="6887059"/>
            <a:chOff x="3655900" y="1642950"/>
            <a:chExt cx="1299175" cy="751250"/>
          </a:xfrm>
        </p:grpSpPr>
        <p:sp>
          <p:nvSpPr>
            <p:cNvPr id="12" name="Google Shape;12;p2"/>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 name="Google Shape;15;p2"/>
          <p:cNvGrpSpPr/>
          <p:nvPr/>
        </p:nvGrpSpPr>
        <p:grpSpPr>
          <a:xfrm>
            <a:off x="-44512" y="32140"/>
            <a:ext cx="12255733" cy="6833761"/>
            <a:chOff x="5820575" y="792900"/>
            <a:chExt cx="1357625" cy="786925"/>
          </a:xfrm>
        </p:grpSpPr>
        <p:sp>
          <p:nvSpPr>
            <p:cNvPr id="16" name="Google Shape;16;p2"/>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 name="Google Shape;20;p2"/>
          <p:cNvGrpSpPr/>
          <p:nvPr/>
        </p:nvGrpSpPr>
        <p:grpSpPr>
          <a:xfrm>
            <a:off x="79" y="32140"/>
            <a:ext cx="12255733" cy="6833761"/>
            <a:chOff x="5820575" y="792900"/>
            <a:chExt cx="1357625" cy="786925"/>
          </a:xfrm>
        </p:grpSpPr>
        <p:sp>
          <p:nvSpPr>
            <p:cNvPr id="21" name="Google Shape;21;p2"/>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25" name="Google Shape;25;p2"/>
          <p:cNvPicPr preferRelativeResize="0"/>
          <p:nvPr/>
        </p:nvPicPr>
        <p:blipFill>
          <a:blip r:embed="rId2">
            <a:alphaModFix/>
          </a:blip>
          <a:stretch>
            <a:fillRect/>
          </a:stretch>
        </p:blipFill>
        <p:spPr>
          <a:xfrm>
            <a:off x="-71933" y="-18905"/>
            <a:ext cx="12335869" cy="7315309"/>
          </a:xfrm>
          <a:prstGeom prst="rect">
            <a:avLst/>
          </a:prstGeom>
          <a:noFill/>
          <a:ln>
            <a:noFill/>
          </a:ln>
        </p:spPr>
      </p:pic>
      <p:sp>
        <p:nvSpPr>
          <p:cNvPr id="26" name="Google Shape;26;p2"/>
          <p:cNvSpPr txBox="1">
            <a:spLocks noGrp="1"/>
          </p:cNvSpPr>
          <p:nvPr>
            <p:ph type="ctrTitle"/>
          </p:nvPr>
        </p:nvSpPr>
        <p:spPr>
          <a:xfrm>
            <a:off x="3817000" y="2530267"/>
            <a:ext cx="4558000" cy="1893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4800"/>
              <a:buNone/>
              <a:defRPr sz="6400">
                <a:solidFill>
                  <a:srgbClr val="FFFFFF"/>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ru-RU"/>
              <a:t>Образец заголовка</a:t>
            </a:r>
            <a:endParaRPr/>
          </a:p>
        </p:txBody>
      </p:sp>
      <p:sp>
        <p:nvSpPr>
          <p:cNvPr id="27" name="Google Shape;27;p2"/>
          <p:cNvSpPr txBox="1">
            <a:spLocks noGrp="1"/>
          </p:cNvSpPr>
          <p:nvPr>
            <p:ph type="subTitle" idx="1"/>
          </p:nvPr>
        </p:nvSpPr>
        <p:spPr>
          <a:xfrm>
            <a:off x="3249200" y="4331867"/>
            <a:ext cx="5693600" cy="36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400"/>
              <a:buNone/>
              <a:defRPr sz="1867">
                <a:solidFill>
                  <a:srgbClr val="FFFFFF"/>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ru-RU"/>
              <a:t>Образец подзаголовка</a:t>
            </a:r>
            <a:endParaRPr/>
          </a:p>
        </p:txBody>
      </p:sp>
      <p:sp>
        <p:nvSpPr>
          <p:cNvPr id="28" name="Google Shape;28;p2"/>
          <p:cNvSpPr/>
          <p:nvPr/>
        </p:nvSpPr>
        <p:spPr>
          <a:xfrm>
            <a:off x="700733" y="3458501"/>
            <a:ext cx="867" cy="833"/>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30" name="Google Shape;30;p2"/>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15116485"/>
      </p:ext>
    </p:extLst>
  </p:cSld>
  <p:clrMapOvr>
    <a:masterClrMapping/>
  </p:clrMapOvr>
  <p:extLst>
    <p:ext uri="{DCECCB84-F9BA-43D5-87BE-67443E8EF086}">
      <p15:sldGuideLst xmlns:p15="http://schemas.microsoft.com/office/powerpoint/2012/main">
        <p15:guide id="1" orient="horz" pos="1497">
          <p15:clr>
            <a:srgbClr val="F9AD4C"/>
          </p15:clr>
        </p15:guide>
        <p15:guide id="2" pos="2874">
          <p15:clr>
            <a:srgbClr val="F9AD4C"/>
          </p15:clr>
        </p15:guide>
        <p15:guide id="3" orient="horz" pos="1957">
          <p15:clr>
            <a:srgbClr val="F9AD4C"/>
          </p15:clr>
        </p15:guide>
        <p15:guide id="4" orient="horz" pos="2219">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 only">
    <p:spTree>
      <p:nvGrpSpPr>
        <p:cNvPr id="1" name="Shape 234"/>
        <p:cNvGrpSpPr/>
        <p:nvPr/>
      </p:nvGrpSpPr>
      <p:grpSpPr>
        <a:xfrm>
          <a:off x="0" y="0"/>
          <a:ext cx="0" cy="0"/>
          <a:chOff x="0" y="0"/>
          <a:chExt cx="0" cy="0"/>
        </a:xfrm>
      </p:grpSpPr>
      <p:grpSp>
        <p:nvGrpSpPr>
          <p:cNvPr id="235" name="Google Shape;235;p6"/>
          <p:cNvGrpSpPr/>
          <p:nvPr/>
        </p:nvGrpSpPr>
        <p:grpSpPr>
          <a:xfrm>
            <a:off x="470890" y="217748"/>
            <a:ext cx="11270265" cy="6442243"/>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41" name="Google Shape;241;p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44" name="Google Shape;244;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245" name="Google Shape;245;p6"/>
          <p:cNvSpPr txBox="1">
            <a:spLocks noGrp="1"/>
          </p:cNvSpPr>
          <p:nvPr>
            <p:ph type="title"/>
          </p:nvPr>
        </p:nvSpPr>
        <p:spPr>
          <a:xfrm>
            <a:off x="929967" y="784752"/>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37011305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LAST TITTLE " type="secHead">
  <p:cSld name="BIG LAST TITTLE ">
    <p:spTree>
      <p:nvGrpSpPr>
        <p:cNvPr id="1" name="Shape 32"/>
        <p:cNvGrpSpPr/>
        <p:nvPr/>
      </p:nvGrpSpPr>
      <p:grpSpPr>
        <a:xfrm>
          <a:off x="0" y="0"/>
          <a:ext cx="0" cy="0"/>
          <a:chOff x="0" y="0"/>
          <a:chExt cx="0" cy="0"/>
        </a:xfrm>
      </p:grpSpPr>
      <p:sp>
        <p:nvSpPr>
          <p:cNvPr id="33" name="Google Shape;33;p3"/>
          <p:cNvSpPr/>
          <p:nvPr/>
        </p:nvSpPr>
        <p:spPr>
          <a:xfrm flipH="1">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4" name="Google Shape;34;p3"/>
          <p:cNvGrpSpPr/>
          <p:nvPr/>
        </p:nvGrpSpPr>
        <p:grpSpPr>
          <a:xfrm flipH="1">
            <a:off x="-52946" y="-18896"/>
            <a:ext cx="12336100" cy="6887059"/>
            <a:chOff x="3655900" y="1642950"/>
            <a:chExt cx="1299175" cy="751250"/>
          </a:xfrm>
        </p:grpSpPr>
        <p:sp>
          <p:nvSpPr>
            <p:cNvPr id="35" name="Google Shape;35;p3"/>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3"/>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3"/>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 name="Google Shape;38;p3"/>
          <p:cNvGrpSpPr/>
          <p:nvPr/>
        </p:nvGrpSpPr>
        <p:grpSpPr>
          <a:xfrm flipH="1">
            <a:off x="79" y="32140"/>
            <a:ext cx="12255733" cy="6833761"/>
            <a:chOff x="5820575" y="792900"/>
            <a:chExt cx="1357625" cy="786925"/>
          </a:xfrm>
        </p:grpSpPr>
        <p:sp>
          <p:nvSpPr>
            <p:cNvPr id="39" name="Google Shape;39;p3"/>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3"/>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3"/>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3"/>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43" name="Google Shape;43;p3"/>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44" name="Google Shape;44;p3"/>
          <p:cNvSpPr/>
          <p:nvPr/>
        </p:nvSpPr>
        <p:spPr>
          <a:xfrm flipH="1">
            <a:off x="11509700" y="3458501"/>
            <a:ext cx="867" cy="833"/>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 name="Google Shape;45;p3"/>
          <p:cNvSpPr txBox="1">
            <a:spLocks noGrp="1"/>
          </p:cNvSpPr>
          <p:nvPr>
            <p:ph type="sldNum" idx="12"/>
          </p:nvPr>
        </p:nvSpPr>
        <p:spPr>
          <a:xfrm flipH="1">
            <a:off x="18309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 smtClean="0"/>
              <a:pPr/>
              <a:t>‹#›</a:t>
            </a:fld>
            <a:endParaRPr lang="es"/>
          </a:p>
        </p:txBody>
      </p:sp>
      <p:sp>
        <p:nvSpPr>
          <p:cNvPr id="46" name="Google Shape;46;p3"/>
          <p:cNvSpPr txBox="1">
            <a:spLocks noGrp="1"/>
          </p:cNvSpPr>
          <p:nvPr>
            <p:ph type="sldNum" idx="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47" name="Google Shape;47;p3"/>
          <p:cNvSpPr txBox="1">
            <a:spLocks noGrp="1"/>
          </p:cNvSpPr>
          <p:nvPr>
            <p:ph type="ctrTitle"/>
          </p:nvPr>
        </p:nvSpPr>
        <p:spPr>
          <a:xfrm>
            <a:off x="534200" y="3280292"/>
            <a:ext cx="11123600" cy="95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ru-RU"/>
              <a:t>Образец заголовка</a:t>
            </a:r>
            <a:endParaRPr/>
          </a:p>
        </p:txBody>
      </p:sp>
      <p:sp>
        <p:nvSpPr>
          <p:cNvPr id="48" name="Google Shape;48;p3"/>
          <p:cNvSpPr txBox="1">
            <a:spLocks noGrp="1"/>
          </p:cNvSpPr>
          <p:nvPr>
            <p:ph type="subTitle" idx="1"/>
          </p:nvPr>
        </p:nvSpPr>
        <p:spPr>
          <a:xfrm>
            <a:off x="2374600" y="4147000"/>
            <a:ext cx="7442800" cy="11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867">
                <a:solidFill>
                  <a:srgbClr val="FFFFFF"/>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ru-RU"/>
              <a:t>Образец подзаголовка</a:t>
            </a:r>
            <a:endParaRPr/>
          </a:p>
        </p:txBody>
      </p:sp>
      <p:sp>
        <p:nvSpPr>
          <p:cNvPr id="49" name="Google Shape;49;p3"/>
          <p:cNvSpPr/>
          <p:nvPr/>
        </p:nvSpPr>
        <p:spPr>
          <a:xfrm rot="10800000" flipH="1">
            <a:off x="6996373"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0" name="Google Shape;50;p3"/>
          <p:cNvSpPr/>
          <p:nvPr/>
        </p:nvSpPr>
        <p:spPr>
          <a:xfrm flipH="1">
            <a:off x="-57400"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90359792"/>
      </p:ext>
    </p:extLst>
  </p:cSld>
  <p:clrMapOvr>
    <a:masterClrMapping/>
  </p:clrMapOvr>
  <p:extLst>
    <p:ext uri="{DCECCB84-F9BA-43D5-87BE-67443E8EF086}">
      <p15:sldGuideLst xmlns:p15="http://schemas.microsoft.com/office/powerpoint/2012/main">
        <p15:guide id="1" orient="horz" pos="1961">
          <p15:clr>
            <a:srgbClr val="F9AD4C"/>
          </p15:clr>
        </p15:guide>
        <p15:guide id="2" orient="horz" pos="1492">
          <p15:clr>
            <a:srgbClr val="F9AD4C"/>
          </p15:clr>
        </p15:guide>
        <p15:guide id="3" orient="horz" pos="2219">
          <p15:clr>
            <a:srgbClr val="F9AD4C"/>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TLE &amp; SUBTITLE " type="tx">
  <p:cSld name="TITTLE &amp; SUBTITLE ">
    <p:spTree>
      <p:nvGrpSpPr>
        <p:cNvPr id="1" name="Shape 51"/>
        <p:cNvGrpSpPr/>
        <p:nvPr/>
      </p:nvGrpSpPr>
      <p:grpSpPr>
        <a:xfrm>
          <a:off x="0" y="0"/>
          <a:ext cx="0" cy="0"/>
          <a:chOff x="0" y="0"/>
          <a:chExt cx="0" cy="0"/>
        </a:xfrm>
      </p:grpSpPr>
      <p:sp>
        <p:nvSpPr>
          <p:cNvPr id="52" name="Google Shape;52;p4"/>
          <p:cNvSpPr/>
          <p:nvPr/>
        </p:nvSpPr>
        <p:spPr>
          <a:xfrm>
            <a:off x="1" y="3494283"/>
            <a:ext cx="6470409" cy="788571"/>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4"/>
          <p:cNvSpPr/>
          <p:nvPr/>
        </p:nvSpPr>
        <p:spPr>
          <a:xfrm flipH="1">
            <a:off x="6210301" y="3494283"/>
            <a:ext cx="6470409" cy="788571"/>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4"/>
          <p:cNvSpPr/>
          <p:nvPr/>
        </p:nvSpPr>
        <p:spPr>
          <a:xfrm>
            <a:off x="-216000" y="-63500"/>
            <a:ext cx="12598855" cy="6985015"/>
          </a:xfrm>
          <a:custGeom>
            <a:avLst/>
            <a:gdLst/>
            <a:ahLst/>
            <a:cxnLst/>
            <a:rect l="l" t="t" r="r" b="b"/>
            <a:pathLst>
              <a:path w="73507" h="43089" extrusionOk="0">
                <a:moveTo>
                  <a:pt x="1001" y="1"/>
                </a:moveTo>
                <a:cubicBezTo>
                  <a:pt x="448" y="1"/>
                  <a:pt x="1" y="398"/>
                  <a:pt x="1" y="890"/>
                </a:cubicBezTo>
                <a:lnTo>
                  <a:pt x="1" y="6332"/>
                </a:lnTo>
                <a:cubicBezTo>
                  <a:pt x="357" y="6725"/>
                  <a:pt x="759" y="7090"/>
                  <a:pt x="1198" y="7410"/>
                </a:cubicBezTo>
                <a:cubicBezTo>
                  <a:pt x="3256" y="8915"/>
                  <a:pt x="5946" y="9584"/>
                  <a:pt x="8599" y="9850"/>
                </a:cubicBezTo>
                <a:cubicBezTo>
                  <a:pt x="9758" y="9966"/>
                  <a:pt x="10920" y="10012"/>
                  <a:pt x="12084" y="10012"/>
                </a:cubicBezTo>
                <a:cubicBezTo>
                  <a:pt x="16890" y="10012"/>
                  <a:pt x="21739" y="9219"/>
                  <a:pt x="26527" y="9219"/>
                </a:cubicBezTo>
                <a:cubicBezTo>
                  <a:pt x="28273" y="9219"/>
                  <a:pt x="30010" y="9325"/>
                  <a:pt x="31735" y="9612"/>
                </a:cubicBezTo>
                <a:cubicBezTo>
                  <a:pt x="33584" y="9920"/>
                  <a:pt x="35466" y="10477"/>
                  <a:pt x="36774" y="11679"/>
                </a:cubicBezTo>
                <a:cubicBezTo>
                  <a:pt x="37365" y="12220"/>
                  <a:pt x="37824" y="12925"/>
                  <a:pt x="37840" y="13676"/>
                </a:cubicBezTo>
                <a:cubicBezTo>
                  <a:pt x="37849" y="14299"/>
                  <a:pt x="37557" y="14894"/>
                  <a:pt x="37221" y="15435"/>
                </a:cubicBezTo>
                <a:cubicBezTo>
                  <a:pt x="36200" y="17079"/>
                  <a:pt x="34650" y="18732"/>
                  <a:pt x="34999" y="20581"/>
                </a:cubicBezTo>
                <a:cubicBezTo>
                  <a:pt x="35257" y="21930"/>
                  <a:pt x="36487" y="22972"/>
                  <a:pt x="37820" y="23652"/>
                </a:cubicBezTo>
                <a:cubicBezTo>
                  <a:pt x="39153" y="24333"/>
                  <a:pt x="40637" y="24768"/>
                  <a:pt x="41937" y="25498"/>
                </a:cubicBezTo>
                <a:cubicBezTo>
                  <a:pt x="43126" y="26170"/>
                  <a:pt x="44225" y="27339"/>
                  <a:pt x="43876" y="28548"/>
                </a:cubicBezTo>
                <a:cubicBezTo>
                  <a:pt x="43753" y="28983"/>
                  <a:pt x="43454" y="29360"/>
                  <a:pt x="43138" y="29717"/>
                </a:cubicBezTo>
                <a:cubicBezTo>
                  <a:pt x="42068" y="30935"/>
                  <a:pt x="40817" y="32026"/>
                  <a:pt x="39419" y="32956"/>
                </a:cubicBezTo>
                <a:cubicBezTo>
                  <a:pt x="38127" y="33818"/>
                  <a:pt x="36598" y="34670"/>
                  <a:pt x="36258" y="36073"/>
                </a:cubicBezTo>
                <a:cubicBezTo>
                  <a:pt x="36081" y="36782"/>
                  <a:pt x="36249" y="37541"/>
                  <a:pt x="36020" y="38238"/>
                </a:cubicBezTo>
                <a:cubicBezTo>
                  <a:pt x="35729" y="39120"/>
                  <a:pt x="34831" y="39763"/>
                  <a:pt x="33851" y="40050"/>
                </a:cubicBezTo>
                <a:cubicBezTo>
                  <a:pt x="33203" y="40241"/>
                  <a:pt x="32520" y="40299"/>
                  <a:pt x="31833" y="40299"/>
                </a:cubicBezTo>
                <a:cubicBezTo>
                  <a:pt x="31484" y="40299"/>
                  <a:pt x="31134" y="40284"/>
                  <a:pt x="30787" y="40264"/>
                </a:cubicBezTo>
                <a:cubicBezTo>
                  <a:pt x="28977" y="40157"/>
                  <a:pt x="27150" y="39909"/>
                  <a:pt x="25346" y="39909"/>
                </a:cubicBezTo>
                <a:cubicBezTo>
                  <a:pt x="24449" y="39909"/>
                  <a:pt x="23558" y="39970"/>
                  <a:pt x="22677" y="40141"/>
                </a:cubicBezTo>
                <a:cubicBezTo>
                  <a:pt x="20766" y="40510"/>
                  <a:pt x="18892" y="41609"/>
                  <a:pt x="18014" y="43089"/>
                </a:cubicBezTo>
                <a:lnTo>
                  <a:pt x="44446" y="43089"/>
                </a:lnTo>
                <a:cubicBezTo>
                  <a:pt x="47768" y="41412"/>
                  <a:pt x="51401" y="40218"/>
                  <a:pt x="55173" y="39603"/>
                </a:cubicBezTo>
                <a:cubicBezTo>
                  <a:pt x="57990" y="39140"/>
                  <a:pt x="61566" y="39214"/>
                  <a:pt x="63571" y="37098"/>
                </a:cubicBezTo>
                <a:cubicBezTo>
                  <a:pt x="64535" y="36077"/>
                  <a:pt x="65068" y="34597"/>
                  <a:pt x="64272" y="33371"/>
                </a:cubicBezTo>
                <a:cubicBezTo>
                  <a:pt x="63547" y="32251"/>
                  <a:pt x="62091" y="31767"/>
                  <a:pt x="60955" y="31050"/>
                </a:cubicBezTo>
                <a:cubicBezTo>
                  <a:pt x="59315" y="30008"/>
                  <a:pt x="58228" y="27999"/>
                  <a:pt x="60205" y="26748"/>
                </a:cubicBezTo>
                <a:cubicBezTo>
                  <a:pt x="61078" y="26195"/>
                  <a:pt x="62218" y="25949"/>
                  <a:pt x="62952" y="25227"/>
                </a:cubicBezTo>
                <a:cubicBezTo>
                  <a:pt x="64293" y="23898"/>
                  <a:pt x="62919" y="22156"/>
                  <a:pt x="61591" y="21352"/>
                </a:cubicBezTo>
                <a:cubicBezTo>
                  <a:pt x="59577" y="20130"/>
                  <a:pt x="56764" y="19466"/>
                  <a:pt x="56424" y="16956"/>
                </a:cubicBezTo>
                <a:cubicBezTo>
                  <a:pt x="56116" y="14676"/>
                  <a:pt x="57851" y="12774"/>
                  <a:pt x="59905" y="11621"/>
                </a:cubicBezTo>
                <a:cubicBezTo>
                  <a:pt x="63374" y="9673"/>
                  <a:pt x="67611" y="8778"/>
                  <a:pt x="71780" y="8778"/>
                </a:cubicBezTo>
                <a:cubicBezTo>
                  <a:pt x="72358" y="8778"/>
                  <a:pt x="72934" y="8795"/>
                  <a:pt x="73507" y="8829"/>
                </a:cubicBezTo>
                <a:lnTo>
                  <a:pt x="73507" y="890"/>
                </a:lnTo>
                <a:cubicBezTo>
                  <a:pt x="73507" y="402"/>
                  <a:pt x="73060" y="1"/>
                  <a:pt x="72502" y="1"/>
                </a:cubicBezTo>
                <a:close/>
              </a:path>
            </a:pathLst>
          </a:custGeom>
          <a:gradFill>
            <a:gsLst>
              <a:gs pos="0">
                <a:srgbClr val="131263">
                  <a:alpha val="21540"/>
                </a:srgbClr>
              </a:gs>
              <a:gs pos="100000">
                <a:srgbClr val="0C0C33">
                  <a:alpha val="2154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55" name="Google Shape;55;p4"/>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56" name="Google Shape;56;p4"/>
          <p:cNvSpPr txBox="1">
            <a:spLocks noGrp="1"/>
          </p:cNvSpPr>
          <p:nvPr>
            <p:ph type="title"/>
          </p:nvPr>
        </p:nvSpPr>
        <p:spPr>
          <a:xfrm>
            <a:off x="758500" y="2081051"/>
            <a:ext cx="6163200" cy="1756000"/>
          </a:xfrm>
          <a:prstGeom prst="rect">
            <a:avLst/>
          </a:prstGeom>
        </p:spPr>
        <p:txBody>
          <a:bodyPr spcFirstLastPara="1" wrap="square" lIns="91425" tIns="91425" rIns="91425" bIns="91425" anchor="b" anchorCtr="0">
            <a:noAutofit/>
          </a:bodyPr>
          <a:lstStyle>
            <a:lvl1pPr lvl="0">
              <a:spcBef>
                <a:spcPts val="0"/>
              </a:spcBef>
              <a:spcAft>
                <a:spcPts val="0"/>
              </a:spcAft>
              <a:buClr>
                <a:srgbClr val="0F0F4B"/>
              </a:buClr>
              <a:buSzPts val="4800"/>
              <a:buNone/>
              <a:defRPr sz="6400">
                <a:solidFill>
                  <a:srgbClr val="0F0F4B"/>
                </a:solidFill>
              </a:defRPr>
            </a:lvl1pPr>
            <a:lvl2pPr lvl="1">
              <a:spcBef>
                <a:spcPts val="0"/>
              </a:spcBef>
              <a:spcAft>
                <a:spcPts val="0"/>
              </a:spcAft>
              <a:buClr>
                <a:srgbClr val="0F0F4B"/>
              </a:buClr>
              <a:buSzPts val="2800"/>
              <a:buNone/>
              <a:defRPr>
                <a:solidFill>
                  <a:srgbClr val="0F0F4B"/>
                </a:solidFill>
              </a:defRPr>
            </a:lvl2pPr>
            <a:lvl3pPr lvl="2">
              <a:spcBef>
                <a:spcPts val="0"/>
              </a:spcBef>
              <a:spcAft>
                <a:spcPts val="0"/>
              </a:spcAft>
              <a:buClr>
                <a:srgbClr val="0F0F4B"/>
              </a:buClr>
              <a:buSzPts val="2800"/>
              <a:buNone/>
              <a:defRPr>
                <a:solidFill>
                  <a:srgbClr val="0F0F4B"/>
                </a:solidFill>
              </a:defRPr>
            </a:lvl3pPr>
            <a:lvl4pPr lvl="3">
              <a:spcBef>
                <a:spcPts val="0"/>
              </a:spcBef>
              <a:spcAft>
                <a:spcPts val="0"/>
              </a:spcAft>
              <a:buClr>
                <a:srgbClr val="0F0F4B"/>
              </a:buClr>
              <a:buSzPts val="2800"/>
              <a:buNone/>
              <a:defRPr>
                <a:solidFill>
                  <a:srgbClr val="0F0F4B"/>
                </a:solidFill>
              </a:defRPr>
            </a:lvl4pPr>
            <a:lvl5pPr lvl="4">
              <a:spcBef>
                <a:spcPts val="0"/>
              </a:spcBef>
              <a:spcAft>
                <a:spcPts val="0"/>
              </a:spcAft>
              <a:buClr>
                <a:srgbClr val="0F0F4B"/>
              </a:buClr>
              <a:buSzPts val="2800"/>
              <a:buNone/>
              <a:defRPr>
                <a:solidFill>
                  <a:srgbClr val="0F0F4B"/>
                </a:solidFill>
              </a:defRPr>
            </a:lvl5pPr>
            <a:lvl6pPr lvl="5">
              <a:spcBef>
                <a:spcPts val="0"/>
              </a:spcBef>
              <a:spcAft>
                <a:spcPts val="0"/>
              </a:spcAft>
              <a:buClr>
                <a:srgbClr val="0F0F4B"/>
              </a:buClr>
              <a:buSzPts val="2800"/>
              <a:buNone/>
              <a:defRPr>
                <a:solidFill>
                  <a:srgbClr val="0F0F4B"/>
                </a:solidFill>
              </a:defRPr>
            </a:lvl6pPr>
            <a:lvl7pPr lvl="6">
              <a:spcBef>
                <a:spcPts val="0"/>
              </a:spcBef>
              <a:spcAft>
                <a:spcPts val="0"/>
              </a:spcAft>
              <a:buClr>
                <a:srgbClr val="0F0F4B"/>
              </a:buClr>
              <a:buSzPts val="2800"/>
              <a:buNone/>
              <a:defRPr>
                <a:solidFill>
                  <a:srgbClr val="0F0F4B"/>
                </a:solidFill>
              </a:defRPr>
            </a:lvl7pPr>
            <a:lvl8pPr lvl="7">
              <a:spcBef>
                <a:spcPts val="0"/>
              </a:spcBef>
              <a:spcAft>
                <a:spcPts val="0"/>
              </a:spcAft>
              <a:buClr>
                <a:srgbClr val="0F0F4B"/>
              </a:buClr>
              <a:buSzPts val="2800"/>
              <a:buNone/>
              <a:defRPr>
                <a:solidFill>
                  <a:srgbClr val="0F0F4B"/>
                </a:solidFill>
              </a:defRPr>
            </a:lvl8pPr>
            <a:lvl9pPr lvl="8">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sp>
        <p:nvSpPr>
          <p:cNvPr id="57" name="Google Shape;5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58" name="Google Shape;58;p4"/>
          <p:cNvSpPr txBox="1">
            <a:spLocks noGrp="1"/>
          </p:cNvSpPr>
          <p:nvPr>
            <p:ph type="subTitle" idx="1"/>
          </p:nvPr>
        </p:nvSpPr>
        <p:spPr>
          <a:xfrm>
            <a:off x="1397000" y="4397151"/>
            <a:ext cx="4210000" cy="1014800"/>
          </a:xfrm>
          <a:prstGeom prst="rect">
            <a:avLst/>
          </a:prstGeom>
        </p:spPr>
        <p:txBody>
          <a:bodyPr spcFirstLastPara="1" wrap="square" lIns="90000" tIns="91425" rIns="91425" bIns="91425" anchor="t" anchorCtr="0">
            <a:noAutofit/>
          </a:bodyPr>
          <a:lstStyle>
            <a:lvl1pPr lvl="0" algn="r"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Tree>
    <p:extLst>
      <p:ext uri="{BB962C8B-B14F-4D97-AF65-F5344CB8AC3E}">
        <p14:creationId xmlns:p14="http://schemas.microsoft.com/office/powerpoint/2010/main" val="1250691524"/>
      </p:ext>
    </p:extLst>
  </p:cSld>
  <p:clrMapOvr>
    <a:masterClrMapping/>
  </p:clrMapOvr>
  <p:extLst>
    <p:ext uri="{DCECCB84-F9BA-43D5-87BE-67443E8EF086}">
      <p15:sldGuideLst xmlns:p15="http://schemas.microsoft.com/office/powerpoint/2012/main">
        <p15:guide id="1" orient="horz" pos="2232">
          <p15:clr>
            <a:srgbClr val="F9AD4C"/>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type="twoColTx">
  <p:cSld name="TABLE OF CONTENTS">
    <p:spTree>
      <p:nvGrpSpPr>
        <p:cNvPr id="1" name="Shape 59"/>
        <p:cNvGrpSpPr/>
        <p:nvPr/>
      </p:nvGrpSpPr>
      <p:grpSpPr>
        <a:xfrm>
          <a:off x="0" y="0"/>
          <a:ext cx="0" cy="0"/>
          <a:chOff x="0" y="0"/>
          <a:chExt cx="0" cy="0"/>
        </a:xfrm>
      </p:grpSpPr>
      <p:sp>
        <p:nvSpPr>
          <p:cNvPr id="60" name="Google Shape;60;p5"/>
          <p:cNvSpPr/>
          <p:nvPr/>
        </p:nvSpPr>
        <p:spPr>
          <a:xfrm>
            <a:off x="-419199" y="2935483"/>
            <a:ext cx="6470409" cy="788571"/>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 name="Google Shape;61;p5"/>
          <p:cNvSpPr/>
          <p:nvPr/>
        </p:nvSpPr>
        <p:spPr>
          <a:xfrm flipH="1">
            <a:off x="4979801" y="2935483"/>
            <a:ext cx="6470409" cy="788571"/>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 name="Google Shape;62;p5"/>
          <p:cNvSpPr/>
          <p:nvPr/>
        </p:nvSpPr>
        <p:spPr>
          <a:xfrm flipH="1">
            <a:off x="-121345" y="-63500"/>
            <a:ext cx="12598855" cy="6985015"/>
          </a:xfrm>
          <a:custGeom>
            <a:avLst/>
            <a:gdLst/>
            <a:ahLst/>
            <a:cxnLst/>
            <a:rect l="l" t="t" r="r" b="b"/>
            <a:pathLst>
              <a:path w="73507" h="43089" extrusionOk="0">
                <a:moveTo>
                  <a:pt x="1001" y="1"/>
                </a:moveTo>
                <a:cubicBezTo>
                  <a:pt x="448" y="1"/>
                  <a:pt x="1" y="398"/>
                  <a:pt x="1" y="890"/>
                </a:cubicBezTo>
                <a:lnTo>
                  <a:pt x="1" y="6332"/>
                </a:lnTo>
                <a:cubicBezTo>
                  <a:pt x="357" y="6725"/>
                  <a:pt x="759" y="7090"/>
                  <a:pt x="1198" y="7410"/>
                </a:cubicBezTo>
                <a:cubicBezTo>
                  <a:pt x="3256" y="8915"/>
                  <a:pt x="5946" y="9584"/>
                  <a:pt x="8599" y="9850"/>
                </a:cubicBezTo>
                <a:cubicBezTo>
                  <a:pt x="9758" y="9966"/>
                  <a:pt x="10920" y="10012"/>
                  <a:pt x="12084" y="10012"/>
                </a:cubicBezTo>
                <a:cubicBezTo>
                  <a:pt x="16890" y="10012"/>
                  <a:pt x="21739" y="9219"/>
                  <a:pt x="26527" y="9219"/>
                </a:cubicBezTo>
                <a:cubicBezTo>
                  <a:pt x="28273" y="9219"/>
                  <a:pt x="30010" y="9325"/>
                  <a:pt x="31735" y="9612"/>
                </a:cubicBezTo>
                <a:cubicBezTo>
                  <a:pt x="33584" y="9920"/>
                  <a:pt x="35466" y="10477"/>
                  <a:pt x="36774" y="11679"/>
                </a:cubicBezTo>
                <a:cubicBezTo>
                  <a:pt x="37365" y="12220"/>
                  <a:pt x="37824" y="12925"/>
                  <a:pt x="37840" y="13676"/>
                </a:cubicBezTo>
                <a:cubicBezTo>
                  <a:pt x="37849" y="14299"/>
                  <a:pt x="37557" y="14894"/>
                  <a:pt x="37221" y="15435"/>
                </a:cubicBezTo>
                <a:cubicBezTo>
                  <a:pt x="36200" y="17079"/>
                  <a:pt x="34650" y="18732"/>
                  <a:pt x="34999" y="20581"/>
                </a:cubicBezTo>
                <a:cubicBezTo>
                  <a:pt x="35257" y="21930"/>
                  <a:pt x="36487" y="22972"/>
                  <a:pt x="37820" y="23652"/>
                </a:cubicBezTo>
                <a:cubicBezTo>
                  <a:pt x="39153" y="24333"/>
                  <a:pt x="40637" y="24768"/>
                  <a:pt x="41937" y="25498"/>
                </a:cubicBezTo>
                <a:cubicBezTo>
                  <a:pt x="43126" y="26170"/>
                  <a:pt x="44225" y="27339"/>
                  <a:pt x="43876" y="28548"/>
                </a:cubicBezTo>
                <a:cubicBezTo>
                  <a:pt x="43753" y="28983"/>
                  <a:pt x="43454" y="29360"/>
                  <a:pt x="43138" y="29717"/>
                </a:cubicBezTo>
                <a:cubicBezTo>
                  <a:pt x="42068" y="30935"/>
                  <a:pt x="40817" y="32026"/>
                  <a:pt x="39419" y="32956"/>
                </a:cubicBezTo>
                <a:cubicBezTo>
                  <a:pt x="38127" y="33818"/>
                  <a:pt x="36598" y="34670"/>
                  <a:pt x="36258" y="36073"/>
                </a:cubicBezTo>
                <a:cubicBezTo>
                  <a:pt x="36081" y="36782"/>
                  <a:pt x="36249" y="37541"/>
                  <a:pt x="36020" y="38238"/>
                </a:cubicBezTo>
                <a:cubicBezTo>
                  <a:pt x="35729" y="39120"/>
                  <a:pt x="34831" y="39763"/>
                  <a:pt x="33851" y="40050"/>
                </a:cubicBezTo>
                <a:cubicBezTo>
                  <a:pt x="33203" y="40241"/>
                  <a:pt x="32520" y="40299"/>
                  <a:pt x="31833" y="40299"/>
                </a:cubicBezTo>
                <a:cubicBezTo>
                  <a:pt x="31484" y="40299"/>
                  <a:pt x="31134" y="40284"/>
                  <a:pt x="30787" y="40264"/>
                </a:cubicBezTo>
                <a:cubicBezTo>
                  <a:pt x="28977" y="40157"/>
                  <a:pt x="27150" y="39909"/>
                  <a:pt x="25346" y="39909"/>
                </a:cubicBezTo>
                <a:cubicBezTo>
                  <a:pt x="24449" y="39909"/>
                  <a:pt x="23558" y="39970"/>
                  <a:pt x="22677" y="40141"/>
                </a:cubicBezTo>
                <a:cubicBezTo>
                  <a:pt x="20766" y="40510"/>
                  <a:pt x="18892" y="41609"/>
                  <a:pt x="18014" y="43089"/>
                </a:cubicBezTo>
                <a:lnTo>
                  <a:pt x="44446" y="43089"/>
                </a:lnTo>
                <a:cubicBezTo>
                  <a:pt x="47768" y="41412"/>
                  <a:pt x="51401" y="40218"/>
                  <a:pt x="55173" y="39603"/>
                </a:cubicBezTo>
                <a:cubicBezTo>
                  <a:pt x="57990" y="39140"/>
                  <a:pt x="61566" y="39214"/>
                  <a:pt x="63571" y="37098"/>
                </a:cubicBezTo>
                <a:cubicBezTo>
                  <a:pt x="64535" y="36077"/>
                  <a:pt x="65068" y="34597"/>
                  <a:pt x="64272" y="33371"/>
                </a:cubicBezTo>
                <a:cubicBezTo>
                  <a:pt x="63547" y="32251"/>
                  <a:pt x="62091" y="31767"/>
                  <a:pt x="60955" y="31050"/>
                </a:cubicBezTo>
                <a:cubicBezTo>
                  <a:pt x="59315" y="30008"/>
                  <a:pt x="58228" y="27999"/>
                  <a:pt x="60205" y="26748"/>
                </a:cubicBezTo>
                <a:cubicBezTo>
                  <a:pt x="61078" y="26195"/>
                  <a:pt x="62218" y="25949"/>
                  <a:pt x="62952" y="25227"/>
                </a:cubicBezTo>
                <a:cubicBezTo>
                  <a:pt x="64293" y="23898"/>
                  <a:pt x="62919" y="22156"/>
                  <a:pt x="61591" y="21352"/>
                </a:cubicBezTo>
                <a:cubicBezTo>
                  <a:pt x="59577" y="20130"/>
                  <a:pt x="56764" y="19466"/>
                  <a:pt x="56424" y="16956"/>
                </a:cubicBezTo>
                <a:cubicBezTo>
                  <a:pt x="56116" y="14676"/>
                  <a:pt x="57851" y="12774"/>
                  <a:pt x="59905" y="11621"/>
                </a:cubicBezTo>
                <a:cubicBezTo>
                  <a:pt x="63374" y="9673"/>
                  <a:pt x="67611" y="8778"/>
                  <a:pt x="71780" y="8778"/>
                </a:cubicBezTo>
                <a:cubicBezTo>
                  <a:pt x="72358" y="8778"/>
                  <a:pt x="72934" y="8795"/>
                  <a:pt x="73507" y="8829"/>
                </a:cubicBezTo>
                <a:lnTo>
                  <a:pt x="73507" y="890"/>
                </a:lnTo>
                <a:cubicBezTo>
                  <a:pt x="73507" y="402"/>
                  <a:pt x="73060" y="1"/>
                  <a:pt x="72502" y="1"/>
                </a:cubicBezTo>
                <a:close/>
              </a:path>
            </a:pathLst>
          </a:custGeom>
          <a:gradFill>
            <a:gsLst>
              <a:gs pos="0">
                <a:srgbClr val="131263">
                  <a:alpha val="21540"/>
                </a:srgbClr>
              </a:gs>
              <a:gs pos="100000">
                <a:srgbClr val="0C0C33">
                  <a:alpha val="2154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63" name="Google Shape;63;p5"/>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64" name="Google Shape;64;p5"/>
          <p:cNvSpPr txBox="1">
            <a:spLocks noGrp="1"/>
          </p:cNvSpPr>
          <p:nvPr>
            <p:ph type="title"/>
          </p:nvPr>
        </p:nvSpPr>
        <p:spPr>
          <a:xfrm flipH="1">
            <a:off x="5133409" y="1522251"/>
            <a:ext cx="6163200" cy="1756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F0F4B"/>
              </a:buClr>
              <a:buSzPts val="3600"/>
              <a:buNone/>
              <a:defRPr sz="4800">
                <a:solidFill>
                  <a:srgbClr val="0F0F4B"/>
                </a:solidFill>
              </a:defRPr>
            </a:lvl1pPr>
            <a:lvl2pPr lvl="1" rtl="0">
              <a:spcBef>
                <a:spcPts val="0"/>
              </a:spcBef>
              <a:spcAft>
                <a:spcPts val="0"/>
              </a:spcAft>
              <a:buClr>
                <a:srgbClr val="0F0F4B"/>
              </a:buClr>
              <a:buSzPts val="2800"/>
              <a:buNone/>
              <a:defRPr>
                <a:solidFill>
                  <a:srgbClr val="0F0F4B"/>
                </a:solidFill>
              </a:defRPr>
            </a:lvl2pPr>
            <a:lvl3pPr lvl="2" rtl="0">
              <a:spcBef>
                <a:spcPts val="0"/>
              </a:spcBef>
              <a:spcAft>
                <a:spcPts val="0"/>
              </a:spcAft>
              <a:buClr>
                <a:srgbClr val="0F0F4B"/>
              </a:buClr>
              <a:buSzPts val="2800"/>
              <a:buNone/>
              <a:defRPr>
                <a:solidFill>
                  <a:srgbClr val="0F0F4B"/>
                </a:solidFill>
              </a:defRPr>
            </a:lvl3pPr>
            <a:lvl4pPr lvl="3" rtl="0">
              <a:spcBef>
                <a:spcPts val="0"/>
              </a:spcBef>
              <a:spcAft>
                <a:spcPts val="0"/>
              </a:spcAft>
              <a:buClr>
                <a:srgbClr val="0F0F4B"/>
              </a:buClr>
              <a:buSzPts val="2800"/>
              <a:buNone/>
              <a:defRPr>
                <a:solidFill>
                  <a:srgbClr val="0F0F4B"/>
                </a:solidFill>
              </a:defRPr>
            </a:lvl4pPr>
            <a:lvl5pPr lvl="4" rtl="0">
              <a:spcBef>
                <a:spcPts val="0"/>
              </a:spcBef>
              <a:spcAft>
                <a:spcPts val="0"/>
              </a:spcAft>
              <a:buClr>
                <a:srgbClr val="0F0F4B"/>
              </a:buClr>
              <a:buSzPts val="2800"/>
              <a:buNone/>
              <a:defRPr>
                <a:solidFill>
                  <a:srgbClr val="0F0F4B"/>
                </a:solidFill>
              </a:defRPr>
            </a:lvl5pPr>
            <a:lvl6pPr lvl="5" rtl="0">
              <a:spcBef>
                <a:spcPts val="0"/>
              </a:spcBef>
              <a:spcAft>
                <a:spcPts val="0"/>
              </a:spcAft>
              <a:buClr>
                <a:srgbClr val="0F0F4B"/>
              </a:buClr>
              <a:buSzPts val="2800"/>
              <a:buNone/>
              <a:defRPr>
                <a:solidFill>
                  <a:srgbClr val="0F0F4B"/>
                </a:solidFill>
              </a:defRPr>
            </a:lvl6pPr>
            <a:lvl7pPr lvl="6" rtl="0">
              <a:spcBef>
                <a:spcPts val="0"/>
              </a:spcBef>
              <a:spcAft>
                <a:spcPts val="0"/>
              </a:spcAft>
              <a:buClr>
                <a:srgbClr val="0F0F4B"/>
              </a:buClr>
              <a:buSzPts val="2800"/>
              <a:buNone/>
              <a:defRPr>
                <a:solidFill>
                  <a:srgbClr val="0F0F4B"/>
                </a:solidFill>
              </a:defRPr>
            </a:lvl7pPr>
            <a:lvl8pPr lvl="7" rtl="0">
              <a:spcBef>
                <a:spcPts val="0"/>
              </a:spcBef>
              <a:spcAft>
                <a:spcPts val="0"/>
              </a:spcAft>
              <a:buClr>
                <a:srgbClr val="0F0F4B"/>
              </a:buClr>
              <a:buSzPts val="2800"/>
              <a:buNone/>
              <a:defRPr>
                <a:solidFill>
                  <a:srgbClr val="0F0F4B"/>
                </a:solidFill>
              </a:defRPr>
            </a:lvl8pPr>
            <a:lvl9pPr lvl="8"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sp>
        <p:nvSpPr>
          <p:cNvPr id="65" name="Google Shape;65;p5"/>
          <p:cNvSpPr txBox="1">
            <a:spLocks noGrp="1"/>
          </p:cNvSpPr>
          <p:nvPr>
            <p:ph type="subTitle" idx="1"/>
          </p:nvPr>
        </p:nvSpPr>
        <p:spPr>
          <a:xfrm flipH="1">
            <a:off x="7200633" y="3970733"/>
            <a:ext cx="3819600" cy="3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
        <p:nvSpPr>
          <p:cNvPr id="66" name="Google Shape;66;p5"/>
          <p:cNvSpPr txBox="1">
            <a:spLocks noGrp="1"/>
          </p:cNvSpPr>
          <p:nvPr>
            <p:ph type="title" idx="2"/>
          </p:nvPr>
        </p:nvSpPr>
        <p:spPr>
          <a:xfrm flipH="1">
            <a:off x="7200700" y="3635167"/>
            <a:ext cx="8084400" cy="52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F0F4B"/>
              </a:buClr>
              <a:buSzPts val="1800"/>
              <a:buNone/>
              <a:defRPr sz="2400">
                <a:solidFill>
                  <a:srgbClr val="0F0F4B"/>
                </a:solidFill>
              </a:defRPr>
            </a:lvl1pPr>
            <a:lvl2pPr lvl="1" rtl="0">
              <a:spcBef>
                <a:spcPts val="0"/>
              </a:spcBef>
              <a:spcAft>
                <a:spcPts val="0"/>
              </a:spcAft>
              <a:buClr>
                <a:srgbClr val="0F0F4B"/>
              </a:buClr>
              <a:buSzPts val="1800"/>
              <a:buNone/>
              <a:defRPr sz="2400">
                <a:solidFill>
                  <a:srgbClr val="0F0F4B"/>
                </a:solidFill>
              </a:defRPr>
            </a:lvl2pPr>
            <a:lvl3pPr lvl="2" rtl="0">
              <a:spcBef>
                <a:spcPts val="0"/>
              </a:spcBef>
              <a:spcAft>
                <a:spcPts val="0"/>
              </a:spcAft>
              <a:buClr>
                <a:srgbClr val="0F0F4B"/>
              </a:buClr>
              <a:buSzPts val="1800"/>
              <a:buNone/>
              <a:defRPr sz="2400">
                <a:solidFill>
                  <a:srgbClr val="0F0F4B"/>
                </a:solidFill>
              </a:defRPr>
            </a:lvl3pPr>
            <a:lvl4pPr lvl="3" rtl="0">
              <a:spcBef>
                <a:spcPts val="0"/>
              </a:spcBef>
              <a:spcAft>
                <a:spcPts val="0"/>
              </a:spcAft>
              <a:buClr>
                <a:srgbClr val="0F0F4B"/>
              </a:buClr>
              <a:buSzPts val="1800"/>
              <a:buNone/>
              <a:defRPr sz="2400">
                <a:solidFill>
                  <a:srgbClr val="0F0F4B"/>
                </a:solidFill>
              </a:defRPr>
            </a:lvl4pPr>
            <a:lvl5pPr lvl="4" rtl="0">
              <a:spcBef>
                <a:spcPts val="0"/>
              </a:spcBef>
              <a:spcAft>
                <a:spcPts val="0"/>
              </a:spcAft>
              <a:buClr>
                <a:srgbClr val="0F0F4B"/>
              </a:buClr>
              <a:buSzPts val="1800"/>
              <a:buNone/>
              <a:defRPr sz="2400">
                <a:solidFill>
                  <a:srgbClr val="0F0F4B"/>
                </a:solidFill>
              </a:defRPr>
            </a:lvl5pPr>
            <a:lvl6pPr lvl="5" rtl="0">
              <a:spcBef>
                <a:spcPts val="0"/>
              </a:spcBef>
              <a:spcAft>
                <a:spcPts val="0"/>
              </a:spcAft>
              <a:buClr>
                <a:srgbClr val="0F0F4B"/>
              </a:buClr>
              <a:buSzPts val="1800"/>
              <a:buNone/>
              <a:defRPr sz="2400">
                <a:solidFill>
                  <a:srgbClr val="0F0F4B"/>
                </a:solidFill>
              </a:defRPr>
            </a:lvl6pPr>
            <a:lvl7pPr lvl="6" rtl="0">
              <a:spcBef>
                <a:spcPts val="0"/>
              </a:spcBef>
              <a:spcAft>
                <a:spcPts val="0"/>
              </a:spcAft>
              <a:buClr>
                <a:srgbClr val="0F0F4B"/>
              </a:buClr>
              <a:buSzPts val="1800"/>
              <a:buNone/>
              <a:defRPr sz="2400">
                <a:solidFill>
                  <a:srgbClr val="0F0F4B"/>
                </a:solidFill>
              </a:defRPr>
            </a:lvl7pPr>
            <a:lvl8pPr lvl="7" rtl="0">
              <a:spcBef>
                <a:spcPts val="0"/>
              </a:spcBef>
              <a:spcAft>
                <a:spcPts val="0"/>
              </a:spcAft>
              <a:buClr>
                <a:srgbClr val="0F0F4B"/>
              </a:buClr>
              <a:buSzPts val="1800"/>
              <a:buNone/>
              <a:defRPr sz="2400">
                <a:solidFill>
                  <a:srgbClr val="0F0F4B"/>
                </a:solidFill>
              </a:defRPr>
            </a:lvl8pPr>
            <a:lvl9pPr lvl="8"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67" name="Google Shape;67;p5"/>
          <p:cNvSpPr txBox="1">
            <a:spLocks noGrp="1"/>
          </p:cNvSpPr>
          <p:nvPr>
            <p:ph type="subTitle" idx="3"/>
          </p:nvPr>
        </p:nvSpPr>
        <p:spPr>
          <a:xfrm flipH="1">
            <a:off x="7200633" y="4811400"/>
            <a:ext cx="3819600" cy="3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
        <p:nvSpPr>
          <p:cNvPr id="68" name="Google Shape;68;p5"/>
          <p:cNvSpPr txBox="1">
            <a:spLocks noGrp="1"/>
          </p:cNvSpPr>
          <p:nvPr>
            <p:ph type="title" idx="4"/>
          </p:nvPr>
        </p:nvSpPr>
        <p:spPr>
          <a:xfrm flipH="1">
            <a:off x="7200700" y="4475833"/>
            <a:ext cx="8084400" cy="52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F0F4B"/>
              </a:buClr>
              <a:buSzPts val="1800"/>
              <a:buNone/>
              <a:defRPr sz="2400">
                <a:solidFill>
                  <a:srgbClr val="0F0F4B"/>
                </a:solidFill>
              </a:defRPr>
            </a:lvl1pPr>
            <a:lvl2pPr lvl="1" rtl="0">
              <a:spcBef>
                <a:spcPts val="0"/>
              </a:spcBef>
              <a:spcAft>
                <a:spcPts val="0"/>
              </a:spcAft>
              <a:buClr>
                <a:srgbClr val="0F0F4B"/>
              </a:buClr>
              <a:buSzPts val="1800"/>
              <a:buNone/>
              <a:defRPr sz="2400">
                <a:solidFill>
                  <a:srgbClr val="0F0F4B"/>
                </a:solidFill>
              </a:defRPr>
            </a:lvl2pPr>
            <a:lvl3pPr lvl="2" rtl="0">
              <a:spcBef>
                <a:spcPts val="0"/>
              </a:spcBef>
              <a:spcAft>
                <a:spcPts val="0"/>
              </a:spcAft>
              <a:buClr>
                <a:srgbClr val="0F0F4B"/>
              </a:buClr>
              <a:buSzPts val="1800"/>
              <a:buNone/>
              <a:defRPr sz="2400">
                <a:solidFill>
                  <a:srgbClr val="0F0F4B"/>
                </a:solidFill>
              </a:defRPr>
            </a:lvl3pPr>
            <a:lvl4pPr lvl="3" rtl="0">
              <a:spcBef>
                <a:spcPts val="0"/>
              </a:spcBef>
              <a:spcAft>
                <a:spcPts val="0"/>
              </a:spcAft>
              <a:buClr>
                <a:srgbClr val="0F0F4B"/>
              </a:buClr>
              <a:buSzPts val="1800"/>
              <a:buNone/>
              <a:defRPr sz="2400">
                <a:solidFill>
                  <a:srgbClr val="0F0F4B"/>
                </a:solidFill>
              </a:defRPr>
            </a:lvl4pPr>
            <a:lvl5pPr lvl="4" rtl="0">
              <a:spcBef>
                <a:spcPts val="0"/>
              </a:spcBef>
              <a:spcAft>
                <a:spcPts val="0"/>
              </a:spcAft>
              <a:buClr>
                <a:srgbClr val="0F0F4B"/>
              </a:buClr>
              <a:buSzPts val="1800"/>
              <a:buNone/>
              <a:defRPr sz="2400">
                <a:solidFill>
                  <a:srgbClr val="0F0F4B"/>
                </a:solidFill>
              </a:defRPr>
            </a:lvl5pPr>
            <a:lvl6pPr lvl="5" rtl="0">
              <a:spcBef>
                <a:spcPts val="0"/>
              </a:spcBef>
              <a:spcAft>
                <a:spcPts val="0"/>
              </a:spcAft>
              <a:buClr>
                <a:srgbClr val="0F0F4B"/>
              </a:buClr>
              <a:buSzPts val="1800"/>
              <a:buNone/>
              <a:defRPr sz="2400">
                <a:solidFill>
                  <a:srgbClr val="0F0F4B"/>
                </a:solidFill>
              </a:defRPr>
            </a:lvl6pPr>
            <a:lvl7pPr lvl="6" rtl="0">
              <a:spcBef>
                <a:spcPts val="0"/>
              </a:spcBef>
              <a:spcAft>
                <a:spcPts val="0"/>
              </a:spcAft>
              <a:buClr>
                <a:srgbClr val="0F0F4B"/>
              </a:buClr>
              <a:buSzPts val="1800"/>
              <a:buNone/>
              <a:defRPr sz="2400">
                <a:solidFill>
                  <a:srgbClr val="0F0F4B"/>
                </a:solidFill>
              </a:defRPr>
            </a:lvl7pPr>
            <a:lvl8pPr lvl="7" rtl="0">
              <a:spcBef>
                <a:spcPts val="0"/>
              </a:spcBef>
              <a:spcAft>
                <a:spcPts val="0"/>
              </a:spcAft>
              <a:buClr>
                <a:srgbClr val="0F0F4B"/>
              </a:buClr>
              <a:buSzPts val="1800"/>
              <a:buNone/>
              <a:defRPr sz="2400">
                <a:solidFill>
                  <a:srgbClr val="0F0F4B"/>
                </a:solidFill>
              </a:defRPr>
            </a:lvl8pPr>
            <a:lvl9pPr lvl="8"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69" name="Google Shape;69;p5"/>
          <p:cNvSpPr txBox="1">
            <a:spLocks noGrp="1"/>
          </p:cNvSpPr>
          <p:nvPr>
            <p:ph type="subTitle" idx="5"/>
          </p:nvPr>
        </p:nvSpPr>
        <p:spPr>
          <a:xfrm flipH="1">
            <a:off x="7200633" y="5652067"/>
            <a:ext cx="3819600" cy="3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
        <p:nvSpPr>
          <p:cNvPr id="70" name="Google Shape;70;p5"/>
          <p:cNvSpPr txBox="1">
            <a:spLocks noGrp="1"/>
          </p:cNvSpPr>
          <p:nvPr>
            <p:ph type="title" idx="6"/>
          </p:nvPr>
        </p:nvSpPr>
        <p:spPr>
          <a:xfrm flipH="1">
            <a:off x="7200700" y="5316500"/>
            <a:ext cx="8084400" cy="52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F0F4B"/>
              </a:buClr>
              <a:buSzPts val="1800"/>
              <a:buNone/>
              <a:defRPr sz="2400">
                <a:solidFill>
                  <a:srgbClr val="0F0F4B"/>
                </a:solidFill>
              </a:defRPr>
            </a:lvl1pPr>
            <a:lvl2pPr lvl="1" rtl="0">
              <a:spcBef>
                <a:spcPts val="0"/>
              </a:spcBef>
              <a:spcAft>
                <a:spcPts val="0"/>
              </a:spcAft>
              <a:buClr>
                <a:srgbClr val="0F0F4B"/>
              </a:buClr>
              <a:buSzPts val="1800"/>
              <a:buNone/>
              <a:defRPr sz="2400">
                <a:solidFill>
                  <a:srgbClr val="0F0F4B"/>
                </a:solidFill>
              </a:defRPr>
            </a:lvl2pPr>
            <a:lvl3pPr lvl="2" rtl="0">
              <a:spcBef>
                <a:spcPts val="0"/>
              </a:spcBef>
              <a:spcAft>
                <a:spcPts val="0"/>
              </a:spcAft>
              <a:buClr>
                <a:srgbClr val="0F0F4B"/>
              </a:buClr>
              <a:buSzPts val="1800"/>
              <a:buNone/>
              <a:defRPr sz="2400">
                <a:solidFill>
                  <a:srgbClr val="0F0F4B"/>
                </a:solidFill>
              </a:defRPr>
            </a:lvl3pPr>
            <a:lvl4pPr lvl="3" rtl="0">
              <a:spcBef>
                <a:spcPts val="0"/>
              </a:spcBef>
              <a:spcAft>
                <a:spcPts val="0"/>
              </a:spcAft>
              <a:buClr>
                <a:srgbClr val="0F0F4B"/>
              </a:buClr>
              <a:buSzPts val="1800"/>
              <a:buNone/>
              <a:defRPr sz="2400">
                <a:solidFill>
                  <a:srgbClr val="0F0F4B"/>
                </a:solidFill>
              </a:defRPr>
            </a:lvl4pPr>
            <a:lvl5pPr lvl="4" rtl="0">
              <a:spcBef>
                <a:spcPts val="0"/>
              </a:spcBef>
              <a:spcAft>
                <a:spcPts val="0"/>
              </a:spcAft>
              <a:buClr>
                <a:srgbClr val="0F0F4B"/>
              </a:buClr>
              <a:buSzPts val="1800"/>
              <a:buNone/>
              <a:defRPr sz="2400">
                <a:solidFill>
                  <a:srgbClr val="0F0F4B"/>
                </a:solidFill>
              </a:defRPr>
            </a:lvl5pPr>
            <a:lvl6pPr lvl="5" rtl="0">
              <a:spcBef>
                <a:spcPts val="0"/>
              </a:spcBef>
              <a:spcAft>
                <a:spcPts val="0"/>
              </a:spcAft>
              <a:buClr>
                <a:srgbClr val="0F0F4B"/>
              </a:buClr>
              <a:buSzPts val="1800"/>
              <a:buNone/>
              <a:defRPr sz="2400">
                <a:solidFill>
                  <a:srgbClr val="0F0F4B"/>
                </a:solidFill>
              </a:defRPr>
            </a:lvl6pPr>
            <a:lvl7pPr lvl="6" rtl="0">
              <a:spcBef>
                <a:spcPts val="0"/>
              </a:spcBef>
              <a:spcAft>
                <a:spcPts val="0"/>
              </a:spcAft>
              <a:buClr>
                <a:srgbClr val="0F0F4B"/>
              </a:buClr>
              <a:buSzPts val="1800"/>
              <a:buNone/>
              <a:defRPr sz="2400">
                <a:solidFill>
                  <a:srgbClr val="0F0F4B"/>
                </a:solidFill>
              </a:defRPr>
            </a:lvl7pPr>
            <a:lvl8pPr lvl="7" rtl="0">
              <a:spcBef>
                <a:spcPts val="0"/>
              </a:spcBef>
              <a:spcAft>
                <a:spcPts val="0"/>
              </a:spcAft>
              <a:buClr>
                <a:srgbClr val="0F0F4B"/>
              </a:buClr>
              <a:buSzPts val="1800"/>
              <a:buNone/>
              <a:defRPr sz="2400">
                <a:solidFill>
                  <a:srgbClr val="0F0F4B"/>
                </a:solidFill>
              </a:defRPr>
            </a:lvl8pPr>
            <a:lvl9pPr lvl="8"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71" name="Google Shape;71;p5"/>
          <p:cNvSpPr txBox="1">
            <a:spLocks noGrp="1"/>
          </p:cNvSpPr>
          <p:nvPr>
            <p:ph type="title" idx="7"/>
          </p:nvPr>
        </p:nvSpPr>
        <p:spPr>
          <a:xfrm flipH="1">
            <a:off x="-940000" y="3635167"/>
            <a:ext cx="8084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1800"/>
              <a:buNone/>
              <a:defRPr sz="2400">
                <a:solidFill>
                  <a:srgbClr val="0F0F4B"/>
                </a:solidFill>
              </a:defRPr>
            </a:lvl1pPr>
            <a:lvl2pPr lvl="1" algn="r" rtl="0">
              <a:spcBef>
                <a:spcPts val="0"/>
              </a:spcBef>
              <a:spcAft>
                <a:spcPts val="0"/>
              </a:spcAft>
              <a:buClr>
                <a:srgbClr val="0F0F4B"/>
              </a:buClr>
              <a:buSzPts val="1800"/>
              <a:buNone/>
              <a:defRPr sz="2400">
                <a:solidFill>
                  <a:srgbClr val="0F0F4B"/>
                </a:solidFill>
              </a:defRPr>
            </a:lvl2pPr>
            <a:lvl3pPr lvl="2" algn="r" rtl="0">
              <a:spcBef>
                <a:spcPts val="0"/>
              </a:spcBef>
              <a:spcAft>
                <a:spcPts val="0"/>
              </a:spcAft>
              <a:buClr>
                <a:srgbClr val="0F0F4B"/>
              </a:buClr>
              <a:buSzPts val="1800"/>
              <a:buNone/>
              <a:defRPr sz="2400">
                <a:solidFill>
                  <a:srgbClr val="0F0F4B"/>
                </a:solidFill>
              </a:defRPr>
            </a:lvl3pPr>
            <a:lvl4pPr lvl="3" algn="r" rtl="0">
              <a:spcBef>
                <a:spcPts val="0"/>
              </a:spcBef>
              <a:spcAft>
                <a:spcPts val="0"/>
              </a:spcAft>
              <a:buClr>
                <a:srgbClr val="0F0F4B"/>
              </a:buClr>
              <a:buSzPts val="1800"/>
              <a:buNone/>
              <a:defRPr sz="2400">
                <a:solidFill>
                  <a:srgbClr val="0F0F4B"/>
                </a:solidFill>
              </a:defRPr>
            </a:lvl4pPr>
            <a:lvl5pPr lvl="4" algn="r" rtl="0">
              <a:spcBef>
                <a:spcPts val="0"/>
              </a:spcBef>
              <a:spcAft>
                <a:spcPts val="0"/>
              </a:spcAft>
              <a:buClr>
                <a:srgbClr val="0F0F4B"/>
              </a:buClr>
              <a:buSzPts val="1800"/>
              <a:buNone/>
              <a:defRPr sz="2400">
                <a:solidFill>
                  <a:srgbClr val="0F0F4B"/>
                </a:solidFill>
              </a:defRPr>
            </a:lvl5pPr>
            <a:lvl6pPr lvl="5" algn="r" rtl="0">
              <a:spcBef>
                <a:spcPts val="0"/>
              </a:spcBef>
              <a:spcAft>
                <a:spcPts val="0"/>
              </a:spcAft>
              <a:buClr>
                <a:srgbClr val="0F0F4B"/>
              </a:buClr>
              <a:buSzPts val="1800"/>
              <a:buNone/>
              <a:defRPr sz="2400">
                <a:solidFill>
                  <a:srgbClr val="0F0F4B"/>
                </a:solidFill>
              </a:defRPr>
            </a:lvl6pPr>
            <a:lvl7pPr lvl="6" algn="r" rtl="0">
              <a:spcBef>
                <a:spcPts val="0"/>
              </a:spcBef>
              <a:spcAft>
                <a:spcPts val="0"/>
              </a:spcAft>
              <a:buClr>
                <a:srgbClr val="0F0F4B"/>
              </a:buClr>
              <a:buSzPts val="1800"/>
              <a:buNone/>
              <a:defRPr sz="2400">
                <a:solidFill>
                  <a:srgbClr val="0F0F4B"/>
                </a:solidFill>
              </a:defRPr>
            </a:lvl7pPr>
            <a:lvl8pPr lvl="7" algn="r" rtl="0">
              <a:spcBef>
                <a:spcPts val="0"/>
              </a:spcBef>
              <a:spcAft>
                <a:spcPts val="0"/>
              </a:spcAft>
              <a:buClr>
                <a:srgbClr val="0F0F4B"/>
              </a:buClr>
              <a:buSzPts val="1800"/>
              <a:buNone/>
              <a:defRPr sz="2400">
                <a:solidFill>
                  <a:srgbClr val="0F0F4B"/>
                </a:solidFill>
              </a:defRPr>
            </a:lvl8pPr>
            <a:lvl9pPr lvl="8" algn="r"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72" name="Google Shape;72;p5"/>
          <p:cNvSpPr txBox="1">
            <a:spLocks noGrp="1"/>
          </p:cNvSpPr>
          <p:nvPr>
            <p:ph type="title" idx="8"/>
          </p:nvPr>
        </p:nvSpPr>
        <p:spPr>
          <a:xfrm flipH="1">
            <a:off x="-940000" y="4475833"/>
            <a:ext cx="8084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1800"/>
              <a:buNone/>
              <a:defRPr sz="2400">
                <a:solidFill>
                  <a:srgbClr val="0F0F4B"/>
                </a:solidFill>
              </a:defRPr>
            </a:lvl1pPr>
            <a:lvl2pPr lvl="1" algn="r" rtl="0">
              <a:spcBef>
                <a:spcPts val="0"/>
              </a:spcBef>
              <a:spcAft>
                <a:spcPts val="0"/>
              </a:spcAft>
              <a:buClr>
                <a:srgbClr val="0F0F4B"/>
              </a:buClr>
              <a:buSzPts val="1800"/>
              <a:buNone/>
              <a:defRPr sz="2400">
                <a:solidFill>
                  <a:srgbClr val="0F0F4B"/>
                </a:solidFill>
              </a:defRPr>
            </a:lvl2pPr>
            <a:lvl3pPr lvl="2" algn="r" rtl="0">
              <a:spcBef>
                <a:spcPts val="0"/>
              </a:spcBef>
              <a:spcAft>
                <a:spcPts val="0"/>
              </a:spcAft>
              <a:buClr>
                <a:srgbClr val="0F0F4B"/>
              </a:buClr>
              <a:buSzPts val="1800"/>
              <a:buNone/>
              <a:defRPr sz="2400">
                <a:solidFill>
                  <a:srgbClr val="0F0F4B"/>
                </a:solidFill>
              </a:defRPr>
            </a:lvl3pPr>
            <a:lvl4pPr lvl="3" algn="r" rtl="0">
              <a:spcBef>
                <a:spcPts val="0"/>
              </a:spcBef>
              <a:spcAft>
                <a:spcPts val="0"/>
              </a:spcAft>
              <a:buClr>
                <a:srgbClr val="0F0F4B"/>
              </a:buClr>
              <a:buSzPts val="1800"/>
              <a:buNone/>
              <a:defRPr sz="2400">
                <a:solidFill>
                  <a:srgbClr val="0F0F4B"/>
                </a:solidFill>
              </a:defRPr>
            </a:lvl4pPr>
            <a:lvl5pPr lvl="4" algn="r" rtl="0">
              <a:spcBef>
                <a:spcPts val="0"/>
              </a:spcBef>
              <a:spcAft>
                <a:spcPts val="0"/>
              </a:spcAft>
              <a:buClr>
                <a:srgbClr val="0F0F4B"/>
              </a:buClr>
              <a:buSzPts val="1800"/>
              <a:buNone/>
              <a:defRPr sz="2400">
                <a:solidFill>
                  <a:srgbClr val="0F0F4B"/>
                </a:solidFill>
              </a:defRPr>
            </a:lvl5pPr>
            <a:lvl6pPr lvl="5" algn="r" rtl="0">
              <a:spcBef>
                <a:spcPts val="0"/>
              </a:spcBef>
              <a:spcAft>
                <a:spcPts val="0"/>
              </a:spcAft>
              <a:buClr>
                <a:srgbClr val="0F0F4B"/>
              </a:buClr>
              <a:buSzPts val="1800"/>
              <a:buNone/>
              <a:defRPr sz="2400">
                <a:solidFill>
                  <a:srgbClr val="0F0F4B"/>
                </a:solidFill>
              </a:defRPr>
            </a:lvl6pPr>
            <a:lvl7pPr lvl="6" algn="r" rtl="0">
              <a:spcBef>
                <a:spcPts val="0"/>
              </a:spcBef>
              <a:spcAft>
                <a:spcPts val="0"/>
              </a:spcAft>
              <a:buClr>
                <a:srgbClr val="0F0F4B"/>
              </a:buClr>
              <a:buSzPts val="1800"/>
              <a:buNone/>
              <a:defRPr sz="2400">
                <a:solidFill>
                  <a:srgbClr val="0F0F4B"/>
                </a:solidFill>
              </a:defRPr>
            </a:lvl7pPr>
            <a:lvl8pPr lvl="7" algn="r" rtl="0">
              <a:spcBef>
                <a:spcPts val="0"/>
              </a:spcBef>
              <a:spcAft>
                <a:spcPts val="0"/>
              </a:spcAft>
              <a:buClr>
                <a:srgbClr val="0F0F4B"/>
              </a:buClr>
              <a:buSzPts val="1800"/>
              <a:buNone/>
              <a:defRPr sz="2400">
                <a:solidFill>
                  <a:srgbClr val="0F0F4B"/>
                </a:solidFill>
              </a:defRPr>
            </a:lvl8pPr>
            <a:lvl9pPr lvl="8" algn="r"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73" name="Google Shape;73;p5"/>
          <p:cNvSpPr txBox="1">
            <a:spLocks noGrp="1"/>
          </p:cNvSpPr>
          <p:nvPr>
            <p:ph type="title" idx="9"/>
          </p:nvPr>
        </p:nvSpPr>
        <p:spPr>
          <a:xfrm flipH="1">
            <a:off x="-940000" y="5316500"/>
            <a:ext cx="8084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1800"/>
              <a:buNone/>
              <a:defRPr sz="2400">
                <a:solidFill>
                  <a:srgbClr val="0F0F4B"/>
                </a:solidFill>
              </a:defRPr>
            </a:lvl1pPr>
            <a:lvl2pPr lvl="1" algn="r" rtl="0">
              <a:spcBef>
                <a:spcPts val="0"/>
              </a:spcBef>
              <a:spcAft>
                <a:spcPts val="0"/>
              </a:spcAft>
              <a:buClr>
                <a:srgbClr val="0F0F4B"/>
              </a:buClr>
              <a:buSzPts val="1800"/>
              <a:buNone/>
              <a:defRPr sz="2400">
                <a:solidFill>
                  <a:srgbClr val="0F0F4B"/>
                </a:solidFill>
              </a:defRPr>
            </a:lvl2pPr>
            <a:lvl3pPr lvl="2" algn="r" rtl="0">
              <a:spcBef>
                <a:spcPts val="0"/>
              </a:spcBef>
              <a:spcAft>
                <a:spcPts val="0"/>
              </a:spcAft>
              <a:buClr>
                <a:srgbClr val="0F0F4B"/>
              </a:buClr>
              <a:buSzPts val="1800"/>
              <a:buNone/>
              <a:defRPr sz="2400">
                <a:solidFill>
                  <a:srgbClr val="0F0F4B"/>
                </a:solidFill>
              </a:defRPr>
            </a:lvl3pPr>
            <a:lvl4pPr lvl="3" algn="r" rtl="0">
              <a:spcBef>
                <a:spcPts val="0"/>
              </a:spcBef>
              <a:spcAft>
                <a:spcPts val="0"/>
              </a:spcAft>
              <a:buClr>
                <a:srgbClr val="0F0F4B"/>
              </a:buClr>
              <a:buSzPts val="1800"/>
              <a:buNone/>
              <a:defRPr sz="2400">
                <a:solidFill>
                  <a:srgbClr val="0F0F4B"/>
                </a:solidFill>
              </a:defRPr>
            </a:lvl4pPr>
            <a:lvl5pPr lvl="4" algn="r" rtl="0">
              <a:spcBef>
                <a:spcPts val="0"/>
              </a:spcBef>
              <a:spcAft>
                <a:spcPts val="0"/>
              </a:spcAft>
              <a:buClr>
                <a:srgbClr val="0F0F4B"/>
              </a:buClr>
              <a:buSzPts val="1800"/>
              <a:buNone/>
              <a:defRPr sz="2400">
                <a:solidFill>
                  <a:srgbClr val="0F0F4B"/>
                </a:solidFill>
              </a:defRPr>
            </a:lvl5pPr>
            <a:lvl6pPr lvl="5" algn="r" rtl="0">
              <a:spcBef>
                <a:spcPts val="0"/>
              </a:spcBef>
              <a:spcAft>
                <a:spcPts val="0"/>
              </a:spcAft>
              <a:buClr>
                <a:srgbClr val="0F0F4B"/>
              </a:buClr>
              <a:buSzPts val="1800"/>
              <a:buNone/>
              <a:defRPr sz="2400">
                <a:solidFill>
                  <a:srgbClr val="0F0F4B"/>
                </a:solidFill>
              </a:defRPr>
            </a:lvl6pPr>
            <a:lvl7pPr lvl="6" algn="r" rtl="0">
              <a:spcBef>
                <a:spcPts val="0"/>
              </a:spcBef>
              <a:spcAft>
                <a:spcPts val="0"/>
              </a:spcAft>
              <a:buClr>
                <a:srgbClr val="0F0F4B"/>
              </a:buClr>
              <a:buSzPts val="1800"/>
              <a:buNone/>
              <a:defRPr sz="2400">
                <a:solidFill>
                  <a:srgbClr val="0F0F4B"/>
                </a:solidFill>
              </a:defRPr>
            </a:lvl7pPr>
            <a:lvl8pPr lvl="7" algn="r" rtl="0">
              <a:spcBef>
                <a:spcPts val="0"/>
              </a:spcBef>
              <a:spcAft>
                <a:spcPts val="0"/>
              </a:spcAft>
              <a:buClr>
                <a:srgbClr val="0F0F4B"/>
              </a:buClr>
              <a:buSzPts val="1800"/>
              <a:buNone/>
              <a:defRPr sz="2400">
                <a:solidFill>
                  <a:srgbClr val="0F0F4B"/>
                </a:solidFill>
              </a:defRPr>
            </a:lvl8pPr>
            <a:lvl9pPr lvl="8" algn="r"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Tree>
    <p:extLst>
      <p:ext uri="{BB962C8B-B14F-4D97-AF65-F5344CB8AC3E}">
        <p14:creationId xmlns:p14="http://schemas.microsoft.com/office/powerpoint/2010/main" val="18719129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type="titleOnly">
  <p:cSld name="QUOTE">
    <p:spTree>
      <p:nvGrpSpPr>
        <p:cNvPr id="1" name="Shape 74"/>
        <p:cNvGrpSpPr/>
        <p:nvPr/>
      </p:nvGrpSpPr>
      <p:grpSpPr>
        <a:xfrm>
          <a:off x="0" y="0"/>
          <a:ext cx="0" cy="0"/>
          <a:chOff x="0" y="0"/>
          <a:chExt cx="0" cy="0"/>
        </a:xfrm>
      </p:grpSpPr>
      <p:sp>
        <p:nvSpPr>
          <p:cNvPr id="75" name="Google Shape;75;p6"/>
          <p:cNvSpPr/>
          <p:nvPr/>
        </p:nvSpPr>
        <p:spPr>
          <a:xfrm>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6" name="Google Shape;76;p6"/>
          <p:cNvGrpSpPr/>
          <p:nvPr/>
        </p:nvGrpSpPr>
        <p:grpSpPr>
          <a:xfrm>
            <a:off x="-52946" y="-18896"/>
            <a:ext cx="12336100" cy="6887059"/>
            <a:chOff x="3655900" y="1642950"/>
            <a:chExt cx="1299175" cy="751250"/>
          </a:xfrm>
        </p:grpSpPr>
        <p:sp>
          <p:nvSpPr>
            <p:cNvPr id="77" name="Google Shape;77;p6"/>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6"/>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6"/>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0" name="Google Shape;80;p6"/>
          <p:cNvGrpSpPr/>
          <p:nvPr/>
        </p:nvGrpSpPr>
        <p:grpSpPr>
          <a:xfrm>
            <a:off x="-44512" y="32140"/>
            <a:ext cx="12255733" cy="6833761"/>
            <a:chOff x="5820575" y="792900"/>
            <a:chExt cx="1357625" cy="786925"/>
          </a:xfrm>
        </p:grpSpPr>
        <p:sp>
          <p:nvSpPr>
            <p:cNvPr id="81" name="Google Shape;81;p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5" name="Google Shape;85;p6"/>
          <p:cNvGrpSpPr/>
          <p:nvPr/>
        </p:nvGrpSpPr>
        <p:grpSpPr>
          <a:xfrm>
            <a:off x="79" y="32140"/>
            <a:ext cx="12255733" cy="6833761"/>
            <a:chOff x="5820575" y="792900"/>
            <a:chExt cx="1357625" cy="786925"/>
          </a:xfrm>
        </p:grpSpPr>
        <p:sp>
          <p:nvSpPr>
            <p:cNvPr id="86" name="Google Shape;86;p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90" name="Google Shape;90;p6"/>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91" name="Google Shape;9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92" name="Google Shape;92;p6"/>
          <p:cNvSpPr txBox="1">
            <a:spLocks noGrp="1"/>
          </p:cNvSpPr>
          <p:nvPr>
            <p:ph type="ctrTitle"/>
          </p:nvPr>
        </p:nvSpPr>
        <p:spPr>
          <a:xfrm>
            <a:off x="4946433" y="3874800"/>
            <a:ext cx="4521200" cy="365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200"/>
              <a:buNone/>
              <a:defRPr sz="1600">
                <a:solidFill>
                  <a:srgbClr val="753E93"/>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ru-RU"/>
              <a:t>Образец заголовка</a:t>
            </a:r>
            <a:endParaRPr/>
          </a:p>
        </p:txBody>
      </p:sp>
      <p:sp>
        <p:nvSpPr>
          <p:cNvPr id="93" name="Google Shape;93;p6"/>
          <p:cNvSpPr txBox="1">
            <a:spLocks noGrp="1"/>
          </p:cNvSpPr>
          <p:nvPr>
            <p:ph type="subTitle" idx="1"/>
          </p:nvPr>
        </p:nvSpPr>
        <p:spPr>
          <a:xfrm>
            <a:off x="2724200" y="2617600"/>
            <a:ext cx="6743600" cy="11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ru-RU"/>
              <a:t>Образец подзаголовка</a:t>
            </a:r>
            <a:endParaRPr/>
          </a:p>
        </p:txBody>
      </p:sp>
      <p:sp>
        <p:nvSpPr>
          <p:cNvPr id="94" name="Google Shape;94;p6"/>
          <p:cNvSpPr/>
          <p:nvPr/>
        </p:nvSpPr>
        <p:spPr>
          <a:xfrm>
            <a:off x="700733" y="3458501"/>
            <a:ext cx="867" cy="833"/>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3477309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HEADLAND 1">
  <p:cSld name="HEADLAND 1">
    <p:spTree>
      <p:nvGrpSpPr>
        <p:cNvPr id="1" name="Shape 95"/>
        <p:cNvGrpSpPr/>
        <p:nvPr/>
      </p:nvGrpSpPr>
      <p:grpSpPr>
        <a:xfrm>
          <a:off x="0" y="0"/>
          <a:ext cx="0" cy="0"/>
          <a:chOff x="0" y="0"/>
          <a:chExt cx="0" cy="0"/>
        </a:xfrm>
      </p:grpSpPr>
      <p:sp>
        <p:nvSpPr>
          <p:cNvPr id="96" name="Google Shape;96;p7"/>
          <p:cNvSpPr/>
          <p:nvPr/>
        </p:nvSpPr>
        <p:spPr>
          <a:xfrm>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7" name="Google Shape;97;p7"/>
          <p:cNvGrpSpPr/>
          <p:nvPr/>
        </p:nvGrpSpPr>
        <p:grpSpPr>
          <a:xfrm>
            <a:off x="-52946" y="-18896"/>
            <a:ext cx="12336100" cy="6887059"/>
            <a:chOff x="3655900" y="1642950"/>
            <a:chExt cx="1299175" cy="751250"/>
          </a:xfrm>
        </p:grpSpPr>
        <p:sp>
          <p:nvSpPr>
            <p:cNvPr id="98" name="Google Shape;98;p7"/>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7"/>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7"/>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1" name="Google Shape;101;p7"/>
          <p:cNvGrpSpPr/>
          <p:nvPr/>
        </p:nvGrpSpPr>
        <p:grpSpPr>
          <a:xfrm>
            <a:off x="-44512" y="32140"/>
            <a:ext cx="12255733" cy="6833761"/>
            <a:chOff x="5820575" y="792900"/>
            <a:chExt cx="1357625" cy="786925"/>
          </a:xfrm>
        </p:grpSpPr>
        <p:sp>
          <p:nvSpPr>
            <p:cNvPr id="102" name="Google Shape;102;p7"/>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7"/>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7"/>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7"/>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6" name="Google Shape;106;p7"/>
          <p:cNvGrpSpPr/>
          <p:nvPr/>
        </p:nvGrpSpPr>
        <p:grpSpPr>
          <a:xfrm>
            <a:off x="79" y="32140"/>
            <a:ext cx="12255733" cy="6833761"/>
            <a:chOff x="5820575" y="792900"/>
            <a:chExt cx="1357625" cy="786925"/>
          </a:xfrm>
        </p:grpSpPr>
        <p:sp>
          <p:nvSpPr>
            <p:cNvPr id="107" name="Google Shape;107;p7"/>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7"/>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7"/>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7"/>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1" name="Google Shape;11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112" name="Google Shape;112;p7"/>
          <p:cNvSpPr txBox="1">
            <a:spLocks noGrp="1"/>
          </p:cNvSpPr>
          <p:nvPr>
            <p:ph type="title"/>
          </p:nvPr>
        </p:nvSpPr>
        <p:spPr>
          <a:xfrm>
            <a:off x="-2235200" y="2942100"/>
            <a:ext cx="10668000" cy="52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800"/>
              <a:buNone/>
              <a:defRPr>
                <a:solidFill>
                  <a:srgbClr val="FFFFFF"/>
                </a:solidFill>
              </a:defRPr>
            </a:lvl2pPr>
            <a:lvl3pPr lvl="2" algn="ctr" rtl="0">
              <a:spcBef>
                <a:spcPts val="0"/>
              </a:spcBef>
              <a:spcAft>
                <a:spcPts val="0"/>
              </a:spcAft>
              <a:buClr>
                <a:srgbClr val="FFFFFF"/>
              </a:buClr>
              <a:buSzPts val="2800"/>
              <a:buNone/>
              <a:defRPr>
                <a:solidFill>
                  <a:srgbClr val="FFFFFF"/>
                </a:solidFill>
              </a:defRPr>
            </a:lvl3pPr>
            <a:lvl4pPr lvl="3" algn="ctr" rtl="0">
              <a:spcBef>
                <a:spcPts val="0"/>
              </a:spcBef>
              <a:spcAft>
                <a:spcPts val="0"/>
              </a:spcAft>
              <a:buClr>
                <a:srgbClr val="FFFFFF"/>
              </a:buClr>
              <a:buSzPts val="2800"/>
              <a:buNone/>
              <a:defRPr>
                <a:solidFill>
                  <a:srgbClr val="FFFFFF"/>
                </a:solidFill>
              </a:defRPr>
            </a:lvl4pPr>
            <a:lvl5pPr lvl="4" algn="ctr" rtl="0">
              <a:spcBef>
                <a:spcPts val="0"/>
              </a:spcBef>
              <a:spcAft>
                <a:spcPts val="0"/>
              </a:spcAft>
              <a:buClr>
                <a:srgbClr val="FFFFFF"/>
              </a:buClr>
              <a:buSzPts val="2800"/>
              <a:buNone/>
              <a:defRPr>
                <a:solidFill>
                  <a:srgbClr val="FFFFFF"/>
                </a:solidFill>
              </a:defRPr>
            </a:lvl5pPr>
            <a:lvl6pPr lvl="5" algn="ctr" rtl="0">
              <a:spcBef>
                <a:spcPts val="0"/>
              </a:spcBef>
              <a:spcAft>
                <a:spcPts val="0"/>
              </a:spcAft>
              <a:buClr>
                <a:srgbClr val="FFFFFF"/>
              </a:buClr>
              <a:buSzPts val="2800"/>
              <a:buNone/>
              <a:defRPr>
                <a:solidFill>
                  <a:srgbClr val="FFFFFF"/>
                </a:solidFill>
              </a:defRPr>
            </a:lvl6pPr>
            <a:lvl7pPr lvl="6" algn="ctr" rtl="0">
              <a:spcBef>
                <a:spcPts val="0"/>
              </a:spcBef>
              <a:spcAft>
                <a:spcPts val="0"/>
              </a:spcAft>
              <a:buClr>
                <a:srgbClr val="FFFFFF"/>
              </a:buClr>
              <a:buSzPts val="2800"/>
              <a:buNone/>
              <a:defRPr>
                <a:solidFill>
                  <a:srgbClr val="FFFFFF"/>
                </a:solidFill>
              </a:defRPr>
            </a:lvl7pPr>
            <a:lvl8pPr lvl="7" algn="ctr" rtl="0">
              <a:spcBef>
                <a:spcPts val="0"/>
              </a:spcBef>
              <a:spcAft>
                <a:spcPts val="0"/>
              </a:spcAft>
              <a:buClr>
                <a:srgbClr val="FFFFFF"/>
              </a:buClr>
              <a:buSzPts val="2800"/>
              <a:buNone/>
              <a:defRPr>
                <a:solidFill>
                  <a:srgbClr val="FFFFFF"/>
                </a:solidFill>
              </a:defRPr>
            </a:lvl8pPr>
            <a:lvl9pPr lvl="8" algn="ctr" rtl="0">
              <a:spcBef>
                <a:spcPts val="0"/>
              </a:spcBef>
              <a:spcAft>
                <a:spcPts val="0"/>
              </a:spcAft>
              <a:buClr>
                <a:srgbClr val="FFFFFF"/>
              </a:buClr>
              <a:buSzPts val="2800"/>
              <a:buNone/>
              <a:defRPr>
                <a:solidFill>
                  <a:srgbClr val="FFFFFF"/>
                </a:solidFill>
              </a:defRPr>
            </a:lvl9pPr>
          </a:lstStyle>
          <a:p>
            <a:r>
              <a:rPr lang="ru-RU"/>
              <a:t>Образец заголовка</a:t>
            </a:r>
            <a:endParaRPr/>
          </a:p>
        </p:txBody>
      </p:sp>
      <p:sp>
        <p:nvSpPr>
          <p:cNvPr id="113" name="Google Shape;113;p7"/>
          <p:cNvSpPr txBox="1">
            <a:spLocks noGrp="1"/>
          </p:cNvSpPr>
          <p:nvPr>
            <p:ph type="subTitle" idx="1"/>
          </p:nvPr>
        </p:nvSpPr>
        <p:spPr>
          <a:xfrm>
            <a:off x="1270000" y="4964567"/>
            <a:ext cx="36576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800"/>
              <a:buNone/>
              <a:defRPr sz="2400">
                <a:solidFill>
                  <a:srgbClr val="FFFFFF"/>
                </a:solidFill>
              </a:defRPr>
            </a:lvl2pPr>
            <a:lvl3pPr lvl="2" algn="ctr" rtl="0">
              <a:lnSpc>
                <a:spcPct val="100000"/>
              </a:lnSpc>
              <a:spcBef>
                <a:spcPts val="0"/>
              </a:spcBef>
              <a:spcAft>
                <a:spcPts val="0"/>
              </a:spcAft>
              <a:buClr>
                <a:srgbClr val="FFFFFF"/>
              </a:buClr>
              <a:buSzPts val="1800"/>
              <a:buNone/>
              <a:defRPr sz="2400">
                <a:solidFill>
                  <a:srgbClr val="FFFFFF"/>
                </a:solidFill>
              </a:defRPr>
            </a:lvl3pPr>
            <a:lvl4pPr lvl="3" algn="ctr" rtl="0">
              <a:lnSpc>
                <a:spcPct val="100000"/>
              </a:lnSpc>
              <a:spcBef>
                <a:spcPts val="0"/>
              </a:spcBef>
              <a:spcAft>
                <a:spcPts val="0"/>
              </a:spcAft>
              <a:buClr>
                <a:srgbClr val="FFFFFF"/>
              </a:buClr>
              <a:buSzPts val="1800"/>
              <a:buNone/>
              <a:defRPr sz="2400">
                <a:solidFill>
                  <a:srgbClr val="FFFFFF"/>
                </a:solidFill>
              </a:defRPr>
            </a:lvl4pPr>
            <a:lvl5pPr lvl="4" algn="ctr" rtl="0">
              <a:lnSpc>
                <a:spcPct val="100000"/>
              </a:lnSpc>
              <a:spcBef>
                <a:spcPts val="0"/>
              </a:spcBef>
              <a:spcAft>
                <a:spcPts val="0"/>
              </a:spcAft>
              <a:buClr>
                <a:srgbClr val="FFFFFF"/>
              </a:buClr>
              <a:buSzPts val="1800"/>
              <a:buNone/>
              <a:defRPr sz="2400">
                <a:solidFill>
                  <a:srgbClr val="FFFFFF"/>
                </a:solidFill>
              </a:defRPr>
            </a:lvl5pPr>
            <a:lvl6pPr lvl="5" algn="ctr" rtl="0">
              <a:lnSpc>
                <a:spcPct val="100000"/>
              </a:lnSpc>
              <a:spcBef>
                <a:spcPts val="0"/>
              </a:spcBef>
              <a:spcAft>
                <a:spcPts val="0"/>
              </a:spcAft>
              <a:buClr>
                <a:srgbClr val="FFFFFF"/>
              </a:buClr>
              <a:buSzPts val="1800"/>
              <a:buNone/>
              <a:defRPr sz="2400">
                <a:solidFill>
                  <a:srgbClr val="FFFFFF"/>
                </a:solidFill>
              </a:defRPr>
            </a:lvl6pPr>
            <a:lvl7pPr lvl="6" algn="ctr" rtl="0">
              <a:lnSpc>
                <a:spcPct val="100000"/>
              </a:lnSpc>
              <a:spcBef>
                <a:spcPts val="0"/>
              </a:spcBef>
              <a:spcAft>
                <a:spcPts val="0"/>
              </a:spcAft>
              <a:buClr>
                <a:srgbClr val="FFFFFF"/>
              </a:buClr>
              <a:buSzPts val="1800"/>
              <a:buNone/>
              <a:defRPr sz="2400">
                <a:solidFill>
                  <a:srgbClr val="FFFFFF"/>
                </a:solidFill>
              </a:defRPr>
            </a:lvl7pPr>
            <a:lvl8pPr lvl="7" algn="ctr" rtl="0">
              <a:lnSpc>
                <a:spcPct val="100000"/>
              </a:lnSpc>
              <a:spcBef>
                <a:spcPts val="0"/>
              </a:spcBef>
              <a:spcAft>
                <a:spcPts val="0"/>
              </a:spcAft>
              <a:buClr>
                <a:srgbClr val="FFFFFF"/>
              </a:buClr>
              <a:buSzPts val="1800"/>
              <a:buNone/>
              <a:defRPr sz="2400">
                <a:solidFill>
                  <a:srgbClr val="FFFFFF"/>
                </a:solidFill>
              </a:defRPr>
            </a:lvl8pPr>
            <a:lvl9pPr lvl="8" algn="ctr" rtl="0">
              <a:lnSpc>
                <a:spcPct val="100000"/>
              </a:lnSpc>
              <a:spcBef>
                <a:spcPts val="0"/>
              </a:spcBef>
              <a:spcAft>
                <a:spcPts val="0"/>
              </a:spcAft>
              <a:buClr>
                <a:srgbClr val="FFFFFF"/>
              </a:buClr>
              <a:buSzPts val="1800"/>
              <a:buNone/>
              <a:defRPr sz="2400">
                <a:solidFill>
                  <a:srgbClr val="FFFFFF"/>
                </a:solidFill>
              </a:defRPr>
            </a:lvl9pPr>
          </a:lstStyle>
          <a:p>
            <a:r>
              <a:rPr lang="ru-RU"/>
              <a:t>Образец подзаголовка</a:t>
            </a:r>
            <a:endParaRPr/>
          </a:p>
        </p:txBody>
      </p:sp>
      <p:cxnSp>
        <p:nvCxnSpPr>
          <p:cNvPr id="114" name="Google Shape;114;p7"/>
          <p:cNvCxnSpPr/>
          <p:nvPr/>
        </p:nvCxnSpPr>
        <p:spPr>
          <a:xfrm>
            <a:off x="3098800" y="-88900"/>
            <a:ext cx="0" cy="2895600"/>
          </a:xfrm>
          <a:prstGeom prst="straightConnector1">
            <a:avLst/>
          </a:prstGeom>
          <a:noFill/>
          <a:ln w="28575" cap="flat" cmpd="sng">
            <a:solidFill>
              <a:srgbClr val="FFFFFF"/>
            </a:solidFill>
            <a:prstDash val="solid"/>
            <a:round/>
            <a:headEnd type="none" w="med" len="med"/>
            <a:tailEnd type="none" w="med" len="med"/>
          </a:ln>
        </p:spPr>
      </p:cxnSp>
      <p:cxnSp>
        <p:nvCxnSpPr>
          <p:cNvPr id="115" name="Google Shape;115;p7"/>
          <p:cNvCxnSpPr/>
          <p:nvPr/>
        </p:nvCxnSpPr>
        <p:spPr>
          <a:xfrm>
            <a:off x="2714600" y="2806700"/>
            <a:ext cx="768400" cy="0"/>
          </a:xfrm>
          <a:prstGeom prst="straightConnector1">
            <a:avLst/>
          </a:prstGeom>
          <a:noFill/>
          <a:ln w="28575" cap="flat" cmpd="sng">
            <a:solidFill>
              <a:srgbClr val="FFFFFF"/>
            </a:solidFill>
            <a:prstDash val="solid"/>
            <a:round/>
            <a:headEnd type="none" w="med" len="med"/>
            <a:tailEnd type="none" w="med" len="med"/>
          </a:ln>
        </p:spPr>
      </p:cxnSp>
      <p:sp>
        <p:nvSpPr>
          <p:cNvPr id="116" name="Google Shape;116;p7"/>
          <p:cNvSpPr txBox="1">
            <a:spLocks noGrp="1"/>
          </p:cNvSpPr>
          <p:nvPr>
            <p:ph type="title" idx="2"/>
          </p:nvPr>
        </p:nvSpPr>
        <p:spPr>
          <a:xfrm>
            <a:off x="217500" y="3708333"/>
            <a:ext cx="5762400" cy="101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400"/>
              <a:buNone/>
              <a:defRPr sz="3200">
                <a:solidFill>
                  <a:srgbClr val="FFFFFF"/>
                </a:solidFill>
              </a:defRPr>
            </a:lvl2pPr>
            <a:lvl3pPr lvl="2" algn="ctr" rtl="0">
              <a:spcBef>
                <a:spcPts val="0"/>
              </a:spcBef>
              <a:spcAft>
                <a:spcPts val="0"/>
              </a:spcAft>
              <a:buClr>
                <a:srgbClr val="FFFFFF"/>
              </a:buClr>
              <a:buSzPts val="2400"/>
              <a:buNone/>
              <a:defRPr sz="3200">
                <a:solidFill>
                  <a:srgbClr val="FFFFFF"/>
                </a:solidFill>
              </a:defRPr>
            </a:lvl3pPr>
            <a:lvl4pPr lvl="3" algn="ctr" rtl="0">
              <a:spcBef>
                <a:spcPts val="0"/>
              </a:spcBef>
              <a:spcAft>
                <a:spcPts val="0"/>
              </a:spcAft>
              <a:buClr>
                <a:srgbClr val="FFFFFF"/>
              </a:buClr>
              <a:buSzPts val="2400"/>
              <a:buNone/>
              <a:defRPr sz="3200">
                <a:solidFill>
                  <a:srgbClr val="FFFFFF"/>
                </a:solidFill>
              </a:defRPr>
            </a:lvl4pPr>
            <a:lvl5pPr lvl="4" algn="ctr" rtl="0">
              <a:spcBef>
                <a:spcPts val="0"/>
              </a:spcBef>
              <a:spcAft>
                <a:spcPts val="0"/>
              </a:spcAft>
              <a:buClr>
                <a:srgbClr val="FFFFFF"/>
              </a:buClr>
              <a:buSzPts val="2400"/>
              <a:buNone/>
              <a:defRPr sz="3200">
                <a:solidFill>
                  <a:srgbClr val="FFFFFF"/>
                </a:solidFill>
              </a:defRPr>
            </a:lvl5pPr>
            <a:lvl6pPr lvl="5" algn="ctr" rtl="0">
              <a:spcBef>
                <a:spcPts val="0"/>
              </a:spcBef>
              <a:spcAft>
                <a:spcPts val="0"/>
              </a:spcAft>
              <a:buClr>
                <a:srgbClr val="FFFFFF"/>
              </a:buClr>
              <a:buSzPts val="2400"/>
              <a:buNone/>
              <a:defRPr sz="3200">
                <a:solidFill>
                  <a:srgbClr val="FFFFFF"/>
                </a:solidFill>
              </a:defRPr>
            </a:lvl6pPr>
            <a:lvl7pPr lvl="6" algn="ctr" rtl="0">
              <a:spcBef>
                <a:spcPts val="0"/>
              </a:spcBef>
              <a:spcAft>
                <a:spcPts val="0"/>
              </a:spcAft>
              <a:buClr>
                <a:srgbClr val="FFFFFF"/>
              </a:buClr>
              <a:buSzPts val="2400"/>
              <a:buNone/>
              <a:defRPr sz="3200">
                <a:solidFill>
                  <a:srgbClr val="FFFFFF"/>
                </a:solidFill>
              </a:defRPr>
            </a:lvl7pPr>
            <a:lvl8pPr lvl="7" algn="ctr" rtl="0">
              <a:spcBef>
                <a:spcPts val="0"/>
              </a:spcBef>
              <a:spcAft>
                <a:spcPts val="0"/>
              </a:spcAft>
              <a:buClr>
                <a:srgbClr val="FFFFFF"/>
              </a:buClr>
              <a:buSzPts val="2400"/>
              <a:buNone/>
              <a:defRPr sz="3200">
                <a:solidFill>
                  <a:srgbClr val="FFFFFF"/>
                </a:solidFill>
              </a:defRPr>
            </a:lvl8pPr>
            <a:lvl9pPr lvl="8" algn="ctr" rtl="0">
              <a:spcBef>
                <a:spcPts val="0"/>
              </a:spcBef>
              <a:spcAft>
                <a:spcPts val="0"/>
              </a:spcAft>
              <a:buClr>
                <a:srgbClr val="FFFFFF"/>
              </a:buClr>
              <a:buSzPts val="2400"/>
              <a:buNone/>
              <a:defRPr sz="3200">
                <a:solidFill>
                  <a:srgbClr val="FFFFFF"/>
                </a:solidFill>
              </a:defRPr>
            </a:lvl9pPr>
          </a:lstStyle>
          <a:p>
            <a:r>
              <a:rPr lang="ru-RU"/>
              <a:t>Образец заголовка</a:t>
            </a:r>
            <a:endParaRPr/>
          </a:p>
        </p:txBody>
      </p:sp>
      <p:sp>
        <p:nvSpPr>
          <p:cNvPr id="117" name="Google Shape;117;p7"/>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118" name="Google Shape;118;p7"/>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pic>
        <p:nvPicPr>
          <p:cNvPr id="119" name="Google Shape;119;p7"/>
          <p:cNvPicPr preferRelativeResize="0"/>
          <p:nvPr/>
        </p:nvPicPr>
        <p:blipFill>
          <a:blip r:embed="rId2">
            <a:alphaModFix/>
          </a:blip>
          <a:stretch>
            <a:fillRect/>
          </a:stretch>
        </p:blipFill>
        <p:spPr>
          <a:xfrm>
            <a:off x="-71100" y="-171139"/>
            <a:ext cx="12335869" cy="7315309"/>
          </a:xfrm>
          <a:prstGeom prst="rect">
            <a:avLst/>
          </a:prstGeom>
          <a:noFill/>
          <a:ln>
            <a:noFill/>
          </a:ln>
        </p:spPr>
      </p:pic>
    </p:spTree>
    <p:extLst>
      <p:ext uri="{BB962C8B-B14F-4D97-AF65-F5344CB8AC3E}">
        <p14:creationId xmlns:p14="http://schemas.microsoft.com/office/powerpoint/2010/main" val="22471753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HEADLAND 1 1">
  <p:cSld name="HEADLAND 1 1">
    <p:spTree>
      <p:nvGrpSpPr>
        <p:cNvPr id="1" name="Shape 120"/>
        <p:cNvGrpSpPr/>
        <p:nvPr/>
      </p:nvGrpSpPr>
      <p:grpSpPr>
        <a:xfrm>
          <a:off x="0" y="0"/>
          <a:ext cx="0" cy="0"/>
          <a:chOff x="0" y="0"/>
          <a:chExt cx="0" cy="0"/>
        </a:xfrm>
      </p:grpSpPr>
      <p:sp>
        <p:nvSpPr>
          <p:cNvPr id="121" name="Google Shape;121;p8"/>
          <p:cNvSpPr/>
          <p:nvPr/>
        </p:nvSpPr>
        <p:spPr>
          <a:xfrm>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22" name="Google Shape;122;p8"/>
          <p:cNvGrpSpPr/>
          <p:nvPr/>
        </p:nvGrpSpPr>
        <p:grpSpPr>
          <a:xfrm>
            <a:off x="-52946" y="-18896"/>
            <a:ext cx="12336100" cy="6887059"/>
            <a:chOff x="3655900" y="1642950"/>
            <a:chExt cx="1299175" cy="751250"/>
          </a:xfrm>
        </p:grpSpPr>
        <p:sp>
          <p:nvSpPr>
            <p:cNvPr id="123" name="Google Shape;123;p8"/>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8"/>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8"/>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6" name="Google Shape;126;p8"/>
          <p:cNvGrpSpPr/>
          <p:nvPr/>
        </p:nvGrpSpPr>
        <p:grpSpPr>
          <a:xfrm>
            <a:off x="-44512" y="32140"/>
            <a:ext cx="12255733" cy="6833761"/>
            <a:chOff x="5820575" y="792900"/>
            <a:chExt cx="1357625" cy="786925"/>
          </a:xfrm>
        </p:grpSpPr>
        <p:sp>
          <p:nvSpPr>
            <p:cNvPr id="127" name="Google Shape;127;p8"/>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8"/>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8"/>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8"/>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1" name="Google Shape;131;p8"/>
          <p:cNvGrpSpPr/>
          <p:nvPr/>
        </p:nvGrpSpPr>
        <p:grpSpPr>
          <a:xfrm>
            <a:off x="79" y="32140"/>
            <a:ext cx="12255733" cy="6833761"/>
            <a:chOff x="5820575" y="792900"/>
            <a:chExt cx="1357625" cy="786925"/>
          </a:xfrm>
        </p:grpSpPr>
        <p:sp>
          <p:nvSpPr>
            <p:cNvPr id="132" name="Google Shape;132;p8"/>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8"/>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8"/>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8"/>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36" name="Google Shape;136;p8"/>
          <p:cNvCxnSpPr/>
          <p:nvPr/>
        </p:nvCxnSpPr>
        <p:spPr>
          <a:xfrm>
            <a:off x="3098800" y="-88900"/>
            <a:ext cx="0" cy="2895600"/>
          </a:xfrm>
          <a:prstGeom prst="straightConnector1">
            <a:avLst/>
          </a:prstGeom>
          <a:noFill/>
          <a:ln w="28575" cap="flat" cmpd="sng">
            <a:solidFill>
              <a:srgbClr val="FFFFFF"/>
            </a:solidFill>
            <a:prstDash val="solid"/>
            <a:round/>
            <a:headEnd type="none" w="med" len="med"/>
            <a:tailEnd type="none" w="med" len="med"/>
          </a:ln>
        </p:spPr>
      </p:cxnSp>
      <p:sp>
        <p:nvSpPr>
          <p:cNvPr id="137" name="Google Shape;137;p8"/>
          <p:cNvSpPr/>
          <p:nvPr/>
        </p:nvSpPr>
        <p:spPr>
          <a:xfrm>
            <a:off x="465700" y="2806700"/>
            <a:ext cx="5266000" cy="33252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139" name="Google Shape;139;p8"/>
          <p:cNvSpPr txBox="1">
            <a:spLocks noGrp="1"/>
          </p:cNvSpPr>
          <p:nvPr>
            <p:ph type="title"/>
          </p:nvPr>
        </p:nvSpPr>
        <p:spPr>
          <a:xfrm>
            <a:off x="-2235200" y="2942100"/>
            <a:ext cx="10668000" cy="52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800"/>
              <a:buNone/>
              <a:defRPr>
                <a:solidFill>
                  <a:srgbClr val="FFFFFF"/>
                </a:solidFill>
              </a:defRPr>
            </a:lvl2pPr>
            <a:lvl3pPr lvl="2" algn="ctr" rtl="0">
              <a:spcBef>
                <a:spcPts val="0"/>
              </a:spcBef>
              <a:spcAft>
                <a:spcPts val="0"/>
              </a:spcAft>
              <a:buClr>
                <a:srgbClr val="FFFFFF"/>
              </a:buClr>
              <a:buSzPts val="2800"/>
              <a:buNone/>
              <a:defRPr>
                <a:solidFill>
                  <a:srgbClr val="FFFFFF"/>
                </a:solidFill>
              </a:defRPr>
            </a:lvl3pPr>
            <a:lvl4pPr lvl="3" algn="ctr" rtl="0">
              <a:spcBef>
                <a:spcPts val="0"/>
              </a:spcBef>
              <a:spcAft>
                <a:spcPts val="0"/>
              </a:spcAft>
              <a:buClr>
                <a:srgbClr val="FFFFFF"/>
              </a:buClr>
              <a:buSzPts val="2800"/>
              <a:buNone/>
              <a:defRPr>
                <a:solidFill>
                  <a:srgbClr val="FFFFFF"/>
                </a:solidFill>
              </a:defRPr>
            </a:lvl4pPr>
            <a:lvl5pPr lvl="4" algn="ctr" rtl="0">
              <a:spcBef>
                <a:spcPts val="0"/>
              </a:spcBef>
              <a:spcAft>
                <a:spcPts val="0"/>
              </a:spcAft>
              <a:buClr>
                <a:srgbClr val="FFFFFF"/>
              </a:buClr>
              <a:buSzPts val="2800"/>
              <a:buNone/>
              <a:defRPr>
                <a:solidFill>
                  <a:srgbClr val="FFFFFF"/>
                </a:solidFill>
              </a:defRPr>
            </a:lvl5pPr>
            <a:lvl6pPr lvl="5" algn="ctr" rtl="0">
              <a:spcBef>
                <a:spcPts val="0"/>
              </a:spcBef>
              <a:spcAft>
                <a:spcPts val="0"/>
              </a:spcAft>
              <a:buClr>
                <a:srgbClr val="FFFFFF"/>
              </a:buClr>
              <a:buSzPts val="2800"/>
              <a:buNone/>
              <a:defRPr>
                <a:solidFill>
                  <a:srgbClr val="FFFFFF"/>
                </a:solidFill>
              </a:defRPr>
            </a:lvl6pPr>
            <a:lvl7pPr lvl="6" algn="ctr" rtl="0">
              <a:spcBef>
                <a:spcPts val="0"/>
              </a:spcBef>
              <a:spcAft>
                <a:spcPts val="0"/>
              </a:spcAft>
              <a:buClr>
                <a:srgbClr val="FFFFFF"/>
              </a:buClr>
              <a:buSzPts val="2800"/>
              <a:buNone/>
              <a:defRPr>
                <a:solidFill>
                  <a:srgbClr val="FFFFFF"/>
                </a:solidFill>
              </a:defRPr>
            </a:lvl7pPr>
            <a:lvl8pPr lvl="7" algn="ctr" rtl="0">
              <a:spcBef>
                <a:spcPts val="0"/>
              </a:spcBef>
              <a:spcAft>
                <a:spcPts val="0"/>
              </a:spcAft>
              <a:buClr>
                <a:srgbClr val="FFFFFF"/>
              </a:buClr>
              <a:buSzPts val="2800"/>
              <a:buNone/>
              <a:defRPr>
                <a:solidFill>
                  <a:srgbClr val="FFFFFF"/>
                </a:solidFill>
              </a:defRPr>
            </a:lvl8pPr>
            <a:lvl9pPr lvl="8" algn="ctr" rtl="0">
              <a:spcBef>
                <a:spcPts val="0"/>
              </a:spcBef>
              <a:spcAft>
                <a:spcPts val="0"/>
              </a:spcAft>
              <a:buClr>
                <a:srgbClr val="FFFFFF"/>
              </a:buClr>
              <a:buSzPts val="2800"/>
              <a:buNone/>
              <a:defRPr>
                <a:solidFill>
                  <a:srgbClr val="FFFFFF"/>
                </a:solidFill>
              </a:defRPr>
            </a:lvl9pPr>
          </a:lstStyle>
          <a:p>
            <a:r>
              <a:rPr lang="ru-RU"/>
              <a:t>Образец заголовка</a:t>
            </a:r>
            <a:endParaRPr/>
          </a:p>
        </p:txBody>
      </p:sp>
      <p:sp>
        <p:nvSpPr>
          <p:cNvPr id="140" name="Google Shape;140;p8"/>
          <p:cNvSpPr txBox="1">
            <a:spLocks noGrp="1"/>
          </p:cNvSpPr>
          <p:nvPr>
            <p:ph type="subTitle" idx="1"/>
          </p:nvPr>
        </p:nvSpPr>
        <p:spPr>
          <a:xfrm>
            <a:off x="1270000" y="4964567"/>
            <a:ext cx="36576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800"/>
              <a:buNone/>
              <a:defRPr sz="2400">
                <a:solidFill>
                  <a:srgbClr val="FFFFFF"/>
                </a:solidFill>
              </a:defRPr>
            </a:lvl2pPr>
            <a:lvl3pPr lvl="2" algn="ctr" rtl="0">
              <a:lnSpc>
                <a:spcPct val="100000"/>
              </a:lnSpc>
              <a:spcBef>
                <a:spcPts val="0"/>
              </a:spcBef>
              <a:spcAft>
                <a:spcPts val="0"/>
              </a:spcAft>
              <a:buClr>
                <a:srgbClr val="FFFFFF"/>
              </a:buClr>
              <a:buSzPts val="1800"/>
              <a:buNone/>
              <a:defRPr sz="2400">
                <a:solidFill>
                  <a:srgbClr val="FFFFFF"/>
                </a:solidFill>
              </a:defRPr>
            </a:lvl3pPr>
            <a:lvl4pPr lvl="3" algn="ctr" rtl="0">
              <a:lnSpc>
                <a:spcPct val="100000"/>
              </a:lnSpc>
              <a:spcBef>
                <a:spcPts val="0"/>
              </a:spcBef>
              <a:spcAft>
                <a:spcPts val="0"/>
              </a:spcAft>
              <a:buClr>
                <a:srgbClr val="FFFFFF"/>
              </a:buClr>
              <a:buSzPts val="1800"/>
              <a:buNone/>
              <a:defRPr sz="2400">
                <a:solidFill>
                  <a:srgbClr val="FFFFFF"/>
                </a:solidFill>
              </a:defRPr>
            </a:lvl4pPr>
            <a:lvl5pPr lvl="4" algn="ctr" rtl="0">
              <a:lnSpc>
                <a:spcPct val="100000"/>
              </a:lnSpc>
              <a:spcBef>
                <a:spcPts val="0"/>
              </a:spcBef>
              <a:spcAft>
                <a:spcPts val="0"/>
              </a:spcAft>
              <a:buClr>
                <a:srgbClr val="FFFFFF"/>
              </a:buClr>
              <a:buSzPts val="1800"/>
              <a:buNone/>
              <a:defRPr sz="2400">
                <a:solidFill>
                  <a:srgbClr val="FFFFFF"/>
                </a:solidFill>
              </a:defRPr>
            </a:lvl5pPr>
            <a:lvl6pPr lvl="5" algn="ctr" rtl="0">
              <a:lnSpc>
                <a:spcPct val="100000"/>
              </a:lnSpc>
              <a:spcBef>
                <a:spcPts val="0"/>
              </a:spcBef>
              <a:spcAft>
                <a:spcPts val="0"/>
              </a:spcAft>
              <a:buClr>
                <a:srgbClr val="FFFFFF"/>
              </a:buClr>
              <a:buSzPts val="1800"/>
              <a:buNone/>
              <a:defRPr sz="2400">
                <a:solidFill>
                  <a:srgbClr val="FFFFFF"/>
                </a:solidFill>
              </a:defRPr>
            </a:lvl6pPr>
            <a:lvl7pPr lvl="6" algn="ctr" rtl="0">
              <a:lnSpc>
                <a:spcPct val="100000"/>
              </a:lnSpc>
              <a:spcBef>
                <a:spcPts val="0"/>
              </a:spcBef>
              <a:spcAft>
                <a:spcPts val="0"/>
              </a:spcAft>
              <a:buClr>
                <a:srgbClr val="FFFFFF"/>
              </a:buClr>
              <a:buSzPts val="1800"/>
              <a:buNone/>
              <a:defRPr sz="2400">
                <a:solidFill>
                  <a:srgbClr val="FFFFFF"/>
                </a:solidFill>
              </a:defRPr>
            </a:lvl7pPr>
            <a:lvl8pPr lvl="7" algn="ctr" rtl="0">
              <a:lnSpc>
                <a:spcPct val="100000"/>
              </a:lnSpc>
              <a:spcBef>
                <a:spcPts val="0"/>
              </a:spcBef>
              <a:spcAft>
                <a:spcPts val="0"/>
              </a:spcAft>
              <a:buClr>
                <a:srgbClr val="FFFFFF"/>
              </a:buClr>
              <a:buSzPts val="1800"/>
              <a:buNone/>
              <a:defRPr sz="2400">
                <a:solidFill>
                  <a:srgbClr val="FFFFFF"/>
                </a:solidFill>
              </a:defRPr>
            </a:lvl8pPr>
            <a:lvl9pPr lvl="8" algn="ctr" rtl="0">
              <a:lnSpc>
                <a:spcPct val="100000"/>
              </a:lnSpc>
              <a:spcBef>
                <a:spcPts val="0"/>
              </a:spcBef>
              <a:spcAft>
                <a:spcPts val="0"/>
              </a:spcAft>
              <a:buClr>
                <a:srgbClr val="FFFFFF"/>
              </a:buClr>
              <a:buSzPts val="1800"/>
              <a:buNone/>
              <a:defRPr sz="2400">
                <a:solidFill>
                  <a:srgbClr val="FFFFFF"/>
                </a:solidFill>
              </a:defRPr>
            </a:lvl9pPr>
          </a:lstStyle>
          <a:p>
            <a:r>
              <a:rPr lang="ru-RU"/>
              <a:t>Образец подзаголовка</a:t>
            </a:r>
            <a:endParaRPr/>
          </a:p>
        </p:txBody>
      </p:sp>
      <p:sp>
        <p:nvSpPr>
          <p:cNvPr id="141" name="Google Shape;141;p8"/>
          <p:cNvSpPr txBox="1">
            <a:spLocks noGrp="1"/>
          </p:cNvSpPr>
          <p:nvPr>
            <p:ph type="title" idx="2"/>
          </p:nvPr>
        </p:nvSpPr>
        <p:spPr>
          <a:xfrm>
            <a:off x="173667" y="3708333"/>
            <a:ext cx="5850000" cy="101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400"/>
              <a:buNone/>
              <a:defRPr sz="3200">
                <a:solidFill>
                  <a:srgbClr val="FFFFFF"/>
                </a:solidFill>
              </a:defRPr>
            </a:lvl2pPr>
            <a:lvl3pPr lvl="2" algn="ctr" rtl="0">
              <a:spcBef>
                <a:spcPts val="0"/>
              </a:spcBef>
              <a:spcAft>
                <a:spcPts val="0"/>
              </a:spcAft>
              <a:buClr>
                <a:srgbClr val="FFFFFF"/>
              </a:buClr>
              <a:buSzPts val="2400"/>
              <a:buNone/>
              <a:defRPr sz="3200">
                <a:solidFill>
                  <a:srgbClr val="FFFFFF"/>
                </a:solidFill>
              </a:defRPr>
            </a:lvl3pPr>
            <a:lvl4pPr lvl="3" algn="ctr" rtl="0">
              <a:spcBef>
                <a:spcPts val="0"/>
              </a:spcBef>
              <a:spcAft>
                <a:spcPts val="0"/>
              </a:spcAft>
              <a:buClr>
                <a:srgbClr val="FFFFFF"/>
              </a:buClr>
              <a:buSzPts val="2400"/>
              <a:buNone/>
              <a:defRPr sz="3200">
                <a:solidFill>
                  <a:srgbClr val="FFFFFF"/>
                </a:solidFill>
              </a:defRPr>
            </a:lvl4pPr>
            <a:lvl5pPr lvl="4" algn="ctr" rtl="0">
              <a:spcBef>
                <a:spcPts val="0"/>
              </a:spcBef>
              <a:spcAft>
                <a:spcPts val="0"/>
              </a:spcAft>
              <a:buClr>
                <a:srgbClr val="FFFFFF"/>
              </a:buClr>
              <a:buSzPts val="2400"/>
              <a:buNone/>
              <a:defRPr sz="3200">
                <a:solidFill>
                  <a:srgbClr val="FFFFFF"/>
                </a:solidFill>
              </a:defRPr>
            </a:lvl5pPr>
            <a:lvl6pPr lvl="5" algn="ctr" rtl="0">
              <a:spcBef>
                <a:spcPts val="0"/>
              </a:spcBef>
              <a:spcAft>
                <a:spcPts val="0"/>
              </a:spcAft>
              <a:buClr>
                <a:srgbClr val="FFFFFF"/>
              </a:buClr>
              <a:buSzPts val="2400"/>
              <a:buNone/>
              <a:defRPr sz="3200">
                <a:solidFill>
                  <a:srgbClr val="FFFFFF"/>
                </a:solidFill>
              </a:defRPr>
            </a:lvl6pPr>
            <a:lvl7pPr lvl="6" algn="ctr" rtl="0">
              <a:spcBef>
                <a:spcPts val="0"/>
              </a:spcBef>
              <a:spcAft>
                <a:spcPts val="0"/>
              </a:spcAft>
              <a:buClr>
                <a:srgbClr val="FFFFFF"/>
              </a:buClr>
              <a:buSzPts val="2400"/>
              <a:buNone/>
              <a:defRPr sz="3200">
                <a:solidFill>
                  <a:srgbClr val="FFFFFF"/>
                </a:solidFill>
              </a:defRPr>
            </a:lvl7pPr>
            <a:lvl8pPr lvl="7" algn="ctr" rtl="0">
              <a:spcBef>
                <a:spcPts val="0"/>
              </a:spcBef>
              <a:spcAft>
                <a:spcPts val="0"/>
              </a:spcAft>
              <a:buClr>
                <a:srgbClr val="FFFFFF"/>
              </a:buClr>
              <a:buSzPts val="2400"/>
              <a:buNone/>
              <a:defRPr sz="3200">
                <a:solidFill>
                  <a:srgbClr val="FFFFFF"/>
                </a:solidFill>
              </a:defRPr>
            </a:lvl8pPr>
            <a:lvl9pPr lvl="8" algn="ctr" rtl="0">
              <a:spcBef>
                <a:spcPts val="0"/>
              </a:spcBef>
              <a:spcAft>
                <a:spcPts val="0"/>
              </a:spcAft>
              <a:buClr>
                <a:srgbClr val="FFFFFF"/>
              </a:buClr>
              <a:buSzPts val="2400"/>
              <a:buNone/>
              <a:defRPr sz="3200">
                <a:solidFill>
                  <a:srgbClr val="FFFFFF"/>
                </a:solidFill>
              </a:defRPr>
            </a:lvl9pPr>
          </a:lstStyle>
          <a:p>
            <a:r>
              <a:rPr lang="ru-RU"/>
              <a:t>Образец заголовка</a:t>
            </a:r>
            <a:endParaRPr/>
          </a:p>
        </p:txBody>
      </p:sp>
      <p:sp>
        <p:nvSpPr>
          <p:cNvPr id="142" name="Google Shape;142;p8"/>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143" name="Google Shape;143;p8"/>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pic>
        <p:nvPicPr>
          <p:cNvPr id="144" name="Google Shape;144;p8"/>
          <p:cNvPicPr preferRelativeResize="0"/>
          <p:nvPr/>
        </p:nvPicPr>
        <p:blipFill>
          <a:blip r:embed="rId2">
            <a:alphaModFix/>
          </a:blip>
          <a:stretch>
            <a:fillRect/>
          </a:stretch>
        </p:blipFill>
        <p:spPr>
          <a:xfrm>
            <a:off x="-71100" y="-171139"/>
            <a:ext cx="12335869" cy="7315309"/>
          </a:xfrm>
          <a:prstGeom prst="rect">
            <a:avLst/>
          </a:prstGeom>
          <a:noFill/>
          <a:ln>
            <a:noFill/>
          </a:ln>
        </p:spPr>
      </p:pic>
    </p:spTree>
    <p:extLst>
      <p:ext uri="{BB962C8B-B14F-4D97-AF65-F5344CB8AC3E}">
        <p14:creationId xmlns:p14="http://schemas.microsoft.com/office/powerpoint/2010/main" val="41571687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TLE &amp; TWO COLUMNS">
  <p:cSld name="TITTLE &amp; TWO COLUMNS">
    <p:spTree>
      <p:nvGrpSpPr>
        <p:cNvPr id="1" name="Shape 145"/>
        <p:cNvGrpSpPr/>
        <p:nvPr/>
      </p:nvGrpSpPr>
      <p:grpSpPr>
        <a:xfrm>
          <a:off x="0" y="0"/>
          <a:ext cx="0" cy="0"/>
          <a:chOff x="0" y="0"/>
          <a:chExt cx="0" cy="0"/>
        </a:xfrm>
      </p:grpSpPr>
      <p:cxnSp>
        <p:nvCxnSpPr>
          <p:cNvPr id="146" name="Google Shape;146;p9"/>
          <p:cNvCxnSpPr/>
          <p:nvPr/>
        </p:nvCxnSpPr>
        <p:spPr>
          <a:xfrm>
            <a:off x="3985800" y="440200"/>
            <a:ext cx="8042400" cy="0"/>
          </a:xfrm>
          <a:prstGeom prst="straightConnector1">
            <a:avLst/>
          </a:prstGeom>
          <a:noFill/>
          <a:ln w="28575" cap="flat" cmpd="sng">
            <a:solidFill>
              <a:srgbClr val="0F0F4B"/>
            </a:solidFill>
            <a:prstDash val="solid"/>
            <a:round/>
            <a:headEnd type="none" w="med" len="med"/>
            <a:tailEnd type="none" w="med" len="med"/>
          </a:ln>
        </p:spPr>
      </p:cxnSp>
      <p:cxnSp>
        <p:nvCxnSpPr>
          <p:cNvPr id="147" name="Google Shape;147;p9"/>
          <p:cNvCxnSpPr/>
          <p:nvPr/>
        </p:nvCxnSpPr>
        <p:spPr>
          <a:xfrm>
            <a:off x="8007000" y="-132733"/>
            <a:ext cx="0" cy="572800"/>
          </a:xfrm>
          <a:prstGeom prst="straightConnector1">
            <a:avLst/>
          </a:prstGeom>
          <a:noFill/>
          <a:ln w="28575" cap="flat" cmpd="sng">
            <a:solidFill>
              <a:srgbClr val="0F0F4B"/>
            </a:solidFill>
            <a:prstDash val="solid"/>
            <a:round/>
            <a:headEnd type="none" w="med" len="med"/>
            <a:tailEnd type="none" w="med" len="med"/>
          </a:ln>
        </p:spPr>
      </p:cxnSp>
      <p:sp>
        <p:nvSpPr>
          <p:cNvPr id="148" name="Google Shape;148;p9"/>
          <p:cNvSpPr txBox="1">
            <a:spLocks noGrp="1"/>
          </p:cNvSpPr>
          <p:nvPr>
            <p:ph type="sldNum" idx="12"/>
          </p:nvPr>
        </p:nvSpPr>
        <p:spPr>
          <a:xfrm>
            <a:off x="11277525" y="6203957"/>
            <a:ext cx="747200" cy="5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149" name="Google Shape;149;p9"/>
          <p:cNvSpPr txBox="1">
            <a:spLocks noGrp="1"/>
          </p:cNvSpPr>
          <p:nvPr>
            <p:ph type="title"/>
          </p:nvPr>
        </p:nvSpPr>
        <p:spPr>
          <a:xfrm>
            <a:off x="4400200" y="1345000"/>
            <a:ext cx="7213600" cy="652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2400"/>
              <a:buNone/>
              <a:defRPr sz="3200">
                <a:solidFill>
                  <a:srgbClr val="0F0F4B"/>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cxnSp>
        <p:nvCxnSpPr>
          <p:cNvPr id="150" name="Google Shape;150;p9"/>
          <p:cNvCxnSpPr/>
          <p:nvPr/>
        </p:nvCxnSpPr>
        <p:spPr>
          <a:xfrm rot="10800000">
            <a:off x="6725533"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51" name="Google Shape;151;p9"/>
          <p:cNvCxnSpPr/>
          <p:nvPr/>
        </p:nvCxnSpPr>
        <p:spPr>
          <a:xfrm rot="10800000">
            <a:off x="6341333" y="6375400"/>
            <a:ext cx="768400" cy="0"/>
          </a:xfrm>
          <a:prstGeom prst="straightConnector1">
            <a:avLst/>
          </a:prstGeom>
          <a:noFill/>
          <a:ln w="28575" cap="flat" cmpd="sng">
            <a:solidFill>
              <a:srgbClr val="0F0F4B"/>
            </a:solidFill>
            <a:prstDash val="solid"/>
            <a:round/>
            <a:headEnd type="none" w="med" len="med"/>
            <a:tailEnd type="none" w="med" len="med"/>
          </a:ln>
        </p:spPr>
      </p:cxnSp>
      <p:cxnSp>
        <p:nvCxnSpPr>
          <p:cNvPr id="152" name="Google Shape;152;p9"/>
          <p:cNvCxnSpPr/>
          <p:nvPr/>
        </p:nvCxnSpPr>
        <p:spPr>
          <a:xfrm rot="10800000">
            <a:off x="2959100"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53" name="Google Shape;153;p9"/>
          <p:cNvCxnSpPr/>
          <p:nvPr/>
        </p:nvCxnSpPr>
        <p:spPr>
          <a:xfrm rot="10800000">
            <a:off x="2574900" y="6375400"/>
            <a:ext cx="768400" cy="0"/>
          </a:xfrm>
          <a:prstGeom prst="straightConnector1">
            <a:avLst/>
          </a:prstGeom>
          <a:noFill/>
          <a:ln w="28575" cap="flat" cmpd="sng">
            <a:solidFill>
              <a:srgbClr val="0F0F4B"/>
            </a:solidFill>
            <a:prstDash val="solid"/>
            <a:round/>
            <a:headEnd type="none" w="med" len="med"/>
            <a:tailEnd type="none" w="med" len="med"/>
          </a:ln>
        </p:spPr>
      </p:cxnSp>
      <p:sp>
        <p:nvSpPr>
          <p:cNvPr id="154" name="Google Shape;154;p9"/>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155" name="Google Shape;155;p9"/>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pic>
        <p:nvPicPr>
          <p:cNvPr id="156" name="Google Shape;156;p9"/>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157" name="Google Shape;157;p9"/>
          <p:cNvSpPr/>
          <p:nvPr/>
        </p:nvSpPr>
        <p:spPr>
          <a:xfrm>
            <a:off x="1327133" y="2463800"/>
            <a:ext cx="3264000" cy="3740000"/>
          </a:xfrm>
          <a:prstGeom prst="roundRect">
            <a:avLst>
              <a:gd name="adj" fmla="val 16667"/>
            </a:avLst>
          </a:prstGeom>
          <a:solidFill>
            <a:srgbClr val="0F0F4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8" name="Google Shape;158;p9"/>
          <p:cNvSpPr/>
          <p:nvPr/>
        </p:nvSpPr>
        <p:spPr>
          <a:xfrm>
            <a:off x="5093517" y="2463800"/>
            <a:ext cx="3264000" cy="3740000"/>
          </a:xfrm>
          <a:prstGeom prst="roundRect">
            <a:avLst>
              <a:gd name="adj" fmla="val 16667"/>
            </a:avLst>
          </a:prstGeom>
          <a:solidFill>
            <a:srgbClr val="4849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9"/>
          <p:cNvSpPr txBox="1">
            <a:spLocks noGrp="1"/>
          </p:cNvSpPr>
          <p:nvPr>
            <p:ph type="title" idx="2"/>
          </p:nvPr>
        </p:nvSpPr>
        <p:spPr>
          <a:xfrm flipH="1">
            <a:off x="1697967"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60" name="Google Shape;160;p9"/>
          <p:cNvSpPr txBox="1">
            <a:spLocks noGrp="1"/>
          </p:cNvSpPr>
          <p:nvPr>
            <p:ph type="title" idx="3"/>
          </p:nvPr>
        </p:nvSpPr>
        <p:spPr>
          <a:xfrm flipH="1">
            <a:off x="5464333"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61" name="Google Shape;161;p9"/>
          <p:cNvSpPr txBox="1">
            <a:spLocks noGrp="1"/>
          </p:cNvSpPr>
          <p:nvPr>
            <p:ph type="subTitle" idx="1"/>
          </p:nvPr>
        </p:nvSpPr>
        <p:spPr>
          <a:xfrm flipH="1">
            <a:off x="1634700"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
        <p:nvSpPr>
          <p:cNvPr id="162" name="Google Shape;162;p9"/>
          <p:cNvSpPr txBox="1">
            <a:spLocks noGrp="1"/>
          </p:cNvSpPr>
          <p:nvPr>
            <p:ph type="subTitle" idx="4"/>
          </p:nvPr>
        </p:nvSpPr>
        <p:spPr>
          <a:xfrm flipH="1">
            <a:off x="5401133"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Tree>
    <p:extLst>
      <p:ext uri="{BB962C8B-B14F-4D97-AF65-F5344CB8AC3E}">
        <p14:creationId xmlns:p14="http://schemas.microsoft.com/office/powerpoint/2010/main" val="26033594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TLE &amp; THREE COLUMNS">
  <p:cSld name="TITTLE &amp; THREE COLUMNS">
    <p:spTree>
      <p:nvGrpSpPr>
        <p:cNvPr id="1" name="Shape 163"/>
        <p:cNvGrpSpPr/>
        <p:nvPr/>
      </p:nvGrpSpPr>
      <p:grpSpPr>
        <a:xfrm>
          <a:off x="0" y="0"/>
          <a:ext cx="0" cy="0"/>
          <a:chOff x="0" y="0"/>
          <a:chExt cx="0" cy="0"/>
        </a:xfrm>
      </p:grpSpPr>
      <p:cxnSp>
        <p:nvCxnSpPr>
          <p:cNvPr id="164" name="Google Shape;164;p10"/>
          <p:cNvCxnSpPr/>
          <p:nvPr/>
        </p:nvCxnSpPr>
        <p:spPr>
          <a:xfrm>
            <a:off x="3985800" y="440200"/>
            <a:ext cx="8042400" cy="0"/>
          </a:xfrm>
          <a:prstGeom prst="straightConnector1">
            <a:avLst/>
          </a:prstGeom>
          <a:noFill/>
          <a:ln w="28575" cap="flat" cmpd="sng">
            <a:solidFill>
              <a:srgbClr val="0F0F4B"/>
            </a:solidFill>
            <a:prstDash val="solid"/>
            <a:round/>
            <a:headEnd type="none" w="med" len="med"/>
            <a:tailEnd type="none" w="med" len="med"/>
          </a:ln>
        </p:spPr>
      </p:cxnSp>
      <p:sp>
        <p:nvSpPr>
          <p:cNvPr id="165" name="Google Shape;165;p10"/>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pic>
        <p:nvPicPr>
          <p:cNvPr id="166" name="Google Shape;166;p10"/>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167" name="Google Shape;167;p10"/>
          <p:cNvSpPr/>
          <p:nvPr/>
        </p:nvSpPr>
        <p:spPr>
          <a:xfrm>
            <a:off x="697600" y="2463800"/>
            <a:ext cx="3264000" cy="3740000"/>
          </a:xfrm>
          <a:prstGeom prst="roundRect">
            <a:avLst>
              <a:gd name="adj" fmla="val 16667"/>
            </a:avLst>
          </a:prstGeom>
          <a:solidFill>
            <a:srgbClr val="4F2F7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8" name="Google Shape;168;p10"/>
          <p:cNvSpPr/>
          <p:nvPr/>
        </p:nvSpPr>
        <p:spPr>
          <a:xfrm>
            <a:off x="4463984" y="2463800"/>
            <a:ext cx="3264000" cy="3740000"/>
          </a:xfrm>
          <a:prstGeom prst="roundRect">
            <a:avLst>
              <a:gd name="adj" fmla="val 16667"/>
            </a:avLst>
          </a:pr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9" name="Google Shape;169;p10"/>
          <p:cNvSpPr/>
          <p:nvPr/>
        </p:nvSpPr>
        <p:spPr>
          <a:xfrm>
            <a:off x="8230384" y="2463800"/>
            <a:ext cx="3264000" cy="3740000"/>
          </a:xfrm>
          <a:prstGeom prst="roundRect">
            <a:avLst>
              <a:gd name="adj" fmla="val 16667"/>
            </a:avLst>
          </a:prstGeom>
          <a:solidFill>
            <a:srgbClr val="6666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0" name="Google Shape;170;p10"/>
          <p:cNvSpPr txBox="1">
            <a:spLocks noGrp="1"/>
          </p:cNvSpPr>
          <p:nvPr>
            <p:ph type="title"/>
          </p:nvPr>
        </p:nvSpPr>
        <p:spPr>
          <a:xfrm>
            <a:off x="4400200" y="440200"/>
            <a:ext cx="7213600" cy="652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2400"/>
              <a:buNone/>
              <a:defRPr sz="3200">
                <a:solidFill>
                  <a:srgbClr val="0F0F4B"/>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cxnSp>
        <p:nvCxnSpPr>
          <p:cNvPr id="171" name="Google Shape;171;p10"/>
          <p:cNvCxnSpPr/>
          <p:nvPr/>
        </p:nvCxnSpPr>
        <p:spPr>
          <a:xfrm>
            <a:off x="8007000" y="-150433"/>
            <a:ext cx="0" cy="590800"/>
          </a:xfrm>
          <a:prstGeom prst="straightConnector1">
            <a:avLst/>
          </a:prstGeom>
          <a:noFill/>
          <a:ln w="28575" cap="flat" cmpd="sng">
            <a:solidFill>
              <a:srgbClr val="0F0F4B"/>
            </a:solidFill>
            <a:prstDash val="solid"/>
            <a:round/>
            <a:headEnd type="none" w="med" len="med"/>
            <a:tailEnd type="none" w="med" len="med"/>
          </a:ln>
        </p:spPr>
      </p:cxnSp>
      <p:cxnSp>
        <p:nvCxnSpPr>
          <p:cNvPr id="172" name="Google Shape;172;p10"/>
          <p:cNvCxnSpPr/>
          <p:nvPr/>
        </p:nvCxnSpPr>
        <p:spPr>
          <a:xfrm rot="10800000">
            <a:off x="6096000"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73" name="Google Shape;173;p10"/>
          <p:cNvCxnSpPr/>
          <p:nvPr/>
        </p:nvCxnSpPr>
        <p:spPr>
          <a:xfrm rot="10800000">
            <a:off x="5711800" y="6375400"/>
            <a:ext cx="768400" cy="0"/>
          </a:xfrm>
          <a:prstGeom prst="straightConnector1">
            <a:avLst/>
          </a:prstGeom>
          <a:noFill/>
          <a:ln w="28575" cap="flat" cmpd="sng">
            <a:solidFill>
              <a:srgbClr val="0F0F4B"/>
            </a:solidFill>
            <a:prstDash val="solid"/>
            <a:round/>
            <a:headEnd type="none" w="med" len="med"/>
            <a:tailEnd type="none" w="med" len="med"/>
          </a:ln>
        </p:spPr>
      </p:cxnSp>
      <p:cxnSp>
        <p:nvCxnSpPr>
          <p:cNvPr id="174" name="Google Shape;174;p10"/>
          <p:cNvCxnSpPr/>
          <p:nvPr/>
        </p:nvCxnSpPr>
        <p:spPr>
          <a:xfrm rot="10800000">
            <a:off x="2329567"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75" name="Google Shape;175;p10"/>
          <p:cNvCxnSpPr/>
          <p:nvPr/>
        </p:nvCxnSpPr>
        <p:spPr>
          <a:xfrm rot="10800000">
            <a:off x="1945367" y="6375400"/>
            <a:ext cx="768400" cy="0"/>
          </a:xfrm>
          <a:prstGeom prst="straightConnector1">
            <a:avLst/>
          </a:prstGeom>
          <a:noFill/>
          <a:ln w="28575" cap="flat" cmpd="sng">
            <a:solidFill>
              <a:srgbClr val="0F0F4B"/>
            </a:solidFill>
            <a:prstDash val="solid"/>
            <a:round/>
            <a:headEnd type="none" w="med" len="med"/>
            <a:tailEnd type="none" w="med" len="med"/>
          </a:ln>
        </p:spPr>
      </p:cxnSp>
      <p:sp>
        <p:nvSpPr>
          <p:cNvPr id="176" name="Google Shape;176;p10"/>
          <p:cNvSpPr txBox="1">
            <a:spLocks noGrp="1"/>
          </p:cNvSpPr>
          <p:nvPr>
            <p:ph type="title" idx="2"/>
          </p:nvPr>
        </p:nvSpPr>
        <p:spPr>
          <a:xfrm flipH="1">
            <a:off x="1068433"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77" name="Google Shape;177;p10"/>
          <p:cNvSpPr txBox="1">
            <a:spLocks noGrp="1"/>
          </p:cNvSpPr>
          <p:nvPr>
            <p:ph type="title" idx="3"/>
          </p:nvPr>
        </p:nvSpPr>
        <p:spPr>
          <a:xfrm flipH="1">
            <a:off x="4834800"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78" name="Google Shape;178;p10"/>
          <p:cNvSpPr txBox="1">
            <a:spLocks noGrp="1"/>
          </p:cNvSpPr>
          <p:nvPr>
            <p:ph type="subTitle" idx="1"/>
          </p:nvPr>
        </p:nvSpPr>
        <p:spPr>
          <a:xfrm flipH="1">
            <a:off x="1005167"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
        <p:nvSpPr>
          <p:cNvPr id="179" name="Google Shape;179;p10"/>
          <p:cNvSpPr txBox="1">
            <a:spLocks noGrp="1"/>
          </p:cNvSpPr>
          <p:nvPr>
            <p:ph type="subTitle" idx="4"/>
          </p:nvPr>
        </p:nvSpPr>
        <p:spPr>
          <a:xfrm flipH="1">
            <a:off x="4771600"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cxnSp>
        <p:nvCxnSpPr>
          <p:cNvPr id="180" name="Google Shape;180;p10"/>
          <p:cNvCxnSpPr/>
          <p:nvPr/>
        </p:nvCxnSpPr>
        <p:spPr>
          <a:xfrm rot="10800000">
            <a:off x="9862400"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81" name="Google Shape;181;p10"/>
          <p:cNvCxnSpPr/>
          <p:nvPr/>
        </p:nvCxnSpPr>
        <p:spPr>
          <a:xfrm rot="10800000">
            <a:off x="9478200" y="6375400"/>
            <a:ext cx="768400" cy="0"/>
          </a:xfrm>
          <a:prstGeom prst="straightConnector1">
            <a:avLst/>
          </a:prstGeom>
          <a:noFill/>
          <a:ln w="28575" cap="flat" cmpd="sng">
            <a:solidFill>
              <a:srgbClr val="0F0F4B"/>
            </a:solidFill>
            <a:prstDash val="solid"/>
            <a:round/>
            <a:headEnd type="none" w="med" len="med"/>
            <a:tailEnd type="none" w="med" len="med"/>
          </a:ln>
        </p:spPr>
      </p:cxnSp>
      <p:sp>
        <p:nvSpPr>
          <p:cNvPr id="182" name="Google Shape;182;p10"/>
          <p:cNvSpPr txBox="1">
            <a:spLocks noGrp="1"/>
          </p:cNvSpPr>
          <p:nvPr>
            <p:ph type="title" idx="5"/>
          </p:nvPr>
        </p:nvSpPr>
        <p:spPr>
          <a:xfrm flipH="1">
            <a:off x="8601200"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83" name="Google Shape;183;p10"/>
          <p:cNvSpPr txBox="1">
            <a:spLocks noGrp="1"/>
          </p:cNvSpPr>
          <p:nvPr>
            <p:ph type="subTitle" idx="6"/>
          </p:nvPr>
        </p:nvSpPr>
        <p:spPr>
          <a:xfrm flipH="1">
            <a:off x="8538000"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Tree>
    <p:extLst>
      <p:ext uri="{BB962C8B-B14F-4D97-AF65-F5344CB8AC3E}">
        <p14:creationId xmlns:p14="http://schemas.microsoft.com/office/powerpoint/2010/main" val="3817200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TLE &amp; TEXT">
  <p:cSld name="TITTLE &amp; TEXT">
    <p:spTree>
      <p:nvGrpSpPr>
        <p:cNvPr id="1" name="Shape 184"/>
        <p:cNvGrpSpPr/>
        <p:nvPr/>
      </p:nvGrpSpPr>
      <p:grpSpPr>
        <a:xfrm>
          <a:off x="0" y="0"/>
          <a:ext cx="0" cy="0"/>
          <a:chOff x="0" y="0"/>
          <a:chExt cx="0" cy="0"/>
        </a:xfrm>
      </p:grpSpPr>
      <p:sp>
        <p:nvSpPr>
          <p:cNvPr id="185" name="Google Shape;185;p11"/>
          <p:cNvSpPr/>
          <p:nvPr/>
        </p:nvSpPr>
        <p:spPr>
          <a:xfrm>
            <a:off x="-71566" y="-18899"/>
            <a:ext cx="12354433" cy="6887057"/>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86" name="Google Shape;186;p11"/>
          <p:cNvGrpSpPr/>
          <p:nvPr/>
        </p:nvGrpSpPr>
        <p:grpSpPr>
          <a:xfrm>
            <a:off x="-52946" y="-18896"/>
            <a:ext cx="12336100" cy="6887059"/>
            <a:chOff x="3655900" y="1642950"/>
            <a:chExt cx="1299175" cy="751250"/>
          </a:xfrm>
        </p:grpSpPr>
        <p:sp>
          <p:nvSpPr>
            <p:cNvPr id="187" name="Google Shape;187;p11"/>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11"/>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11"/>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0" name="Google Shape;190;p11"/>
          <p:cNvGrpSpPr/>
          <p:nvPr/>
        </p:nvGrpSpPr>
        <p:grpSpPr>
          <a:xfrm>
            <a:off x="-44512" y="32140"/>
            <a:ext cx="12255733" cy="6833761"/>
            <a:chOff x="5820575" y="792900"/>
            <a:chExt cx="1357625" cy="786925"/>
          </a:xfrm>
        </p:grpSpPr>
        <p:sp>
          <p:nvSpPr>
            <p:cNvPr id="191" name="Google Shape;191;p11"/>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11"/>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11"/>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11"/>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5" name="Google Shape;195;p11"/>
          <p:cNvGrpSpPr/>
          <p:nvPr/>
        </p:nvGrpSpPr>
        <p:grpSpPr>
          <a:xfrm>
            <a:off x="79" y="32140"/>
            <a:ext cx="12255733" cy="6833761"/>
            <a:chOff x="5820575" y="792900"/>
            <a:chExt cx="1357625" cy="786925"/>
          </a:xfrm>
        </p:grpSpPr>
        <p:sp>
          <p:nvSpPr>
            <p:cNvPr id="196" name="Google Shape;196;p11"/>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11"/>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11"/>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11"/>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0" name="Google Shape;200;p11"/>
          <p:cNvGrpSpPr/>
          <p:nvPr/>
        </p:nvGrpSpPr>
        <p:grpSpPr>
          <a:xfrm>
            <a:off x="7342757" y="4199298"/>
            <a:ext cx="4849257" cy="2666599"/>
            <a:chOff x="3027300" y="1039700"/>
            <a:chExt cx="639800" cy="351825"/>
          </a:xfrm>
        </p:grpSpPr>
        <p:sp>
          <p:nvSpPr>
            <p:cNvPr id="201" name="Google Shape;201;p11"/>
            <p:cNvSpPr/>
            <p:nvPr/>
          </p:nvSpPr>
          <p:spPr>
            <a:xfrm>
              <a:off x="3027300" y="1175975"/>
              <a:ext cx="99250" cy="121850"/>
            </a:xfrm>
            <a:custGeom>
              <a:avLst/>
              <a:gdLst/>
              <a:ahLst/>
              <a:cxnLst/>
              <a:rect l="l" t="t" r="r" b="b"/>
              <a:pathLst>
                <a:path w="3970" h="4874" extrusionOk="0">
                  <a:moveTo>
                    <a:pt x="2179" y="1"/>
                  </a:moveTo>
                  <a:cubicBezTo>
                    <a:pt x="1956" y="1"/>
                    <a:pt x="1389" y="721"/>
                    <a:pt x="862" y="1683"/>
                  </a:cubicBezTo>
                  <a:cubicBezTo>
                    <a:pt x="296" y="2708"/>
                    <a:pt x="0" y="3623"/>
                    <a:pt x="185" y="3725"/>
                  </a:cubicBezTo>
                  <a:lnTo>
                    <a:pt x="1661" y="4873"/>
                  </a:lnTo>
                  <a:lnTo>
                    <a:pt x="3178" y="3024"/>
                  </a:lnTo>
                  <a:lnTo>
                    <a:pt x="3970" y="506"/>
                  </a:lnTo>
                  <a:lnTo>
                    <a:pt x="2219" y="10"/>
                  </a:lnTo>
                  <a:cubicBezTo>
                    <a:pt x="2207" y="4"/>
                    <a:pt x="2194" y="1"/>
                    <a:pt x="2179"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11"/>
            <p:cNvSpPr/>
            <p:nvPr/>
          </p:nvSpPr>
          <p:spPr>
            <a:xfrm>
              <a:off x="3027600" y="1071750"/>
              <a:ext cx="639500" cy="319775"/>
            </a:xfrm>
            <a:custGeom>
              <a:avLst/>
              <a:gdLst/>
              <a:ahLst/>
              <a:cxnLst/>
              <a:rect l="l" t="t" r="r" b="b"/>
              <a:pathLst>
                <a:path w="25580" h="12791" extrusionOk="0">
                  <a:moveTo>
                    <a:pt x="12790" y="1"/>
                  </a:moveTo>
                  <a:cubicBezTo>
                    <a:pt x="5729" y="1"/>
                    <a:pt x="1" y="5729"/>
                    <a:pt x="1" y="12790"/>
                  </a:cubicBezTo>
                  <a:lnTo>
                    <a:pt x="25580" y="12790"/>
                  </a:lnTo>
                  <a:cubicBezTo>
                    <a:pt x="25580" y="5729"/>
                    <a:pt x="19856" y="1"/>
                    <a:pt x="12790" y="1"/>
                  </a:cubicBezTo>
                  <a:close/>
                </a:path>
              </a:pathLst>
            </a:custGeom>
            <a:solidFill>
              <a:srgbClr val="D96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11"/>
            <p:cNvSpPr/>
            <p:nvPr/>
          </p:nvSpPr>
          <p:spPr>
            <a:xfrm>
              <a:off x="3264725" y="1249500"/>
              <a:ext cx="199925" cy="85000"/>
            </a:xfrm>
            <a:custGeom>
              <a:avLst/>
              <a:gdLst/>
              <a:ahLst/>
              <a:cxnLst/>
              <a:rect l="l" t="t" r="r" b="b"/>
              <a:pathLst>
                <a:path w="7997" h="3400" extrusionOk="0">
                  <a:moveTo>
                    <a:pt x="3193" y="0"/>
                  </a:moveTo>
                  <a:cubicBezTo>
                    <a:pt x="1493" y="0"/>
                    <a:pt x="182" y="508"/>
                    <a:pt x="99" y="1276"/>
                  </a:cubicBezTo>
                  <a:cubicBezTo>
                    <a:pt x="0" y="2186"/>
                    <a:pt x="1665" y="3113"/>
                    <a:pt x="3818" y="3347"/>
                  </a:cubicBezTo>
                  <a:cubicBezTo>
                    <a:pt x="4151" y="3382"/>
                    <a:pt x="4476" y="3399"/>
                    <a:pt x="4788" y="3399"/>
                  </a:cubicBezTo>
                  <a:cubicBezTo>
                    <a:pt x="6497" y="3399"/>
                    <a:pt x="7815" y="2891"/>
                    <a:pt x="7898" y="2121"/>
                  </a:cubicBezTo>
                  <a:cubicBezTo>
                    <a:pt x="7996" y="1211"/>
                    <a:pt x="6331" y="288"/>
                    <a:pt x="4175" y="54"/>
                  </a:cubicBezTo>
                  <a:cubicBezTo>
                    <a:pt x="3838" y="18"/>
                    <a:pt x="3509" y="0"/>
                    <a:pt x="3193"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11"/>
            <p:cNvSpPr/>
            <p:nvPr/>
          </p:nvSpPr>
          <p:spPr>
            <a:xfrm>
              <a:off x="3266875" y="1267600"/>
              <a:ext cx="193675" cy="67225"/>
            </a:xfrm>
            <a:custGeom>
              <a:avLst/>
              <a:gdLst/>
              <a:ahLst/>
              <a:cxnLst/>
              <a:rect l="l" t="t" r="r" b="b"/>
              <a:pathLst>
                <a:path w="7747" h="2689" extrusionOk="0">
                  <a:moveTo>
                    <a:pt x="2848" y="0"/>
                  </a:moveTo>
                  <a:cubicBezTo>
                    <a:pt x="1299" y="0"/>
                    <a:pt x="137" y="364"/>
                    <a:pt x="74" y="933"/>
                  </a:cubicBezTo>
                  <a:cubicBezTo>
                    <a:pt x="0" y="1639"/>
                    <a:pt x="1636" y="2397"/>
                    <a:pt x="3732" y="2623"/>
                  </a:cubicBezTo>
                  <a:cubicBezTo>
                    <a:pt x="4141" y="2668"/>
                    <a:pt x="4537" y="2689"/>
                    <a:pt x="4910" y="2689"/>
                  </a:cubicBezTo>
                  <a:cubicBezTo>
                    <a:pt x="6453" y="2689"/>
                    <a:pt x="7606" y="2326"/>
                    <a:pt x="7668" y="1758"/>
                  </a:cubicBezTo>
                  <a:cubicBezTo>
                    <a:pt x="7746" y="1048"/>
                    <a:pt x="6106" y="294"/>
                    <a:pt x="4011" y="64"/>
                  </a:cubicBezTo>
                  <a:cubicBezTo>
                    <a:pt x="3608" y="21"/>
                    <a:pt x="3217" y="0"/>
                    <a:pt x="2848"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11"/>
            <p:cNvSpPr/>
            <p:nvPr/>
          </p:nvSpPr>
          <p:spPr>
            <a:xfrm>
              <a:off x="3250150" y="1095300"/>
              <a:ext cx="111675" cy="47100"/>
            </a:xfrm>
            <a:custGeom>
              <a:avLst/>
              <a:gdLst/>
              <a:ahLst/>
              <a:cxnLst/>
              <a:rect l="l" t="t" r="r" b="b"/>
              <a:pathLst>
                <a:path w="4467" h="1884" extrusionOk="0">
                  <a:moveTo>
                    <a:pt x="2582" y="1"/>
                  </a:moveTo>
                  <a:cubicBezTo>
                    <a:pt x="2446" y="1"/>
                    <a:pt x="2305" y="6"/>
                    <a:pt x="2162" y="18"/>
                  </a:cubicBezTo>
                  <a:cubicBezTo>
                    <a:pt x="952" y="112"/>
                    <a:pt x="1" y="604"/>
                    <a:pt x="42" y="1117"/>
                  </a:cubicBezTo>
                  <a:cubicBezTo>
                    <a:pt x="78" y="1571"/>
                    <a:pt x="880" y="1883"/>
                    <a:pt x="1903" y="1883"/>
                  </a:cubicBezTo>
                  <a:cubicBezTo>
                    <a:pt x="2035" y="1883"/>
                    <a:pt x="2171" y="1878"/>
                    <a:pt x="2310" y="1867"/>
                  </a:cubicBezTo>
                  <a:cubicBezTo>
                    <a:pt x="3519" y="1769"/>
                    <a:pt x="4466" y="1277"/>
                    <a:pt x="4425" y="764"/>
                  </a:cubicBezTo>
                  <a:cubicBezTo>
                    <a:pt x="4389" y="312"/>
                    <a:pt x="3598" y="1"/>
                    <a:pt x="2582" y="1"/>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11"/>
            <p:cNvSpPr/>
            <p:nvPr/>
          </p:nvSpPr>
          <p:spPr>
            <a:xfrm>
              <a:off x="3252200" y="1105550"/>
              <a:ext cx="108400" cy="37050"/>
            </a:xfrm>
            <a:custGeom>
              <a:avLst/>
              <a:gdLst/>
              <a:ahLst/>
              <a:cxnLst/>
              <a:rect l="l" t="t" r="r" b="b"/>
              <a:pathLst>
                <a:path w="4336" h="1482" extrusionOk="0">
                  <a:moveTo>
                    <a:pt x="2624" y="1"/>
                  </a:moveTo>
                  <a:cubicBezTo>
                    <a:pt x="2459" y="1"/>
                    <a:pt x="2288" y="8"/>
                    <a:pt x="2113" y="22"/>
                  </a:cubicBezTo>
                  <a:cubicBezTo>
                    <a:pt x="932" y="117"/>
                    <a:pt x="1" y="514"/>
                    <a:pt x="34" y="912"/>
                  </a:cubicBezTo>
                  <a:cubicBezTo>
                    <a:pt x="62" y="1252"/>
                    <a:pt x="783" y="1482"/>
                    <a:pt x="1731" y="1482"/>
                  </a:cubicBezTo>
                  <a:cubicBezTo>
                    <a:pt x="1891" y="1482"/>
                    <a:pt x="2057" y="1475"/>
                    <a:pt x="2228" y="1462"/>
                  </a:cubicBezTo>
                  <a:cubicBezTo>
                    <a:pt x="3409" y="1367"/>
                    <a:pt x="4335" y="965"/>
                    <a:pt x="4307" y="568"/>
                  </a:cubicBezTo>
                  <a:cubicBezTo>
                    <a:pt x="4279" y="229"/>
                    <a:pt x="3562" y="1"/>
                    <a:pt x="2624"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11"/>
            <p:cNvSpPr/>
            <p:nvPr/>
          </p:nvSpPr>
          <p:spPr>
            <a:xfrm>
              <a:off x="3458775" y="1213125"/>
              <a:ext cx="138325" cy="76875"/>
            </a:xfrm>
            <a:custGeom>
              <a:avLst/>
              <a:gdLst/>
              <a:ahLst/>
              <a:cxnLst/>
              <a:rect l="l" t="t" r="r" b="b"/>
              <a:pathLst>
                <a:path w="5533" h="3075" extrusionOk="0">
                  <a:moveTo>
                    <a:pt x="1271" y="0"/>
                  </a:moveTo>
                  <a:cubicBezTo>
                    <a:pt x="762" y="0"/>
                    <a:pt x="388" y="140"/>
                    <a:pt x="263" y="423"/>
                  </a:cubicBezTo>
                  <a:cubicBezTo>
                    <a:pt x="1" y="1009"/>
                    <a:pt x="911" y="1981"/>
                    <a:pt x="2297" y="2596"/>
                  </a:cubicBezTo>
                  <a:cubicBezTo>
                    <a:pt x="3011" y="2914"/>
                    <a:pt x="3713" y="3074"/>
                    <a:pt x="4260" y="3074"/>
                  </a:cubicBezTo>
                  <a:cubicBezTo>
                    <a:pt x="4771" y="3074"/>
                    <a:pt x="5147" y="2934"/>
                    <a:pt x="5274" y="2653"/>
                  </a:cubicBezTo>
                  <a:cubicBezTo>
                    <a:pt x="5532" y="2067"/>
                    <a:pt x="4622" y="1095"/>
                    <a:pt x="3240" y="480"/>
                  </a:cubicBezTo>
                  <a:cubicBezTo>
                    <a:pt x="2522" y="161"/>
                    <a:pt x="1819" y="0"/>
                    <a:pt x="1271"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11"/>
            <p:cNvSpPr/>
            <p:nvPr/>
          </p:nvSpPr>
          <p:spPr>
            <a:xfrm>
              <a:off x="3459175" y="1223325"/>
              <a:ext cx="132275" cy="68100"/>
            </a:xfrm>
            <a:custGeom>
              <a:avLst/>
              <a:gdLst/>
              <a:ahLst/>
              <a:cxnLst/>
              <a:rect l="l" t="t" r="r" b="b"/>
              <a:pathLst>
                <a:path w="5291" h="2724" extrusionOk="0">
                  <a:moveTo>
                    <a:pt x="915" y="0"/>
                  </a:moveTo>
                  <a:cubicBezTo>
                    <a:pt x="544" y="0"/>
                    <a:pt x="284" y="91"/>
                    <a:pt x="202" y="277"/>
                  </a:cubicBezTo>
                  <a:cubicBezTo>
                    <a:pt x="1" y="728"/>
                    <a:pt x="932" y="1581"/>
                    <a:pt x="2281" y="2184"/>
                  </a:cubicBezTo>
                  <a:cubicBezTo>
                    <a:pt x="3078" y="2538"/>
                    <a:pt x="3844" y="2724"/>
                    <a:pt x="4379" y="2724"/>
                  </a:cubicBezTo>
                  <a:cubicBezTo>
                    <a:pt x="4749" y="2724"/>
                    <a:pt x="5008" y="2635"/>
                    <a:pt x="5090" y="2450"/>
                  </a:cubicBezTo>
                  <a:cubicBezTo>
                    <a:pt x="5291" y="1999"/>
                    <a:pt x="4360" y="1142"/>
                    <a:pt x="3011" y="544"/>
                  </a:cubicBezTo>
                  <a:cubicBezTo>
                    <a:pt x="2214" y="188"/>
                    <a:pt x="1449" y="0"/>
                    <a:pt x="915"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11"/>
            <p:cNvSpPr/>
            <p:nvPr/>
          </p:nvSpPr>
          <p:spPr>
            <a:xfrm>
              <a:off x="3075675" y="1182500"/>
              <a:ext cx="105625" cy="108825"/>
            </a:xfrm>
            <a:custGeom>
              <a:avLst/>
              <a:gdLst/>
              <a:ahLst/>
              <a:cxnLst/>
              <a:rect l="l" t="t" r="r" b="b"/>
              <a:pathLst>
                <a:path w="4225" h="4353" extrusionOk="0">
                  <a:moveTo>
                    <a:pt x="3381" y="1"/>
                  </a:moveTo>
                  <a:cubicBezTo>
                    <a:pt x="2820" y="1"/>
                    <a:pt x="1960" y="577"/>
                    <a:pt x="1239" y="1488"/>
                  </a:cubicBezTo>
                  <a:cubicBezTo>
                    <a:pt x="337" y="2628"/>
                    <a:pt x="1" y="3858"/>
                    <a:pt x="481" y="4239"/>
                  </a:cubicBezTo>
                  <a:cubicBezTo>
                    <a:pt x="578" y="4316"/>
                    <a:pt x="701" y="4352"/>
                    <a:pt x="842" y="4352"/>
                  </a:cubicBezTo>
                  <a:cubicBezTo>
                    <a:pt x="1406" y="4352"/>
                    <a:pt x="2265" y="3776"/>
                    <a:pt x="2986" y="2865"/>
                  </a:cubicBezTo>
                  <a:cubicBezTo>
                    <a:pt x="3884" y="1730"/>
                    <a:pt x="4224" y="495"/>
                    <a:pt x="3741" y="114"/>
                  </a:cubicBezTo>
                  <a:cubicBezTo>
                    <a:pt x="3644" y="37"/>
                    <a:pt x="3522" y="1"/>
                    <a:pt x="3381" y="1"/>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11"/>
            <p:cNvSpPr/>
            <p:nvPr/>
          </p:nvSpPr>
          <p:spPr>
            <a:xfrm>
              <a:off x="3084300" y="1188800"/>
              <a:ext cx="98125" cy="104000"/>
            </a:xfrm>
            <a:custGeom>
              <a:avLst/>
              <a:gdLst/>
              <a:ahLst/>
              <a:cxnLst/>
              <a:rect l="l" t="t" r="r" b="b"/>
              <a:pathLst>
                <a:path w="3925" h="4160" extrusionOk="0">
                  <a:moveTo>
                    <a:pt x="3324" y="1"/>
                  </a:moveTo>
                  <a:cubicBezTo>
                    <a:pt x="2855" y="1"/>
                    <a:pt x="2023" y="615"/>
                    <a:pt x="1284" y="1547"/>
                  </a:cubicBezTo>
                  <a:cubicBezTo>
                    <a:pt x="406" y="2654"/>
                    <a:pt x="0" y="3794"/>
                    <a:pt x="373" y="4090"/>
                  </a:cubicBezTo>
                  <a:cubicBezTo>
                    <a:pt x="434" y="4137"/>
                    <a:pt x="511" y="4160"/>
                    <a:pt x="601" y="4160"/>
                  </a:cubicBezTo>
                  <a:cubicBezTo>
                    <a:pt x="1070" y="4160"/>
                    <a:pt x="1901" y="3545"/>
                    <a:pt x="2637" y="2613"/>
                  </a:cubicBezTo>
                  <a:cubicBezTo>
                    <a:pt x="3514" y="1502"/>
                    <a:pt x="3925" y="362"/>
                    <a:pt x="3551" y="71"/>
                  </a:cubicBezTo>
                  <a:cubicBezTo>
                    <a:pt x="3491" y="23"/>
                    <a:pt x="3414" y="1"/>
                    <a:pt x="3324"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11"/>
            <p:cNvSpPr/>
            <p:nvPr/>
          </p:nvSpPr>
          <p:spPr>
            <a:xfrm>
              <a:off x="3344575" y="1175650"/>
              <a:ext cx="68400" cy="40700"/>
            </a:xfrm>
            <a:custGeom>
              <a:avLst/>
              <a:gdLst/>
              <a:ahLst/>
              <a:cxnLst/>
              <a:rect l="l" t="t" r="r" b="b"/>
              <a:pathLst>
                <a:path w="2736" h="1628" extrusionOk="0">
                  <a:moveTo>
                    <a:pt x="1145" y="0"/>
                  </a:moveTo>
                  <a:cubicBezTo>
                    <a:pt x="586" y="0"/>
                    <a:pt x="136" y="237"/>
                    <a:pt x="74" y="597"/>
                  </a:cubicBezTo>
                  <a:cubicBezTo>
                    <a:pt x="1" y="1028"/>
                    <a:pt x="521" y="1475"/>
                    <a:pt x="1239" y="1598"/>
                  </a:cubicBezTo>
                  <a:cubicBezTo>
                    <a:pt x="1359" y="1618"/>
                    <a:pt x="1477" y="1627"/>
                    <a:pt x="1590" y="1627"/>
                  </a:cubicBezTo>
                  <a:cubicBezTo>
                    <a:pt x="2151" y="1627"/>
                    <a:pt x="2604" y="1393"/>
                    <a:pt x="2662" y="1032"/>
                  </a:cubicBezTo>
                  <a:cubicBezTo>
                    <a:pt x="2736" y="601"/>
                    <a:pt x="2215" y="150"/>
                    <a:pt x="1501" y="31"/>
                  </a:cubicBezTo>
                  <a:cubicBezTo>
                    <a:pt x="1380" y="10"/>
                    <a:pt x="1260" y="0"/>
                    <a:pt x="1145"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11"/>
            <p:cNvSpPr/>
            <p:nvPr/>
          </p:nvSpPr>
          <p:spPr>
            <a:xfrm>
              <a:off x="3344975" y="1184200"/>
              <a:ext cx="66050" cy="32175"/>
            </a:xfrm>
            <a:custGeom>
              <a:avLst/>
              <a:gdLst/>
              <a:ahLst/>
              <a:cxnLst/>
              <a:rect l="l" t="t" r="r" b="b"/>
              <a:pathLst>
                <a:path w="2642" h="1287" extrusionOk="0">
                  <a:moveTo>
                    <a:pt x="997" y="1"/>
                  </a:moveTo>
                  <a:cubicBezTo>
                    <a:pt x="493" y="1"/>
                    <a:pt x="104" y="166"/>
                    <a:pt x="58" y="431"/>
                  </a:cubicBezTo>
                  <a:cubicBezTo>
                    <a:pt x="1" y="764"/>
                    <a:pt x="522" y="1133"/>
                    <a:pt x="1219" y="1252"/>
                  </a:cubicBezTo>
                  <a:cubicBezTo>
                    <a:pt x="1364" y="1275"/>
                    <a:pt x="1505" y="1287"/>
                    <a:pt x="1639" y="1287"/>
                  </a:cubicBezTo>
                  <a:cubicBezTo>
                    <a:pt x="2149" y="1287"/>
                    <a:pt x="2543" y="1121"/>
                    <a:pt x="2588" y="858"/>
                  </a:cubicBezTo>
                  <a:cubicBezTo>
                    <a:pt x="2642" y="522"/>
                    <a:pt x="2125" y="153"/>
                    <a:pt x="1424" y="38"/>
                  </a:cubicBezTo>
                  <a:cubicBezTo>
                    <a:pt x="1276" y="13"/>
                    <a:pt x="1133" y="1"/>
                    <a:pt x="997"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11"/>
            <p:cNvSpPr/>
            <p:nvPr/>
          </p:nvSpPr>
          <p:spPr>
            <a:xfrm>
              <a:off x="3378000" y="1138625"/>
              <a:ext cx="25650" cy="15250"/>
            </a:xfrm>
            <a:custGeom>
              <a:avLst/>
              <a:gdLst/>
              <a:ahLst/>
              <a:cxnLst/>
              <a:rect l="l" t="t" r="r" b="b"/>
              <a:pathLst>
                <a:path w="1026" h="610" extrusionOk="0">
                  <a:moveTo>
                    <a:pt x="426" y="0"/>
                  </a:moveTo>
                  <a:cubicBezTo>
                    <a:pt x="216" y="0"/>
                    <a:pt x="45" y="88"/>
                    <a:pt x="25" y="225"/>
                  </a:cubicBezTo>
                  <a:cubicBezTo>
                    <a:pt x="0" y="380"/>
                    <a:pt x="193" y="553"/>
                    <a:pt x="460" y="598"/>
                  </a:cubicBezTo>
                  <a:cubicBezTo>
                    <a:pt x="505" y="605"/>
                    <a:pt x="549" y="609"/>
                    <a:pt x="592" y="609"/>
                  </a:cubicBezTo>
                  <a:cubicBezTo>
                    <a:pt x="802" y="609"/>
                    <a:pt x="972" y="521"/>
                    <a:pt x="993" y="385"/>
                  </a:cubicBezTo>
                  <a:cubicBezTo>
                    <a:pt x="1025" y="225"/>
                    <a:pt x="825" y="57"/>
                    <a:pt x="558" y="11"/>
                  </a:cubicBezTo>
                  <a:cubicBezTo>
                    <a:pt x="513" y="4"/>
                    <a:pt x="469" y="0"/>
                    <a:pt x="426"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11"/>
            <p:cNvSpPr/>
            <p:nvPr/>
          </p:nvSpPr>
          <p:spPr>
            <a:xfrm>
              <a:off x="3378600" y="1141875"/>
              <a:ext cx="23725" cy="12000"/>
            </a:xfrm>
            <a:custGeom>
              <a:avLst/>
              <a:gdLst/>
              <a:ahLst/>
              <a:cxnLst/>
              <a:rect l="l" t="t" r="r" b="b"/>
              <a:pathLst>
                <a:path w="949" h="480" extrusionOk="0">
                  <a:moveTo>
                    <a:pt x="378" y="0"/>
                  </a:moveTo>
                  <a:cubicBezTo>
                    <a:pt x="205" y="0"/>
                    <a:pt x="60" y="62"/>
                    <a:pt x="1" y="160"/>
                  </a:cubicBezTo>
                  <a:cubicBezTo>
                    <a:pt x="26" y="300"/>
                    <a:pt x="206" y="427"/>
                    <a:pt x="436" y="468"/>
                  </a:cubicBezTo>
                  <a:cubicBezTo>
                    <a:pt x="483" y="476"/>
                    <a:pt x="529" y="480"/>
                    <a:pt x="573" y="480"/>
                  </a:cubicBezTo>
                  <a:cubicBezTo>
                    <a:pt x="748" y="480"/>
                    <a:pt x="893" y="418"/>
                    <a:pt x="948" y="320"/>
                  </a:cubicBezTo>
                  <a:cubicBezTo>
                    <a:pt x="919" y="181"/>
                    <a:pt x="743" y="50"/>
                    <a:pt x="514" y="13"/>
                  </a:cubicBezTo>
                  <a:cubicBezTo>
                    <a:pt x="467" y="4"/>
                    <a:pt x="422" y="0"/>
                    <a:pt x="378"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11"/>
            <p:cNvSpPr/>
            <p:nvPr/>
          </p:nvSpPr>
          <p:spPr>
            <a:xfrm>
              <a:off x="3439200" y="1173475"/>
              <a:ext cx="25650" cy="15250"/>
            </a:xfrm>
            <a:custGeom>
              <a:avLst/>
              <a:gdLst/>
              <a:ahLst/>
              <a:cxnLst/>
              <a:rect l="l" t="t" r="r" b="b"/>
              <a:pathLst>
                <a:path w="1026" h="610" extrusionOk="0">
                  <a:moveTo>
                    <a:pt x="429" y="0"/>
                  </a:moveTo>
                  <a:cubicBezTo>
                    <a:pt x="217" y="0"/>
                    <a:pt x="50" y="89"/>
                    <a:pt x="29" y="225"/>
                  </a:cubicBezTo>
                  <a:cubicBezTo>
                    <a:pt x="0" y="381"/>
                    <a:pt x="197" y="553"/>
                    <a:pt x="464" y="598"/>
                  </a:cubicBezTo>
                  <a:cubicBezTo>
                    <a:pt x="510" y="606"/>
                    <a:pt x="555" y="610"/>
                    <a:pt x="599" y="610"/>
                  </a:cubicBezTo>
                  <a:cubicBezTo>
                    <a:pt x="808" y="610"/>
                    <a:pt x="976" y="524"/>
                    <a:pt x="997" y="389"/>
                  </a:cubicBezTo>
                  <a:cubicBezTo>
                    <a:pt x="1026" y="221"/>
                    <a:pt x="833" y="53"/>
                    <a:pt x="562" y="12"/>
                  </a:cubicBezTo>
                  <a:cubicBezTo>
                    <a:pt x="516" y="4"/>
                    <a:pt x="472" y="0"/>
                    <a:pt x="429"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11"/>
            <p:cNvSpPr/>
            <p:nvPr/>
          </p:nvSpPr>
          <p:spPr>
            <a:xfrm>
              <a:off x="3439925" y="1176725"/>
              <a:ext cx="23700" cy="12025"/>
            </a:xfrm>
            <a:custGeom>
              <a:avLst/>
              <a:gdLst/>
              <a:ahLst/>
              <a:cxnLst/>
              <a:rect l="l" t="t" r="r" b="b"/>
              <a:pathLst>
                <a:path w="948" h="481" extrusionOk="0">
                  <a:moveTo>
                    <a:pt x="375" y="1"/>
                  </a:moveTo>
                  <a:cubicBezTo>
                    <a:pt x="200" y="1"/>
                    <a:pt x="56" y="62"/>
                    <a:pt x="0" y="160"/>
                  </a:cubicBezTo>
                  <a:cubicBezTo>
                    <a:pt x="25" y="296"/>
                    <a:pt x="205" y="427"/>
                    <a:pt x="435" y="468"/>
                  </a:cubicBezTo>
                  <a:cubicBezTo>
                    <a:pt x="481" y="476"/>
                    <a:pt x="527" y="480"/>
                    <a:pt x="570" y="480"/>
                  </a:cubicBezTo>
                  <a:cubicBezTo>
                    <a:pt x="743" y="480"/>
                    <a:pt x="888" y="419"/>
                    <a:pt x="947" y="320"/>
                  </a:cubicBezTo>
                  <a:cubicBezTo>
                    <a:pt x="914" y="181"/>
                    <a:pt x="742" y="54"/>
                    <a:pt x="513" y="13"/>
                  </a:cubicBezTo>
                  <a:cubicBezTo>
                    <a:pt x="465" y="5"/>
                    <a:pt x="419" y="1"/>
                    <a:pt x="375"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11"/>
            <p:cNvSpPr/>
            <p:nvPr/>
          </p:nvSpPr>
          <p:spPr>
            <a:xfrm>
              <a:off x="3255075" y="1234200"/>
              <a:ext cx="25350" cy="17775"/>
            </a:xfrm>
            <a:custGeom>
              <a:avLst/>
              <a:gdLst/>
              <a:ahLst/>
              <a:cxnLst/>
              <a:rect l="l" t="t" r="r" b="b"/>
              <a:pathLst>
                <a:path w="1014" h="711" extrusionOk="0">
                  <a:moveTo>
                    <a:pt x="694" y="0"/>
                  </a:moveTo>
                  <a:cubicBezTo>
                    <a:pt x="593" y="0"/>
                    <a:pt x="474" y="33"/>
                    <a:pt x="362" y="100"/>
                  </a:cubicBezTo>
                  <a:cubicBezTo>
                    <a:pt x="124" y="236"/>
                    <a:pt x="1" y="461"/>
                    <a:pt x="83" y="605"/>
                  </a:cubicBezTo>
                  <a:cubicBezTo>
                    <a:pt x="125" y="674"/>
                    <a:pt x="214" y="710"/>
                    <a:pt x="322" y="710"/>
                  </a:cubicBezTo>
                  <a:cubicBezTo>
                    <a:pt x="424" y="710"/>
                    <a:pt x="544" y="678"/>
                    <a:pt x="657" y="613"/>
                  </a:cubicBezTo>
                  <a:cubicBezTo>
                    <a:pt x="891" y="482"/>
                    <a:pt x="1014" y="256"/>
                    <a:pt x="936" y="113"/>
                  </a:cubicBezTo>
                  <a:cubicBezTo>
                    <a:pt x="893" y="38"/>
                    <a:pt x="803" y="0"/>
                    <a:pt x="694"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11"/>
            <p:cNvSpPr/>
            <p:nvPr/>
          </p:nvSpPr>
          <p:spPr>
            <a:xfrm>
              <a:off x="3257650" y="1237050"/>
              <a:ext cx="21950" cy="14950"/>
            </a:xfrm>
            <a:custGeom>
              <a:avLst/>
              <a:gdLst/>
              <a:ahLst/>
              <a:cxnLst/>
              <a:rect l="l" t="t" r="r" b="b"/>
              <a:pathLst>
                <a:path w="878" h="598" extrusionOk="0">
                  <a:moveTo>
                    <a:pt x="658" y="1"/>
                  </a:moveTo>
                  <a:cubicBezTo>
                    <a:pt x="556" y="1"/>
                    <a:pt x="438" y="34"/>
                    <a:pt x="324" y="101"/>
                  </a:cubicBezTo>
                  <a:cubicBezTo>
                    <a:pt x="123" y="216"/>
                    <a:pt x="0" y="400"/>
                    <a:pt x="25" y="540"/>
                  </a:cubicBezTo>
                  <a:cubicBezTo>
                    <a:pt x="72" y="578"/>
                    <a:pt x="141" y="597"/>
                    <a:pt x="221" y="597"/>
                  </a:cubicBezTo>
                  <a:cubicBezTo>
                    <a:pt x="322" y="597"/>
                    <a:pt x="441" y="566"/>
                    <a:pt x="554" y="499"/>
                  </a:cubicBezTo>
                  <a:cubicBezTo>
                    <a:pt x="755" y="380"/>
                    <a:pt x="878" y="195"/>
                    <a:pt x="853" y="60"/>
                  </a:cubicBezTo>
                  <a:cubicBezTo>
                    <a:pt x="805" y="21"/>
                    <a:pt x="736" y="1"/>
                    <a:pt x="658"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11"/>
            <p:cNvSpPr/>
            <p:nvPr/>
          </p:nvSpPr>
          <p:spPr>
            <a:xfrm>
              <a:off x="3388450" y="1087875"/>
              <a:ext cx="37125" cy="15675"/>
            </a:xfrm>
            <a:custGeom>
              <a:avLst/>
              <a:gdLst/>
              <a:ahLst/>
              <a:cxnLst/>
              <a:rect l="l" t="t" r="r" b="b"/>
              <a:pathLst>
                <a:path w="1485" h="627" extrusionOk="0">
                  <a:moveTo>
                    <a:pt x="512" y="0"/>
                  </a:moveTo>
                  <a:cubicBezTo>
                    <a:pt x="245" y="0"/>
                    <a:pt x="48" y="72"/>
                    <a:pt x="29" y="192"/>
                  </a:cubicBezTo>
                  <a:cubicBezTo>
                    <a:pt x="1" y="352"/>
                    <a:pt x="300" y="537"/>
                    <a:pt x="694" y="602"/>
                  </a:cubicBezTo>
                  <a:cubicBezTo>
                    <a:pt x="791" y="618"/>
                    <a:pt x="885" y="626"/>
                    <a:pt x="972" y="626"/>
                  </a:cubicBezTo>
                  <a:cubicBezTo>
                    <a:pt x="1238" y="626"/>
                    <a:pt x="1438" y="554"/>
                    <a:pt x="1456" y="434"/>
                  </a:cubicBezTo>
                  <a:cubicBezTo>
                    <a:pt x="1485" y="274"/>
                    <a:pt x="1186" y="90"/>
                    <a:pt x="792" y="24"/>
                  </a:cubicBezTo>
                  <a:cubicBezTo>
                    <a:pt x="694" y="8"/>
                    <a:pt x="599" y="0"/>
                    <a:pt x="512"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 name="Google Shape;220;p11"/>
            <p:cNvSpPr/>
            <p:nvPr/>
          </p:nvSpPr>
          <p:spPr>
            <a:xfrm>
              <a:off x="3388875" y="1091000"/>
              <a:ext cx="35900" cy="12600"/>
            </a:xfrm>
            <a:custGeom>
              <a:avLst/>
              <a:gdLst/>
              <a:ahLst/>
              <a:cxnLst/>
              <a:rect l="l" t="t" r="r" b="b"/>
              <a:pathLst>
                <a:path w="1436" h="504" extrusionOk="0">
                  <a:moveTo>
                    <a:pt x="421" y="0"/>
                  </a:moveTo>
                  <a:cubicBezTo>
                    <a:pt x="197" y="0"/>
                    <a:pt x="35" y="48"/>
                    <a:pt x="21" y="133"/>
                  </a:cubicBezTo>
                  <a:cubicBezTo>
                    <a:pt x="0" y="256"/>
                    <a:pt x="295" y="407"/>
                    <a:pt x="681" y="473"/>
                  </a:cubicBezTo>
                  <a:cubicBezTo>
                    <a:pt x="800" y="493"/>
                    <a:pt x="915" y="503"/>
                    <a:pt x="1016" y="503"/>
                  </a:cubicBezTo>
                  <a:cubicBezTo>
                    <a:pt x="1240" y="503"/>
                    <a:pt x="1401" y="455"/>
                    <a:pt x="1415" y="371"/>
                  </a:cubicBezTo>
                  <a:cubicBezTo>
                    <a:pt x="1435" y="248"/>
                    <a:pt x="1140" y="96"/>
                    <a:pt x="755" y="30"/>
                  </a:cubicBezTo>
                  <a:cubicBezTo>
                    <a:pt x="636" y="10"/>
                    <a:pt x="522" y="0"/>
                    <a:pt x="421"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 name="Google Shape;221;p11"/>
            <p:cNvSpPr/>
            <p:nvPr/>
          </p:nvSpPr>
          <p:spPr>
            <a:xfrm>
              <a:off x="3223200" y="1180525"/>
              <a:ext cx="55075" cy="32925"/>
            </a:xfrm>
            <a:custGeom>
              <a:avLst/>
              <a:gdLst/>
              <a:ahLst/>
              <a:cxnLst/>
              <a:rect l="l" t="t" r="r" b="b"/>
              <a:pathLst>
                <a:path w="2203" h="1317" extrusionOk="0">
                  <a:moveTo>
                    <a:pt x="1290" y="0"/>
                  </a:moveTo>
                  <a:cubicBezTo>
                    <a:pt x="1192" y="0"/>
                    <a:pt x="1089" y="10"/>
                    <a:pt x="985" y="29"/>
                  </a:cubicBezTo>
                  <a:cubicBezTo>
                    <a:pt x="415" y="131"/>
                    <a:pt x="1" y="500"/>
                    <a:pt x="62" y="849"/>
                  </a:cubicBezTo>
                  <a:cubicBezTo>
                    <a:pt x="112" y="1131"/>
                    <a:pt x="467" y="1316"/>
                    <a:pt x="909" y="1316"/>
                  </a:cubicBezTo>
                  <a:cubicBezTo>
                    <a:pt x="1007" y="1316"/>
                    <a:pt x="1110" y="1307"/>
                    <a:pt x="1214" y="1288"/>
                  </a:cubicBezTo>
                  <a:cubicBezTo>
                    <a:pt x="1788" y="1185"/>
                    <a:pt x="2203" y="816"/>
                    <a:pt x="2141" y="472"/>
                  </a:cubicBezTo>
                  <a:cubicBezTo>
                    <a:pt x="2087" y="187"/>
                    <a:pt x="1732" y="0"/>
                    <a:pt x="1290"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 name="Google Shape;222;p11"/>
            <p:cNvSpPr/>
            <p:nvPr/>
          </p:nvSpPr>
          <p:spPr>
            <a:xfrm>
              <a:off x="3226175" y="1187550"/>
              <a:ext cx="50575" cy="25825"/>
            </a:xfrm>
            <a:custGeom>
              <a:avLst/>
              <a:gdLst/>
              <a:ahLst/>
              <a:cxnLst/>
              <a:rect l="l" t="t" r="r" b="b"/>
              <a:pathLst>
                <a:path w="2023" h="1033" extrusionOk="0">
                  <a:moveTo>
                    <a:pt x="1238" y="0"/>
                  </a:moveTo>
                  <a:cubicBezTo>
                    <a:pt x="1137" y="0"/>
                    <a:pt x="1031" y="10"/>
                    <a:pt x="923" y="31"/>
                  </a:cubicBezTo>
                  <a:cubicBezTo>
                    <a:pt x="431" y="121"/>
                    <a:pt x="50" y="404"/>
                    <a:pt x="0" y="699"/>
                  </a:cubicBezTo>
                  <a:cubicBezTo>
                    <a:pt x="123" y="905"/>
                    <a:pt x="426" y="1033"/>
                    <a:pt x="789" y="1033"/>
                  </a:cubicBezTo>
                  <a:cubicBezTo>
                    <a:pt x="889" y="1033"/>
                    <a:pt x="993" y="1023"/>
                    <a:pt x="1099" y="1003"/>
                  </a:cubicBezTo>
                  <a:cubicBezTo>
                    <a:pt x="1591" y="912"/>
                    <a:pt x="1973" y="630"/>
                    <a:pt x="2022" y="330"/>
                  </a:cubicBezTo>
                  <a:cubicBezTo>
                    <a:pt x="1904" y="125"/>
                    <a:pt x="1600" y="0"/>
                    <a:pt x="1238"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11"/>
            <p:cNvSpPr/>
            <p:nvPr/>
          </p:nvSpPr>
          <p:spPr>
            <a:xfrm>
              <a:off x="3172250" y="1248225"/>
              <a:ext cx="66650" cy="49425"/>
            </a:xfrm>
            <a:custGeom>
              <a:avLst/>
              <a:gdLst/>
              <a:ahLst/>
              <a:cxnLst/>
              <a:rect l="l" t="t" r="r" b="b"/>
              <a:pathLst>
                <a:path w="2666" h="1977" extrusionOk="0">
                  <a:moveTo>
                    <a:pt x="1847" y="0"/>
                  </a:moveTo>
                  <a:cubicBezTo>
                    <a:pt x="1556" y="0"/>
                    <a:pt x="1209" y="112"/>
                    <a:pt x="886" y="331"/>
                  </a:cubicBezTo>
                  <a:cubicBezTo>
                    <a:pt x="288" y="737"/>
                    <a:pt x="1" y="1364"/>
                    <a:pt x="247" y="1725"/>
                  </a:cubicBezTo>
                  <a:cubicBezTo>
                    <a:pt x="360" y="1893"/>
                    <a:pt x="568" y="1976"/>
                    <a:pt x="818" y="1976"/>
                  </a:cubicBezTo>
                  <a:cubicBezTo>
                    <a:pt x="1110" y="1976"/>
                    <a:pt x="1458" y="1864"/>
                    <a:pt x="1780" y="1643"/>
                  </a:cubicBezTo>
                  <a:cubicBezTo>
                    <a:pt x="2379" y="1237"/>
                    <a:pt x="2666" y="614"/>
                    <a:pt x="2420" y="249"/>
                  </a:cubicBezTo>
                  <a:cubicBezTo>
                    <a:pt x="2304" y="82"/>
                    <a:pt x="2097" y="0"/>
                    <a:pt x="1847"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11"/>
            <p:cNvSpPr/>
            <p:nvPr/>
          </p:nvSpPr>
          <p:spPr>
            <a:xfrm>
              <a:off x="3176650" y="1254475"/>
              <a:ext cx="62575" cy="44150"/>
            </a:xfrm>
            <a:custGeom>
              <a:avLst/>
              <a:gdLst/>
              <a:ahLst/>
              <a:cxnLst/>
              <a:rect l="l" t="t" r="r" b="b"/>
              <a:pathLst>
                <a:path w="2503" h="1766" extrusionOk="0">
                  <a:moveTo>
                    <a:pt x="1922" y="1"/>
                  </a:moveTo>
                  <a:cubicBezTo>
                    <a:pt x="1641" y="1"/>
                    <a:pt x="1267" y="132"/>
                    <a:pt x="907" y="376"/>
                  </a:cubicBezTo>
                  <a:cubicBezTo>
                    <a:pt x="321" y="774"/>
                    <a:pt x="1" y="1323"/>
                    <a:pt x="194" y="1602"/>
                  </a:cubicBezTo>
                  <a:cubicBezTo>
                    <a:pt x="267" y="1712"/>
                    <a:pt x="408" y="1765"/>
                    <a:pt x="587" y="1765"/>
                  </a:cubicBezTo>
                  <a:cubicBezTo>
                    <a:pt x="868" y="1765"/>
                    <a:pt x="1242" y="1636"/>
                    <a:pt x="1600" y="1393"/>
                  </a:cubicBezTo>
                  <a:cubicBezTo>
                    <a:pt x="2182" y="995"/>
                    <a:pt x="2502" y="446"/>
                    <a:pt x="2314" y="163"/>
                  </a:cubicBezTo>
                  <a:cubicBezTo>
                    <a:pt x="2239" y="53"/>
                    <a:pt x="2099" y="1"/>
                    <a:pt x="1922"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11"/>
            <p:cNvSpPr/>
            <p:nvPr/>
          </p:nvSpPr>
          <p:spPr>
            <a:xfrm>
              <a:off x="3452000" y="1067450"/>
              <a:ext cx="96200" cy="72700"/>
            </a:xfrm>
            <a:custGeom>
              <a:avLst/>
              <a:gdLst/>
              <a:ahLst/>
              <a:cxnLst/>
              <a:rect l="l" t="t" r="r" b="b"/>
              <a:pathLst>
                <a:path w="3848" h="2908" extrusionOk="0">
                  <a:moveTo>
                    <a:pt x="874" y="0"/>
                  </a:moveTo>
                  <a:lnTo>
                    <a:pt x="1" y="1190"/>
                  </a:lnTo>
                  <a:lnTo>
                    <a:pt x="1498" y="2342"/>
                  </a:lnTo>
                  <a:lnTo>
                    <a:pt x="3503" y="2908"/>
                  </a:lnTo>
                  <a:lnTo>
                    <a:pt x="3847" y="1513"/>
                  </a:lnTo>
                  <a:lnTo>
                    <a:pt x="874" y="0"/>
                  </a:lnTo>
                  <a:close/>
                </a:path>
              </a:pathLst>
            </a:custGeom>
            <a:solidFill>
              <a:srgbClr val="D96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11"/>
            <p:cNvSpPr/>
            <p:nvPr/>
          </p:nvSpPr>
          <p:spPr>
            <a:xfrm>
              <a:off x="3471900" y="1066275"/>
              <a:ext cx="78250" cy="40175"/>
            </a:xfrm>
            <a:custGeom>
              <a:avLst/>
              <a:gdLst/>
              <a:ahLst/>
              <a:cxnLst/>
              <a:rect l="l" t="t" r="r" b="b"/>
              <a:pathLst>
                <a:path w="3130" h="1607" extrusionOk="0">
                  <a:moveTo>
                    <a:pt x="213" y="1"/>
                  </a:moveTo>
                  <a:cubicBezTo>
                    <a:pt x="142" y="1"/>
                    <a:pt x="95" y="16"/>
                    <a:pt x="78" y="47"/>
                  </a:cubicBezTo>
                  <a:cubicBezTo>
                    <a:pt x="0" y="199"/>
                    <a:pt x="607" y="662"/>
                    <a:pt x="1427" y="1077"/>
                  </a:cubicBezTo>
                  <a:cubicBezTo>
                    <a:pt x="2073" y="1403"/>
                    <a:pt x="2660" y="1607"/>
                    <a:pt x="2919" y="1607"/>
                  </a:cubicBezTo>
                  <a:cubicBezTo>
                    <a:pt x="2989" y="1607"/>
                    <a:pt x="3035" y="1592"/>
                    <a:pt x="3051" y="1560"/>
                  </a:cubicBezTo>
                  <a:cubicBezTo>
                    <a:pt x="3129" y="1405"/>
                    <a:pt x="2522" y="949"/>
                    <a:pt x="1702" y="527"/>
                  </a:cubicBezTo>
                  <a:cubicBezTo>
                    <a:pt x="1058" y="202"/>
                    <a:pt x="472" y="1"/>
                    <a:pt x="213" y="1"/>
                  </a:cubicBezTo>
                  <a:close/>
                </a:path>
              </a:pathLst>
            </a:custGeom>
            <a:solidFill>
              <a:srgbClr val="A13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11"/>
            <p:cNvSpPr/>
            <p:nvPr/>
          </p:nvSpPr>
          <p:spPr>
            <a:xfrm>
              <a:off x="3473950" y="1069350"/>
              <a:ext cx="72500" cy="37125"/>
            </a:xfrm>
            <a:custGeom>
              <a:avLst/>
              <a:gdLst/>
              <a:ahLst/>
              <a:cxnLst/>
              <a:rect l="l" t="t" r="r" b="b"/>
              <a:pathLst>
                <a:path w="2900" h="1485" extrusionOk="0">
                  <a:moveTo>
                    <a:pt x="69" y="0"/>
                  </a:moveTo>
                  <a:cubicBezTo>
                    <a:pt x="43" y="0"/>
                    <a:pt x="20" y="2"/>
                    <a:pt x="0" y="6"/>
                  </a:cubicBezTo>
                  <a:cubicBezTo>
                    <a:pt x="95" y="207"/>
                    <a:pt x="636" y="597"/>
                    <a:pt x="1341" y="954"/>
                  </a:cubicBezTo>
                  <a:cubicBezTo>
                    <a:pt x="1987" y="1282"/>
                    <a:pt x="2571" y="1485"/>
                    <a:pt x="2832" y="1485"/>
                  </a:cubicBezTo>
                  <a:cubicBezTo>
                    <a:pt x="2858" y="1485"/>
                    <a:pt x="2880" y="1483"/>
                    <a:pt x="2900" y="1478"/>
                  </a:cubicBezTo>
                  <a:cubicBezTo>
                    <a:pt x="2809" y="1278"/>
                    <a:pt x="2268" y="888"/>
                    <a:pt x="1559" y="527"/>
                  </a:cubicBezTo>
                  <a:cubicBezTo>
                    <a:pt x="913" y="203"/>
                    <a:pt x="333" y="0"/>
                    <a:pt x="69" y="0"/>
                  </a:cubicBezTo>
                  <a:close/>
                </a:path>
              </a:pathLst>
            </a:custGeom>
            <a:solidFill>
              <a:srgbClr val="BA5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11"/>
            <p:cNvSpPr/>
            <p:nvPr/>
          </p:nvSpPr>
          <p:spPr>
            <a:xfrm>
              <a:off x="3317625" y="1046325"/>
              <a:ext cx="70750" cy="45350"/>
            </a:xfrm>
            <a:custGeom>
              <a:avLst/>
              <a:gdLst/>
              <a:ahLst/>
              <a:cxnLst/>
              <a:rect l="l" t="t" r="r" b="b"/>
              <a:pathLst>
                <a:path w="2830" h="1814" extrusionOk="0">
                  <a:moveTo>
                    <a:pt x="197" y="1"/>
                  </a:moveTo>
                  <a:lnTo>
                    <a:pt x="0" y="1424"/>
                  </a:lnTo>
                  <a:lnTo>
                    <a:pt x="1337" y="1813"/>
                  </a:lnTo>
                  <a:lnTo>
                    <a:pt x="2830" y="1469"/>
                  </a:lnTo>
                  <a:lnTo>
                    <a:pt x="2620" y="83"/>
                  </a:lnTo>
                  <a:lnTo>
                    <a:pt x="197" y="1"/>
                  </a:lnTo>
                  <a:close/>
                </a:path>
              </a:pathLst>
            </a:custGeom>
            <a:solidFill>
              <a:srgbClr val="D96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11"/>
            <p:cNvSpPr/>
            <p:nvPr/>
          </p:nvSpPr>
          <p:spPr>
            <a:xfrm>
              <a:off x="3322525" y="1039700"/>
              <a:ext cx="60625" cy="15225"/>
            </a:xfrm>
            <a:custGeom>
              <a:avLst/>
              <a:gdLst/>
              <a:ahLst/>
              <a:cxnLst/>
              <a:rect l="l" t="t" r="r" b="b"/>
              <a:pathLst>
                <a:path w="2425" h="609" extrusionOk="0">
                  <a:moveTo>
                    <a:pt x="1071" y="1"/>
                  </a:moveTo>
                  <a:cubicBezTo>
                    <a:pt x="475" y="1"/>
                    <a:pt x="9" y="114"/>
                    <a:pt x="5" y="266"/>
                  </a:cubicBezTo>
                  <a:cubicBezTo>
                    <a:pt x="1" y="434"/>
                    <a:pt x="542" y="585"/>
                    <a:pt x="1211" y="606"/>
                  </a:cubicBezTo>
                  <a:cubicBezTo>
                    <a:pt x="1262" y="608"/>
                    <a:pt x="1313" y="608"/>
                    <a:pt x="1363" y="608"/>
                  </a:cubicBezTo>
                  <a:cubicBezTo>
                    <a:pt x="1956" y="608"/>
                    <a:pt x="2421" y="499"/>
                    <a:pt x="2424" y="348"/>
                  </a:cubicBezTo>
                  <a:cubicBezTo>
                    <a:pt x="2424" y="184"/>
                    <a:pt x="1887" y="28"/>
                    <a:pt x="1219" y="3"/>
                  </a:cubicBezTo>
                  <a:cubicBezTo>
                    <a:pt x="1169" y="2"/>
                    <a:pt x="1119" y="1"/>
                    <a:pt x="1071" y="1"/>
                  </a:cubicBezTo>
                  <a:close/>
                </a:path>
              </a:pathLst>
            </a:custGeom>
            <a:solidFill>
              <a:srgbClr val="A13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11"/>
            <p:cNvSpPr/>
            <p:nvPr/>
          </p:nvSpPr>
          <p:spPr>
            <a:xfrm>
              <a:off x="3323150" y="1043050"/>
              <a:ext cx="59175" cy="12000"/>
            </a:xfrm>
            <a:custGeom>
              <a:avLst/>
              <a:gdLst/>
              <a:ahLst/>
              <a:cxnLst/>
              <a:rect l="l" t="t" r="r" b="b"/>
              <a:pathLst>
                <a:path w="2367" h="480" extrusionOk="0">
                  <a:moveTo>
                    <a:pt x="971" y="0"/>
                  </a:moveTo>
                  <a:cubicBezTo>
                    <a:pt x="426" y="0"/>
                    <a:pt x="8" y="81"/>
                    <a:pt x="5" y="197"/>
                  </a:cubicBezTo>
                  <a:cubicBezTo>
                    <a:pt x="1" y="328"/>
                    <a:pt x="525" y="451"/>
                    <a:pt x="1173" y="476"/>
                  </a:cubicBezTo>
                  <a:cubicBezTo>
                    <a:pt x="1238" y="478"/>
                    <a:pt x="1301" y="479"/>
                    <a:pt x="1363" y="479"/>
                  </a:cubicBezTo>
                  <a:cubicBezTo>
                    <a:pt x="1926" y="479"/>
                    <a:pt x="2359" y="398"/>
                    <a:pt x="2362" y="279"/>
                  </a:cubicBezTo>
                  <a:cubicBezTo>
                    <a:pt x="2367" y="152"/>
                    <a:pt x="1842" y="25"/>
                    <a:pt x="1190" y="5"/>
                  </a:cubicBezTo>
                  <a:cubicBezTo>
                    <a:pt x="1115" y="2"/>
                    <a:pt x="1042" y="0"/>
                    <a:pt x="971" y="0"/>
                  </a:cubicBezTo>
                  <a:close/>
                </a:path>
              </a:pathLst>
            </a:custGeom>
            <a:solidFill>
              <a:srgbClr val="BA5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11"/>
            <p:cNvSpPr/>
            <p:nvPr/>
          </p:nvSpPr>
          <p:spPr>
            <a:xfrm>
              <a:off x="3417675" y="1118325"/>
              <a:ext cx="106825" cy="50150"/>
            </a:xfrm>
            <a:custGeom>
              <a:avLst/>
              <a:gdLst/>
              <a:ahLst/>
              <a:cxnLst/>
              <a:rect l="l" t="t" r="r" b="b"/>
              <a:pathLst>
                <a:path w="4273" h="2006" extrusionOk="0">
                  <a:moveTo>
                    <a:pt x="853" y="0"/>
                  </a:moveTo>
                  <a:cubicBezTo>
                    <a:pt x="471" y="0"/>
                    <a:pt x="205" y="91"/>
                    <a:pt x="140" y="274"/>
                  </a:cubicBezTo>
                  <a:cubicBezTo>
                    <a:pt x="0" y="655"/>
                    <a:pt x="783" y="1287"/>
                    <a:pt x="1887" y="1693"/>
                  </a:cubicBezTo>
                  <a:cubicBezTo>
                    <a:pt x="2457" y="1900"/>
                    <a:pt x="3001" y="2005"/>
                    <a:pt x="3412" y="2005"/>
                  </a:cubicBezTo>
                  <a:cubicBezTo>
                    <a:pt x="3797" y="2005"/>
                    <a:pt x="4066" y="1914"/>
                    <a:pt x="4134" y="1730"/>
                  </a:cubicBezTo>
                  <a:cubicBezTo>
                    <a:pt x="4273" y="1348"/>
                    <a:pt x="3490" y="717"/>
                    <a:pt x="2387" y="315"/>
                  </a:cubicBezTo>
                  <a:cubicBezTo>
                    <a:pt x="1814" y="106"/>
                    <a:pt x="1266" y="0"/>
                    <a:pt x="853"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11"/>
            <p:cNvSpPr/>
            <p:nvPr/>
          </p:nvSpPr>
          <p:spPr>
            <a:xfrm>
              <a:off x="3418275" y="1125000"/>
              <a:ext cx="102750" cy="44450"/>
            </a:xfrm>
            <a:custGeom>
              <a:avLst/>
              <a:gdLst/>
              <a:ahLst/>
              <a:cxnLst/>
              <a:rect l="l" t="t" r="r" b="b"/>
              <a:pathLst>
                <a:path w="4110" h="1778" extrusionOk="0">
                  <a:moveTo>
                    <a:pt x="619" y="0"/>
                  </a:moveTo>
                  <a:cubicBezTo>
                    <a:pt x="341" y="0"/>
                    <a:pt x="155" y="59"/>
                    <a:pt x="112" y="179"/>
                  </a:cubicBezTo>
                  <a:cubicBezTo>
                    <a:pt x="1" y="474"/>
                    <a:pt x="788" y="1032"/>
                    <a:pt x="1863" y="1426"/>
                  </a:cubicBezTo>
                  <a:cubicBezTo>
                    <a:pt x="2497" y="1656"/>
                    <a:pt x="3090" y="1777"/>
                    <a:pt x="3492" y="1777"/>
                  </a:cubicBezTo>
                  <a:cubicBezTo>
                    <a:pt x="3771" y="1777"/>
                    <a:pt x="3958" y="1719"/>
                    <a:pt x="4003" y="1598"/>
                  </a:cubicBezTo>
                  <a:cubicBezTo>
                    <a:pt x="4110" y="1303"/>
                    <a:pt x="3326" y="745"/>
                    <a:pt x="2252" y="355"/>
                  </a:cubicBezTo>
                  <a:cubicBezTo>
                    <a:pt x="1617" y="123"/>
                    <a:pt x="1021" y="0"/>
                    <a:pt x="619"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233" name="Google Shape;233;p11"/>
          <p:cNvCxnSpPr/>
          <p:nvPr/>
        </p:nvCxnSpPr>
        <p:spPr>
          <a:xfrm>
            <a:off x="3985800" y="440200"/>
            <a:ext cx="8042400" cy="0"/>
          </a:xfrm>
          <a:prstGeom prst="straightConnector1">
            <a:avLst/>
          </a:prstGeom>
          <a:noFill/>
          <a:ln w="28575" cap="flat" cmpd="sng">
            <a:solidFill>
              <a:srgbClr val="FFFFFF"/>
            </a:solidFill>
            <a:prstDash val="solid"/>
            <a:round/>
            <a:headEnd type="none" w="med" len="med"/>
            <a:tailEnd type="none" w="med" len="med"/>
          </a:ln>
        </p:spPr>
      </p:cxnSp>
      <p:pic>
        <p:nvPicPr>
          <p:cNvPr id="234" name="Google Shape;234;p11"/>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235" name="Google Shape;235;p11"/>
          <p:cNvSpPr txBox="1">
            <a:spLocks noGrp="1"/>
          </p:cNvSpPr>
          <p:nvPr>
            <p:ph type="title"/>
          </p:nvPr>
        </p:nvSpPr>
        <p:spPr>
          <a:xfrm>
            <a:off x="4400200" y="440200"/>
            <a:ext cx="7213600" cy="652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cxnSp>
        <p:nvCxnSpPr>
          <p:cNvPr id="236" name="Google Shape;236;p11"/>
          <p:cNvCxnSpPr/>
          <p:nvPr/>
        </p:nvCxnSpPr>
        <p:spPr>
          <a:xfrm>
            <a:off x="8007000" y="-132733"/>
            <a:ext cx="0" cy="572800"/>
          </a:xfrm>
          <a:prstGeom prst="straightConnector1">
            <a:avLst/>
          </a:prstGeom>
          <a:noFill/>
          <a:ln w="28575" cap="flat" cmpd="sng">
            <a:solidFill>
              <a:srgbClr val="FFFFFF"/>
            </a:solidFill>
            <a:prstDash val="solid"/>
            <a:round/>
            <a:headEnd type="none" w="med" len="med"/>
            <a:tailEnd type="none" w="med" len="med"/>
          </a:ln>
        </p:spPr>
      </p:cxnSp>
      <p:sp>
        <p:nvSpPr>
          <p:cNvPr id="237" name="Google Shape;237;p11"/>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667756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IG TEXT">
  <p:cSld name="BIG TEXT">
    <p:spTree>
      <p:nvGrpSpPr>
        <p:cNvPr id="1" name="Shape 238"/>
        <p:cNvGrpSpPr/>
        <p:nvPr/>
      </p:nvGrpSpPr>
      <p:grpSpPr>
        <a:xfrm>
          <a:off x="0" y="0"/>
          <a:ext cx="0" cy="0"/>
          <a:chOff x="0" y="0"/>
          <a:chExt cx="0" cy="0"/>
        </a:xfrm>
      </p:grpSpPr>
      <p:sp>
        <p:nvSpPr>
          <p:cNvPr id="239" name="Google Shape;239;p12"/>
          <p:cNvSpPr/>
          <p:nvPr/>
        </p:nvSpPr>
        <p:spPr>
          <a:xfrm flipH="1">
            <a:off x="-71281" y="-18899"/>
            <a:ext cx="12354433" cy="6887057"/>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40" name="Google Shape;240;p12"/>
          <p:cNvGrpSpPr/>
          <p:nvPr/>
        </p:nvGrpSpPr>
        <p:grpSpPr>
          <a:xfrm flipH="1">
            <a:off x="-71566" y="-18896"/>
            <a:ext cx="12336100" cy="6887059"/>
            <a:chOff x="3655900" y="1642950"/>
            <a:chExt cx="1299175" cy="751250"/>
          </a:xfrm>
        </p:grpSpPr>
        <p:sp>
          <p:nvSpPr>
            <p:cNvPr id="241" name="Google Shape;241;p12"/>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12"/>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12"/>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4" name="Google Shape;244;p12"/>
          <p:cNvGrpSpPr/>
          <p:nvPr/>
        </p:nvGrpSpPr>
        <p:grpSpPr>
          <a:xfrm flipH="1">
            <a:off x="364" y="32140"/>
            <a:ext cx="12255733" cy="6833761"/>
            <a:chOff x="5820575" y="792900"/>
            <a:chExt cx="1357625" cy="786925"/>
          </a:xfrm>
        </p:grpSpPr>
        <p:sp>
          <p:nvSpPr>
            <p:cNvPr id="245" name="Google Shape;245;p12"/>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2"/>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2"/>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12"/>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9" name="Google Shape;249;p12"/>
          <p:cNvGrpSpPr/>
          <p:nvPr/>
        </p:nvGrpSpPr>
        <p:grpSpPr>
          <a:xfrm>
            <a:off x="-124009" y="867459"/>
            <a:ext cx="12411988" cy="5791072"/>
            <a:chOff x="-93007" y="650594"/>
            <a:chExt cx="9308991" cy="4343304"/>
          </a:xfrm>
        </p:grpSpPr>
        <p:sp>
          <p:nvSpPr>
            <p:cNvPr id="250" name="Google Shape;250;p12"/>
            <p:cNvSpPr/>
            <p:nvPr/>
          </p:nvSpPr>
          <p:spPr>
            <a:xfrm>
              <a:off x="9174226" y="1359015"/>
              <a:ext cx="41758" cy="46607"/>
            </a:xfrm>
            <a:custGeom>
              <a:avLst/>
              <a:gdLst/>
              <a:ahLst/>
              <a:cxnLst/>
              <a:rect l="l" t="t" r="r" b="b"/>
              <a:pathLst>
                <a:path w="214" h="215" extrusionOk="0">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2"/>
            <p:cNvSpPr/>
            <p:nvPr/>
          </p:nvSpPr>
          <p:spPr>
            <a:xfrm>
              <a:off x="8820646" y="1750294"/>
              <a:ext cx="42539" cy="46390"/>
            </a:xfrm>
            <a:custGeom>
              <a:avLst/>
              <a:gdLst/>
              <a:ahLst/>
              <a:cxnLst/>
              <a:rect l="l" t="t" r="r" b="b"/>
              <a:pathLst>
                <a:path w="218" h="214" extrusionOk="0">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2"/>
            <p:cNvSpPr/>
            <p:nvPr/>
          </p:nvSpPr>
          <p:spPr>
            <a:xfrm>
              <a:off x="8600536" y="1137687"/>
              <a:ext cx="52296" cy="58096"/>
            </a:xfrm>
            <a:custGeom>
              <a:avLst/>
              <a:gdLst/>
              <a:ahLst/>
              <a:cxnLst/>
              <a:rect l="l" t="t" r="r" b="b"/>
              <a:pathLst>
                <a:path w="268" h="268" extrusionOk="0">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2"/>
            <p:cNvSpPr/>
            <p:nvPr/>
          </p:nvSpPr>
          <p:spPr>
            <a:xfrm>
              <a:off x="8470968" y="1576007"/>
              <a:ext cx="12098" cy="13440"/>
            </a:xfrm>
            <a:custGeom>
              <a:avLst/>
              <a:gdLst/>
              <a:ahLst/>
              <a:cxnLst/>
              <a:rect l="l" t="t" r="r" b="b"/>
              <a:pathLst>
                <a:path w="62" h="62" extrusionOk="0">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2"/>
            <p:cNvSpPr/>
            <p:nvPr/>
          </p:nvSpPr>
          <p:spPr>
            <a:xfrm>
              <a:off x="7850837" y="1546742"/>
              <a:ext cx="52100" cy="57879"/>
            </a:xfrm>
            <a:custGeom>
              <a:avLst/>
              <a:gdLst/>
              <a:ahLst/>
              <a:cxnLst/>
              <a:rect l="l" t="t" r="r" b="b"/>
              <a:pathLst>
                <a:path w="267" h="267" extrusionOk="0">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2"/>
            <p:cNvSpPr/>
            <p:nvPr/>
          </p:nvSpPr>
          <p:spPr>
            <a:xfrm>
              <a:off x="8203637" y="2043590"/>
              <a:ext cx="36295" cy="40103"/>
            </a:xfrm>
            <a:custGeom>
              <a:avLst/>
              <a:gdLst/>
              <a:ahLst/>
              <a:cxnLst/>
              <a:rect l="l" t="t" r="r" b="b"/>
              <a:pathLst>
                <a:path w="186" h="185" extrusionOk="0">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2"/>
            <p:cNvSpPr/>
            <p:nvPr/>
          </p:nvSpPr>
          <p:spPr>
            <a:xfrm>
              <a:off x="8099631" y="2128783"/>
              <a:ext cx="58540" cy="65249"/>
            </a:xfrm>
            <a:custGeom>
              <a:avLst/>
              <a:gdLst/>
              <a:ahLst/>
              <a:cxnLst/>
              <a:rect l="l" t="t" r="r" b="b"/>
              <a:pathLst>
                <a:path w="300" h="301" extrusionOk="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12"/>
            <p:cNvSpPr/>
            <p:nvPr/>
          </p:nvSpPr>
          <p:spPr>
            <a:xfrm>
              <a:off x="8734983" y="2523530"/>
              <a:ext cx="32197" cy="35768"/>
            </a:xfrm>
            <a:custGeom>
              <a:avLst/>
              <a:gdLst/>
              <a:ahLst/>
              <a:cxnLst/>
              <a:rect l="l" t="t" r="r" b="b"/>
              <a:pathLst>
                <a:path w="165" h="165" extrusionOk="0">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12"/>
            <p:cNvSpPr/>
            <p:nvPr/>
          </p:nvSpPr>
          <p:spPr>
            <a:xfrm>
              <a:off x="7957965" y="2426632"/>
              <a:ext cx="25953" cy="29481"/>
            </a:xfrm>
            <a:custGeom>
              <a:avLst/>
              <a:gdLst/>
              <a:ahLst/>
              <a:cxnLst/>
              <a:rect l="l" t="t" r="r" b="b"/>
              <a:pathLst>
                <a:path w="133" h="136" extrusionOk="0">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12"/>
            <p:cNvSpPr/>
            <p:nvPr/>
          </p:nvSpPr>
          <p:spPr>
            <a:xfrm>
              <a:off x="7654729" y="2484511"/>
              <a:ext cx="61857" cy="69368"/>
            </a:xfrm>
            <a:custGeom>
              <a:avLst/>
              <a:gdLst/>
              <a:ahLst/>
              <a:cxnLst/>
              <a:rect l="l" t="t" r="r" b="b"/>
              <a:pathLst>
                <a:path w="317" h="320" extrusionOk="0">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2"/>
            <p:cNvSpPr/>
            <p:nvPr/>
          </p:nvSpPr>
          <p:spPr>
            <a:xfrm>
              <a:off x="7408277" y="2252345"/>
              <a:ext cx="28294" cy="31432"/>
            </a:xfrm>
            <a:custGeom>
              <a:avLst/>
              <a:gdLst/>
              <a:ahLst/>
              <a:cxnLst/>
              <a:rect l="l" t="t" r="r" b="b"/>
              <a:pathLst>
                <a:path w="145" h="145" extrusionOk="0">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12"/>
            <p:cNvSpPr/>
            <p:nvPr/>
          </p:nvSpPr>
          <p:spPr>
            <a:xfrm>
              <a:off x="7122603" y="2311091"/>
              <a:ext cx="12293" cy="13440"/>
            </a:xfrm>
            <a:custGeom>
              <a:avLst/>
              <a:gdLst/>
              <a:ahLst/>
              <a:cxnLst/>
              <a:rect l="l" t="t" r="r" b="b"/>
              <a:pathLst>
                <a:path w="63" h="62" extrusionOk="0">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2"/>
            <p:cNvSpPr/>
            <p:nvPr/>
          </p:nvSpPr>
          <p:spPr>
            <a:xfrm>
              <a:off x="6638674" y="2935186"/>
              <a:ext cx="28099" cy="31216"/>
            </a:xfrm>
            <a:custGeom>
              <a:avLst/>
              <a:gdLst/>
              <a:ahLst/>
              <a:cxnLst/>
              <a:rect l="l" t="t" r="r" b="b"/>
              <a:pathLst>
                <a:path w="144" h="144" extrusionOk="0">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2"/>
            <p:cNvSpPr/>
            <p:nvPr/>
          </p:nvSpPr>
          <p:spPr>
            <a:xfrm>
              <a:off x="6716142" y="2165418"/>
              <a:ext cx="60296" cy="66767"/>
            </a:xfrm>
            <a:custGeom>
              <a:avLst/>
              <a:gdLst/>
              <a:ahLst/>
              <a:cxnLst/>
              <a:rect l="l" t="t" r="r" b="b"/>
              <a:pathLst>
                <a:path w="309" h="308" extrusionOk="0">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12"/>
            <p:cNvSpPr/>
            <p:nvPr/>
          </p:nvSpPr>
          <p:spPr>
            <a:xfrm>
              <a:off x="6638674" y="1731434"/>
              <a:ext cx="20099" cy="22545"/>
            </a:xfrm>
            <a:custGeom>
              <a:avLst/>
              <a:gdLst/>
              <a:ahLst/>
              <a:cxnLst/>
              <a:rect l="l" t="t" r="r" b="b"/>
              <a:pathLst>
                <a:path w="103" h="104" extrusionOk="0">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12"/>
            <p:cNvSpPr/>
            <p:nvPr/>
          </p:nvSpPr>
          <p:spPr>
            <a:xfrm>
              <a:off x="5718429" y="1215076"/>
              <a:ext cx="48198" cy="53543"/>
            </a:xfrm>
            <a:custGeom>
              <a:avLst/>
              <a:gdLst/>
              <a:ahLst/>
              <a:cxnLst/>
              <a:rect l="l" t="t" r="r" b="b"/>
              <a:pathLst>
                <a:path w="247" h="247" extrusionOk="0">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12"/>
            <p:cNvSpPr/>
            <p:nvPr/>
          </p:nvSpPr>
          <p:spPr>
            <a:xfrm>
              <a:off x="3742127" y="3252328"/>
              <a:ext cx="24196" cy="26880"/>
            </a:xfrm>
            <a:custGeom>
              <a:avLst/>
              <a:gdLst/>
              <a:ahLst/>
              <a:cxnLst/>
              <a:rect l="l" t="t" r="r" b="b"/>
              <a:pathLst>
                <a:path w="124" h="124" extrusionOk="0">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2"/>
            <p:cNvSpPr/>
            <p:nvPr/>
          </p:nvSpPr>
          <p:spPr>
            <a:xfrm>
              <a:off x="5819313" y="1843507"/>
              <a:ext cx="48198" cy="53543"/>
            </a:xfrm>
            <a:custGeom>
              <a:avLst/>
              <a:gdLst/>
              <a:ahLst/>
              <a:cxnLst/>
              <a:rect l="l" t="t" r="r" b="b"/>
              <a:pathLst>
                <a:path w="247" h="247" extrusionOk="0">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2"/>
            <p:cNvSpPr/>
            <p:nvPr/>
          </p:nvSpPr>
          <p:spPr>
            <a:xfrm>
              <a:off x="4946290" y="1616977"/>
              <a:ext cx="40197" cy="44656"/>
            </a:xfrm>
            <a:custGeom>
              <a:avLst/>
              <a:gdLst/>
              <a:ahLst/>
              <a:cxnLst/>
              <a:rect l="l" t="t" r="r" b="b"/>
              <a:pathLst>
                <a:path w="206" h="206" extrusionOk="0">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12"/>
            <p:cNvSpPr/>
            <p:nvPr/>
          </p:nvSpPr>
          <p:spPr>
            <a:xfrm>
              <a:off x="4591734" y="664034"/>
              <a:ext cx="28294" cy="31216"/>
            </a:xfrm>
            <a:custGeom>
              <a:avLst/>
              <a:gdLst/>
              <a:ahLst/>
              <a:cxnLst/>
              <a:rect l="l" t="t" r="r" b="b"/>
              <a:pathLst>
                <a:path w="145" h="144" extrusionOk="0">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12"/>
            <p:cNvSpPr/>
            <p:nvPr/>
          </p:nvSpPr>
          <p:spPr>
            <a:xfrm>
              <a:off x="4598954" y="1154596"/>
              <a:ext cx="60296" cy="66983"/>
            </a:xfrm>
            <a:custGeom>
              <a:avLst/>
              <a:gdLst/>
              <a:ahLst/>
              <a:cxnLst/>
              <a:rect l="l" t="t" r="r" b="b"/>
              <a:pathLst>
                <a:path w="309" h="309" extrusionOk="0">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12"/>
            <p:cNvSpPr/>
            <p:nvPr/>
          </p:nvSpPr>
          <p:spPr>
            <a:xfrm>
              <a:off x="4321281" y="1451578"/>
              <a:ext cx="32197" cy="35768"/>
            </a:xfrm>
            <a:custGeom>
              <a:avLst/>
              <a:gdLst/>
              <a:ahLst/>
              <a:cxnLst/>
              <a:rect l="l" t="t" r="r" b="b"/>
              <a:pathLst>
                <a:path w="165" h="165" extrusionOk="0">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12"/>
            <p:cNvSpPr/>
            <p:nvPr/>
          </p:nvSpPr>
          <p:spPr>
            <a:xfrm>
              <a:off x="3947602" y="1599852"/>
              <a:ext cx="42734" cy="47474"/>
            </a:xfrm>
            <a:custGeom>
              <a:avLst/>
              <a:gdLst/>
              <a:ahLst/>
              <a:cxnLst/>
              <a:rect l="l" t="t" r="r" b="b"/>
              <a:pathLst>
                <a:path w="219" h="219" extrusionOk="0">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12"/>
            <p:cNvSpPr/>
            <p:nvPr/>
          </p:nvSpPr>
          <p:spPr>
            <a:xfrm>
              <a:off x="3291566" y="1623914"/>
              <a:ext cx="38636" cy="42054"/>
            </a:xfrm>
            <a:custGeom>
              <a:avLst/>
              <a:gdLst/>
              <a:ahLst/>
              <a:cxnLst/>
              <a:rect l="l" t="t" r="r" b="b"/>
              <a:pathLst>
                <a:path w="198" h="194" extrusionOk="0">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12"/>
            <p:cNvSpPr/>
            <p:nvPr/>
          </p:nvSpPr>
          <p:spPr>
            <a:xfrm>
              <a:off x="3285908" y="2781276"/>
              <a:ext cx="29855" cy="34034"/>
            </a:xfrm>
            <a:custGeom>
              <a:avLst/>
              <a:gdLst/>
              <a:ahLst/>
              <a:cxnLst/>
              <a:rect l="l" t="t" r="r" b="b"/>
              <a:pathLst>
                <a:path w="153" h="157" extrusionOk="0">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12"/>
            <p:cNvSpPr/>
            <p:nvPr/>
          </p:nvSpPr>
          <p:spPr>
            <a:xfrm>
              <a:off x="2567430" y="2990247"/>
              <a:ext cx="14635" cy="15174"/>
            </a:xfrm>
            <a:custGeom>
              <a:avLst/>
              <a:gdLst/>
              <a:ahLst/>
              <a:cxnLst/>
              <a:rect l="l" t="t" r="r" b="b"/>
              <a:pathLst>
                <a:path w="75" h="70" extrusionOk="0">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12"/>
            <p:cNvSpPr/>
            <p:nvPr/>
          </p:nvSpPr>
          <p:spPr>
            <a:xfrm>
              <a:off x="2689778" y="2004354"/>
              <a:ext cx="12293" cy="13657"/>
            </a:xfrm>
            <a:custGeom>
              <a:avLst/>
              <a:gdLst/>
              <a:ahLst/>
              <a:cxnLst/>
              <a:rect l="l" t="t" r="r" b="b"/>
              <a:pathLst>
                <a:path w="63" h="63" extrusionOk="0">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12"/>
            <p:cNvSpPr/>
            <p:nvPr/>
          </p:nvSpPr>
          <p:spPr>
            <a:xfrm>
              <a:off x="2392981" y="1735986"/>
              <a:ext cx="60296" cy="66767"/>
            </a:xfrm>
            <a:custGeom>
              <a:avLst/>
              <a:gdLst/>
              <a:ahLst/>
              <a:cxnLst/>
              <a:rect l="l" t="t" r="r" b="b"/>
              <a:pathLst>
                <a:path w="309" h="308" extrusionOk="0">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12"/>
            <p:cNvSpPr/>
            <p:nvPr/>
          </p:nvSpPr>
          <p:spPr>
            <a:xfrm>
              <a:off x="2601773" y="2272938"/>
              <a:ext cx="25953" cy="28614"/>
            </a:xfrm>
            <a:custGeom>
              <a:avLst/>
              <a:gdLst/>
              <a:ahLst/>
              <a:cxnLst/>
              <a:rect l="l" t="t" r="r" b="b"/>
              <a:pathLst>
                <a:path w="133" h="132" extrusionOk="0">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2"/>
            <p:cNvSpPr/>
            <p:nvPr/>
          </p:nvSpPr>
          <p:spPr>
            <a:xfrm>
              <a:off x="1763289" y="2211591"/>
              <a:ext cx="52296" cy="57879"/>
            </a:xfrm>
            <a:custGeom>
              <a:avLst/>
              <a:gdLst/>
              <a:ahLst/>
              <a:cxnLst/>
              <a:rect l="l" t="t" r="r" b="b"/>
              <a:pathLst>
                <a:path w="268" h="267" extrusionOk="0">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12"/>
            <p:cNvSpPr/>
            <p:nvPr/>
          </p:nvSpPr>
          <p:spPr>
            <a:xfrm>
              <a:off x="1295166" y="2594632"/>
              <a:ext cx="6635" cy="7370"/>
            </a:xfrm>
            <a:custGeom>
              <a:avLst/>
              <a:gdLst/>
              <a:ahLst/>
              <a:cxnLst/>
              <a:rect l="l" t="t" r="r" b="b"/>
              <a:pathLst>
                <a:path w="34" h="34" extrusionOk="0">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12"/>
            <p:cNvSpPr/>
            <p:nvPr/>
          </p:nvSpPr>
          <p:spPr>
            <a:xfrm>
              <a:off x="926365" y="1983110"/>
              <a:ext cx="61857" cy="69585"/>
            </a:xfrm>
            <a:custGeom>
              <a:avLst/>
              <a:gdLst/>
              <a:ahLst/>
              <a:cxnLst/>
              <a:rect l="l" t="t" r="r" b="b"/>
              <a:pathLst>
                <a:path w="317" h="321" extrusionOk="0">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2"/>
            <p:cNvSpPr/>
            <p:nvPr/>
          </p:nvSpPr>
          <p:spPr>
            <a:xfrm>
              <a:off x="1440735" y="1691548"/>
              <a:ext cx="13854" cy="15391"/>
            </a:xfrm>
            <a:custGeom>
              <a:avLst/>
              <a:gdLst/>
              <a:ahLst/>
              <a:cxnLst/>
              <a:rect l="l" t="t" r="r" b="b"/>
              <a:pathLst>
                <a:path w="71" h="71" extrusionOk="0">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12"/>
            <p:cNvSpPr/>
            <p:nvPr/>
          </p:nvSpPr>
          <p:spPr>
            <a:xfrm>
              <a:off x="1254383" y="1108423"/>
              <a:ext cx="56198" cy="62431"/>
            </a:xfrm>
            <a:custGeom>
              <a:avLst/>
              <a:gdLst/>
              <a:ahLst/>
              <a:cxnLst/>
              <a:rect l="l" t="t" r="r" b="b"/>
              <a:pathLst>
                <a:path w="288" h="288" extrusionOk="0">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12"/>
            <p:cNvSpPr/>
            <p:nvPr/>
          </p:nvSpPr>
          <p:spPr>
            <a:xfrm>
              <a:off x="1024712" y="1199902"/>
              <a:ext cx="12293" cy="13657"/>
            </a:xfrm>
            <a:custGeom>
              <a:avLst/>
              <a:gdLst/>
              <a:ahLst/>
              <a:cxnLst/>
              <a:rect l="l" t="t" r="r" b="b"/>
              <a:pathLst>
                <a:path w="63" h="63" extrusionOk="0">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2"/>
            <p:cNvSpPr/>
            <p:nvPr/>
          </p:nvSpPr>
          <p:spPr>
            <a:xfrm>
              <a:off x="526344" y="1087179"/>
              <a:ext cx="28099" cy="31216"/>
            </a:xfrm>
            <a:custGeom>
              <a:avLst/>
              <a:gdLst/>
              <a:ahLst/>
              <a:cxnLst/>
              <a:rect l="l" t="t" r="r" b="b"/>
              <a:pathLst>
                <a:path w="144" h="144" extrusionOk="0">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2"/>
            <p:cNvSpPr/>
            <p:nvPr/>
          </p:nvSpPr>
          <p:spPr>
            <a:xfrm>
              <a:off x="252573" y="1277291"/>
              <a:ext cx="41758" cy="46390"/>
            </a:xfrm>
            <a:custGeom>
              <a:avLst/>
              <a:gdLst/>
              <a:ahLst/>
              <a:cxnLst/>
              <a:rect l="l" t="t" r="r" b="b"/>
              <a:pathLst>
                <a:path w="214" h="214" extrusionOk="0">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12"/>
            <p:cNvSpPr/>
            <p:nvPr/>
          </p:nvSpPr>
          <p:spPr>
            <a:xfrm>
              <a:off x="83783" y="1375923"/>
              <a:ext cx="32197" cy="35768"/>
            </a:xfrm>
            <a:custGeom>
              <a:avLst/>
              <a:gdLst/>
              <a:ahLst/>
              <a:cxnLst/>
              <a:rect l="l" t="t" r="r" b="b"/>
              <a:pathLst>
                <a:path w="165" h="165" extrusionOk="0">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12"/>
            <p:cNvSpPr/>
            <p:nvPr/>
          </p:nvSpPr>
          <p:spPr>
            <a:xfrm>
              <a:off x="7813957" y="3887045"/>
              <a:ext cx="41758" cy="46390"/>
            </a:xfrm>
            <a:custGeom>
              <a:avLst/>
              <a:gdLst/>
              <a:ahLst/>
              <a:cxnLst/>
              <a:rect l="l" t="t" r="r" b="b"/>
              <a:pathLst>
                <a:path w="214" h="214" extrusionOk="0">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2"/>
            <p:cNvSpPr/>
            <p:nvPr/>
          </p:nvSpPr>
          <p:spPr>
            <a:xfrm>
              <a:off x="7210608" y="3487095"/>
              <a:ext cx="8196" cy="9105"/>
            </a:xfrm>
            <a:custGeom>
              <a:avLst/>
              <a:gdLst/>
              <a:ahLst/>
              <a:cxnLst/>
              <a:rect l="l" t="t" r="r" b="b"/>
              <a:pathLst>
                <a:path w="42" h="42" extrusionOk="0">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2"/>
            <p:cNvSpPr/>
            <p:nvPr/>
          </p:nvSpPr>
          <p:spPr>
            <a:xfrm>
              <a:off x="6847466" y="3632768"/>
              <a:ext cx="48198" cy="53543"/>
            </a:xfrm>
            <a:custGeom>
              <a:avLst/>
              <a:gdLst/>
              <a:ahLst/>
              <a:cxnLst/>
              <a:rect l="l" t="t" r="r" b="b"/>
              <a:pathLst>
                <a:path w="247" h="247" extrusionOk="0">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2"/>
            <p:cNvSpPr/>
            <p:nvPr/>
          </p:nvSpPr>
          <p:spPr>
            <a:xfrm>
              <a:off x="6233774" y="3337737"/>
              <a:ext cx="61662" cy="69585"/>
            </a:xfrm>
            <a:custGeom>
              <a:avLst/>
              <a:gdLst/>
              <a:ahLst/>
              <a:cxnLst/>
              <a:rect l="l" t="t" r="r" b="b"/>
              <a:pathLst>
                <a:path w="316" h="321" extrusionOk="0">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12"/>
            <p:cNvSpPr/>
            <p:nvPr/>
          </p:nvSpPr>
          <p:spPr>
            <a:xfrm>
              <a:off x="6486471" y="2108406"/>
              <a:ext cx="17952" cy="19727"/>
            </a:xfrm>
            <a:custGeom>
              <a:avLst/>
              <a:gdLst/>
              <a:ahLst/>
              <a:cxnLst/>
              <a:rect l="l" t="t" r="r" b="b"/>
              <a:pathLst>
                <a:path w="92" h="91" extrusionOk="0">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12"/>
            <p:cNvSpPr/>
            <p:nvPr/>
          </p:nvSpPr>
          <p:spPr>
            <a:xfrm>
              <a:off x="5497539" y="1976823"/>
              <a:ext cx="49759" cy="55278"/>
            </a:xfrm>
            <a:custGeom>
              <a:avLst/>
              <a:gdLst/>
              <a:ahLst/>
              <a:cxnLst/>
              <a:rect l="l" t="t" r="r" b="b"/>
              <a:pathLst>
                <a:path w="255" h="255" extrusionOk="0">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2"/>
            <p:cNvSpPr/>
            <p:nvPr/>
          </p:nvSpPr>
          <p:spPr>
            <a:xfrm>
              <a:off x="4158930" y="2122713"/>
              <a:ext cx="10537" cy="10839"/>
            </a:xfrm>
            <a:custGeom>
              <a:avLst/>
              <a:gdLst/>
              <a:ahLst/>
              <a:cxnLst/>
              <a:rect l="l" t="t" r="r" b="b"/>
              <a:pathLst>
                <a:path w="54" h="50" extrusionOk="0">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2"/>
            <p:cNvSpPr/>
            <p:nvPr/>
          </p:nvSpPr>
          <p:spPr>
            <a:xfrm>
              <a:off x="4467825" y="1808823"/>
              <a:ext cx="18538" cy="20810"/>
            </a:xfrm>
            <a:custGeom>
              <a:avLst/>
              <a:gdLst/>
              <a:ahLst/>
              <a:cxnLst/>
              <a:rect l="l" t="t" r="r" b="b"/>
              <a:pathLst>
                <a:path w="95" h="96" extrusionOk="0">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2"/>
            <p:cNvSpPr/>
            <p:nvPr/>
          </p:nvSpPr>
          <p:spPr>
            <a:xfrm>
              <a:off x="3821351" y="1615026"/>
              <a:ext cx="5659" cy="6503"/>
            </a:xfrm>
            <a:custGeom>
              <a:avLst/>
              <a:gdLst/>
              <a:ahLst/>
              <a:cxnLst/>
              <a:rect l="l" t="t" r="r" b="b"/>
              <a:pathLst>
                <a:path w="29" h="30" extrusionOk="0">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12"/>
            <p:cNvSpPr/>
            <p:nvPr/>
          </p:nvSpPr>
          <p:spPr>
            <a:xfrm>
              <a:off x="3248442" y="2205304"/>
              <a:ext cx="32197" cy="35768"/>
            </a:xfrm>
            <a:custGeom>
              <a:avLst/>
              <a:gdLst/>
              <a:ahLst/>
              <a:cxnLst/>
              <a:rect l="l" t="t" r="r" b="b"/>
              <a:pathLst>
                <a:path w="165" h="165" extrusionOk="0">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12"/>
            <p:cNvSpPr/>
            <p:nvPr/>
          </p:nvSpPr>
          <p:spPr>
            <a:xfrm>
              <a:off x="2754757" y="2314559"/>
              <a:ext cx="52100" cy="58096"/>
            </a:xfrm>
            <a:custGeom>
              <a:avLst/>
              <a:gdLst/>
              <a:ahLst/>
              <a:cxnLst/>
              <a:rect l="l" t="t" r="r" b="b"/>
              <a:pathLst>
                <a:path w="267" h="268" extrusionOk="0">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12"/>
            <p:cNvSpPr/>
            <p:nvPr/>
          </p:nvSpPr>
          <p:spPr>
            <a:xfrm>
              <a:off x="2445862" y="2727949"/>
              <a:ext cx="12098" cy="13657"/>
            </a:xfrm>
            <a:custGeom>
              <a:avLst/>
              <a:gdLst/>
              <a:ahLst/>
              <a:cxnLst/>
              <a:rect l="l" t="t" r="r" b="b"/>
              <a:pathLst>
                <a:path w="62" h="63" extrusionOk="0">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12"/>
            <p:cNvSpPr/>
            <p:nvPr/>
          </p:nvSpPr>
          <p:spPr>
            <a:xfrm>
              <a:off x="1895393" y="2639071"/>
              <a:ext cx="26538" cy="29481"/>
            </a:xfrm>
            <a:custGeom>
              <a:avLst/>
              <a:gdLst/>
              <a:ahLst/>
              <a:cxnLst/>
              <a:rect l="l" t="t" r="r" b="b"/>
              <a:pathLst>
                <a:path w="136" h="136" extrusionOk="0">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2"/>
            <p:cNvSpPr/>
            <p:nvPr/>
          </p:nvSpPr>
          <p:spPr>
            <a:xfrm>
              <a:off x="2809004" y="3265768"/>
              <a:ext cx="21855" cy="25146"/>
            </a:xfrm>
            <a:custGeom>
              <a:avLst/>
              <a:gdLst/>
              <a:ahLst/>
              <a:cxnLst/>
              <a:rect l="l" t="t" r="r" b="b"/>
              <a:pathLst>
                <a:path w="112" h="116" extrusionOk="0">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12"/>
            <p:cNvSpPr/>
            <p:nvPr/>
          </p:nvSpPr>
          <p:spPr>
            <a:xfrm>
              <a:off x="1808950" y="2887929"/>
              <a:ext cx="27319" cy="31432"/>
            </a:xfrm>
            <a:custGeom>
              <a:avLst/>
              <a:gdLst/>
              <a:ahLst/>
              <a:cxnLst/>
              <a:rect l="l" t="t" r="r" b="b"/>
              <a:pathLst>
                <a:path w="140" h="145" extrusionOk="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12"/>
            <p:cNvSpPr/>
            <p:nvPr/>
          </p:nvSpPr>
          <p:spPr>
            <a:xfrm>
              <a:off x="1695187" y="2795583"/>
              <a:ext cx="60296" cy="66767"/>
            </a:xfrm>
            <a:custGeom>
              <a:avLst/>
              <a:gdLst/>
              <a:ahLst/>
              <a:cxnLst/>
              <a:rect l="l" t="t" r="r" b="b"/>
              <a:pathLst>
                <a:path w="309" h="308" extrusionOk="0">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2"/>
            <p:cNvSpPr/>
            <p:nvPr/>
          </p:nvSpPr>
          <p:spPr>
            <a:xfrm>
              <a:off x="1751386" y="2981359"/>
              <a:ext cx="14440" cy="16258"/>
            </a:xfrm>
            <a:custGeom>
              <a:avLst/>
              <a:gdLst/>
              <a:ahLst/>
              <a:cxnLst/>
              <a:rect l="l" t="t" r="r" b="b"/>
              <a:pathLst>
                <a:path w="74" h="75" extrusionOk="0">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2"/>
            <p:cNvSpPr/>
            <p:nvPr/>
          </p:nvSpPr>
          <p:spPr>
            <a:xfrm>
              <a:off x="6314559" y="4486211"/>
              <a:ext cx="24196" cy="26013"/>
            </a:xfrm>
            <a:custGeom>
              <a:avLst/>
              <a:gdLst/>
              <a:ahLst/>
              <a:cxnLst/>
              <a:rect l="l" t="t" r="r" b="b"/>
              <a:pathLst>
                <a:path w="124" h="120" extrusionOk="0">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2"/>
            <p:cNvSpPr/>
            <p:nvPr/>
          </p:nvSpPr>
          <p:spPr>
            <a:xfrm>
              <a:off x="6176015" y="4719894"/>
              <a:ext cx="48198" cy="53543"/>
            </a:xfrm>
            <a:custGeom>
              <a:avLst/>
              <a:gdLst/>
              <a:ahLst/>
              <a:cxnLst/>
              <a:rect l="l" t="t" r="r" b="b"/>
              <a:pathLst>
                <a:path w="247" h="247" extrusionOk="0">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2"/>
            <p:cNvSpPr/>
            <p:nvPr/>
          </p:nvSpPr>
          <p:spPr>
            <a:xfrm>
              <a:off x="6694677" y="3910240"/>
              <a:ext cx="29660" cy="34034"/>
            </a:xfrm>
            <a:custGeom>
              <a:avLst/>
              <a:gdLst/>
              <a:ahLst/>
              <a:cxnLst/>
              <a:rect l="l" t="t" r="r" b="b"/>
              <a:pathLst>
                <a:path w="152" h="157" extrusionOk="0">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2"/>
            <p:cNvSpPr/>
            <p:nvPr/>
          </p:nvSpPr>
          <p:spPr>
            <a:xfrm>
              <a:off x="6264996" y="3925847"/>
              <a:ext cx="14440" cy="15608"/>
            </a:xfrm>
            <a:custGeom>
              <a:avLst/>
              <a:gdLst/>
              <a:ahLst/>
              <a:cxnLst/>
              <a:rect l="l" t="t" r="r" b="b"/>
              <a:pathLst>
                <a:path w="74" h="72" extrusionOk="0">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12"/>
            <p:cNvSpPr/>
            <p:nvPr/>
          </p:nvSpPr>
          <p:spPr>
            <a:xfrm>
              <a:off x="5940880" y="3981342"/>
              <a:ext cx="36100" cy="40103"/>
            </a:xfrm>
            <a:custGeom>
              <a:avLst/>
              <a:gdLst/>
              <a:ahLst/>
              <a:cxnLst/>
              <a:rect l="l" t="t" r="r" b="b"/>
              <a:pathLst>
                <a:path w="185" h="185" extrusionOk="0">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12"/>
            <p:cNvSpPr/>
            <p:nvPr/>
          </p:nvSpPr>
          <p:spPr>
            <a:xfrm>
              <a:off x="4252594" y="3976790"/>
              <a:ext cx="44100" cy="49208"/>
            </a:xfrm>
            <a:custGeom>
              <a:avLst/>
              <a:gdLst/>
              <a:ahLst/>
              <a:cxnLst/>
              <a:rect l="l" t="t" r="r" b="b"/>
              <a:pathLst>
                <a:path w="226" h="227" extrusionOk="0">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12"/>
            <p:cNvSpPr/>
            <p:nvPr/>
          </p:nvSpPr>
          <p:spPr>
            <a:xfrm>
              <a:off x="4240496" y="4352894"/>
              <a:ext cx="18733" cy="19727"/>
            </a:xfrm>
            <a:custGeom>
              <a:avLst/>
              <a:gdLst/>
              <a:ahLst/>
              <a:cxnLst/>
              <a:rect l="l" t="t" r="r" b="b"/>
              <a:pathLst>
                <a:path w="96" h="91" extrusionOk="0">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12"/>
            <p:cNvSpPr/>
            <p:nvPr/>
          </p:nvSpPr>
          <p:spPr>
            <a:xfrm>
              <a:off x="4142930" y="3861249"/>
              <a:ext cx="41758" cy="46607"/>
            </a:xfrm>
            <a:custGeom>
              <a:avLst/>
              <a:gdLst/>
              <a:ahLst/>
              <a:cxnLst/>
              <a:rect l="l" t="t" r="r" b="b"/>
              <a:pathLst>
                <a:path w="214" h="215" extrusionOk="0">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12"/>
            <p:cNvSpPr/>
            <p:nvPr/>
          </p:nvSpPr>
          <p:spPr>
            <a:xfrm>
              <a:off x="3061896" y="3911974"/>
              <a:ext cx="45856" cy="51809"/>
            </a:xfrm>
            <a:custGeom>
              <a:avLst/>
              <a:gdLst/>
              <a:ahLst/>
              <a:cxnLst/>
              <a:rect l="l" t="t" r="r" b="b"/>
              <a:pathLst>
                <a:path w="235" h="239" extrusionOk="0">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12"/>
            <p:cNvSpPr/>
            <p:nvPr/>
          </p:nvSpPr>
          <p:spPr>
            <a:xfrm>
              <a:off x="2977989" y="3346625"/>
              <a:ext cx="57759" cy="65032"/>
            </a:xfrm>
            <a:custGeom>
              <a:avLst/>
              <a:gdLst/>
              <a:ahLst/>
              <a:cxnLst/>
              <a:rect l="l" t="t" r="r" b="b"/>
              <a:pathLst>
                <a:path w="296" h="300" extrusionOk="0">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12"/>
            <p:cNvSpPr/>
            <p:nvPr/>
          </p:nvSpPr>
          <p:spPr>
            <a:xfrm>
              <a:off x="3626024" y="4064800"/>
              <a:ext cx="53857" cy="59830"/>
            </a:xfrm>
            <a:custGeom>
              <a:avLst/>
              <a:gdLst/>
              <a:ahLst/>
              <a:cxnLst/>
              <a:rect l="l" t="t" r="r" b="b"/>
              <a:pathLst>
                <a:path w="276" h="276" extrusionOk="0">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12"/>
            <p:cNvSpPr/>
            <p:nvPr/>
          </p:nvSpPr>
          <p:spPr>
            <a:xfrm>
              <a:off x="2841981" y="4140455"/>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12"/>
            <p:cNvSpPr/>
            <p:nvPr/>
          </p:nvSpPr>
          <p:spPr>
            <a:xfrm>
              <a:off x="3370010" y="4694098"/>
              <a:ext cx="41758" cy="47474"/>
            </a:xfrm>
            <a:custGeom>
              <a:avLst/>
              <a:gdLst/>
              <a:ahLst/>
              <a:cxnLst/>
              <a:rect l="l" t="t" r="r" b="b"/>
              <a:pathLst>
                <a:path w="214" h="219" extrusionOk="0">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12"/>
            <p:cNvSpPr/>
            <p:nvPr/>
          </p:nvSpPr>
          <p:spPr>
            <a:xfrm>
              <a:off x="3698027" y="4931467"/>
              <a:ext cx="56198" cy="62431"/>
            </a:xfrm>
            <a:custGeom>
              <a:avLst/>
              <a:gdLst/>
              <a:ahLst/>
              <a:cxnLst/>
              <a:rect l="l" t="t" r="r" b="b"/>
              <a:pathLst>
                <a:path w="288" h="288" extrusionOk="0">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12"/>
            <p:cNvSpPr/>
            <p:nvPr/>
          </p:nvSpPr>
          <p:spPr>
            <a:xfrm>
              <a:off x="3962822" y="4558180"/>
              <a:ext cx="18733" cy="19727"/>
            </a:xfrm>
            <a:custGeom>
              <a:avLst/>
              <a:gdLst/>
              <a:ahLst/>
              <a:cxnLst/>
              <a:rect l="l" t="t" r="r" b="b"/>
              <a:pathLst>
                <a:path w="96" h="91" extrusionOk="0">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2"/>
            <p:cNvSpPr/>
            <p:nvPr/>
          </p:nvSpPr>
          <p:spPr>
            <a:xfrm>
              <a:off x="8131633" y="3200085"/>
              <a:ext cx="34538" cy="38369"/>
            </a:xfrm>
            <a:custGeom>
              <a:avLst/>
              <a:gdLst/>
              <a:ahLst/>
              <a:cxnLst/>
              <a:rect l="l" t="t" r="r" b="b"/>
              <a:pathLst>
                <a:path w="177" h="177" extrusionOk="0">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2"/>
            <p:cNvSpPr/>
            <p:nvPr/>
          </p:nvSpPr>
          <p:spPr>
            <a:xfrm>
              <a:off x="8482871" y="3594615"/>
              <a:ext cx="49954" cy="56145"/>
            </a:xfrm>
            <a:custGeom>
              <a:avLst/>
              <a:gdLst/>
              <a:ahLst/>
              <a:cxnLst/>
              <a:rect l="l" t="t" r="r" b="b"/>
              <a:pathLst>
                <a:path w="256" h="259" extrusionOk="0">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2"/>
            <p:cNvSpPr/>
            <p:nvPr/>
          </p:nvSpPr>
          <p:spPr>
            <a:xfrm>
              <a:off x="8422966" y="2777807"/>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2"/>
            <p:cNvSpPr/>
            <p:nvPr/>
          </p:nvSpPr>
          <p:spPr>
            <a:xfrm>
              <a:off x="9023779" y="3333401"/>
              <a:ext cx="8196" cy="9105"/>
            </a:xfrm>
            <a:custGeom>
              <a:avLst/>
              <a:gdLst/>
              <a:ahLst/>
              <a:cxnLst/>
              <a:rect l="l" t="t" r="r" b="b"/>
              <a:pathLst>
                <a:path w="42" h="42" extrusionOk="0">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12"/>
            <p:cNvSpPr/>
            <p:nvPr/>
          </p:nvSpPr>
          <p:spPr>
            <a:xfrm>
              <a:off x="-93007" y="650594"/>
              <a:ext cx="24196" cy="26013"/>
            </a:xfrm>
            <a:custGeom>
              <a:avLst/>
              <a:gdLst/>
              <a:ahLst/>
              <a:cxnLst/>
              <a:rect l="l" t="t" r="r" b="b"/>
              <a:pathLst>
                <a:path w="124" h="120" extrusionOk="0">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12"/>
            <p:cNvSpPr/>
            <p:nvPr/>
          </p:nvSpPr>
          <p:spPr>
            <a:xfrm>
              <a:off x="8904553" y="1137687"/>
              <a:ext cx="52296" cy="58096"/>
            </a:xfrm>
            <a:custGeom>
              <a:avLst/>
              <a:gdLst/>
              <a:ahLst/>
              <a:cxnLst/>
              <a:rect l="l" t="t" r="r" b="b"/>
              <a:pathLst>
                <a:path w="268" h="268" extrusionOk="0">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12"/>
            <p:cNvSpPr/>
            <p:nvPr/>
          </p:nvSpPr>
          <p:spPr>
            <a:xfrm>
              <a:off x="9178324" y="1120779"/>
              <a:ext cx="8196" cy="10188"/>
            </a:xfrm>
            <a:custGeom>
              <a:avLst/>
              <a:gdLst/>
              <a:ahLst/>
              <a:cxnLst/>
              <a:rect l="l" t="t" r="r" b="b"/>
              <a:pathLst>
                <a:path w="42" h="47" extrusionOk="0">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12"/>
            <p:cNvSpPr/>
            <p:nvPr/>
          </p:nvSpPr>
          <p:spPr>
            <a:xfrm>
              <a:off x="7242609" y="1404321"/>
              <a:ext cx="657987" cy="738986"/>
            </a:xfrm>
            <a:custGeom>
              <a:avLst/>
              <a:gdLst/>
              <a:ahLst/>
              <a:cxnLst/>
              <a:rect l="l" t="t" r="r" b="b"/>
              <a:pathLst>
                <a:path w="3372" h="3409" extrusionOk="0">
                  <a:moveTo>
                    <a:pt x="1137" y="1"/>
                  </a:moveTo>
                  <a:lnTo>
                    <a:pt x="1137" y="1"/>
                  </a:lnTo>
                  <a:cubicBezTo>
                    <a:pt x="477" y="255"/>
                    <a:pt x="1" y="895"/>
                    <a:pt x="1" y="1645"/>
                  </a:cubicBezTo>
                  <a:cubicBezTo>
                    <a:pt x="1" y="2621"/>
                    <a:pt x="788" y="3409"/>
                    <a:pt x="1764" y="3409"/>
                  </a:cubicBezTo>
                  <a:cubicBezTo>
                    <a:pt x="2482" y="3409"/>
                    <a:pt x="3097" y="2978"/>
                    <a:pt x="3372" y="2363"/>
                  </a:cubicBezTo>
                  <a:lnTo>
                    <a:pt x="3372" y="2363"/>
                  </a:lnTo>
                  <a:cubicBezTo>
                    <a:pt x="3183" y="2437"/>
                    <a:pt x="2970" y="2482"/>
                    <a:pt x="2748" y="2482"/>
                  </a:cubicBezTo>
                  <a:cubicBezTo>
                    <a:pt x="1772" y="2482"/>
                    <a:pt x="985" y="1694"/>
                    <a:pt x="985" y="719"/>
                  </a:cubicBezTo>
                  <a:cubicBezTo>
                    <a:pt x="985" y="464"/>
                    <a:pt x="1038" y="222"/>
                    <a:pt x="1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12"/>
            <p:cNvSpPr/>
            <p:nvPr/>
          </p:nvSpPr>
          <p:spPr>
            <a:xfrm>
              <a:off x="1879393" y="3244307"/>
              <a:ext cx="396119" cy="385859"/>
            </a:xfrm>
            <a:custGeom>
              <a:avLst/>
              <a:gdLst/>
              <a:ahLst/>
              <a:cxnLst/>
              <a:rect l="l" t="t" r="r" b="b"/>
              <a:pathLst>
                <a:path w="2030" h="1780" extrusionOk="0">
                  <a:moveTo>
                    <a:pt x="1014" y="0"/>
                  </a:moveTo>
                  <a:cubicBezTo>
                    <a:pt x="894" y="0"/>
                    <a:pt x="773" y="24"/>
                    <a:pt x="656" y="75"/>
                  </a:cubicBezTo>
                  <a:cubicBezTo>
                    <a:pt x="205" y="276"/>
                    <a:pt x="0" y="797"/>
                    <a:pt x="201" y="1248"/>
                  </a:cubicBezTo>
                  <a:cubicBezTo>
                    <a:pt x="350" y="1581"/>
                    <a:pt x="673" y="1780"/>
                    <a:pt x="1013" y="1780"/>
                  </a:cubicBezTo>
                  <a:cubicBezTo>
                    <a:pt x="1134" y="1780"/>
                    <a:pt x="1256" y="1755"/>
                    <a:pt x="1374" y="1703"/>
                  </a:cubicBezTo>
                  <a:cubicBezTo>
                    <a:pt x="1825" y="1506"/>
                    <a:pt x="2030" y="981"/>
                    <a:pt x="1833" y="530"/>
                  </a:cubicBezTo>
                  <a:cubicBezTo>
                    <a:pt x="1687" y="198"/>
                    <a:pt x="1358" y="0"/>
                    <a:pt x="1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12"/>
            <p:cNvSpPr/>
            <p:nvPr/>
          </p:nvSpPr>
          <p:spPr>
            <a:xfrm>
              <a:off x="1775387" y="3284844"/>
              <a:ext cx="611350" cy="303702"/>
            </a:xfrm>
            <a:custGeom>
              <a:avLst/>
              <a:gdLst/>
              <a:ahLst/>
              <a:cxnLst/>
              <a:rect l="l" t="t" r="r" b="b"/>
              <a:pathLst>
                <a:path w="3133" h="1401" extrusionOk="0">
                  <a:moveTo>
                    <a:pt x="3017" y="0"/>
                  </a:moveTo>
                  <a:cubicBezTo>
                    <a:pt x="2924" y="0"/>
                    <a:pt x="2749" y="39"/>
                    <a:pt x="2518" y="109"/>
                  </a:cubicBezTo>
                  <a:cubicBezTo>
                    <a:pt x="2552" y="104"/>
                    <a:pt x="2580" y="101"/>
                    <a:pt x="2603" y="101"/>
                  </a:cubicBezTo>
                  <a:cubicBezTo>
                    <a:pt x="2632" y="101"/>
                    <a:pt x="2650" y="106"/>
                    <a:pt x="2657" y="117"/>
                  </a:cubicBezTo>
                  <a:cubicBezTo>
                    <a:pt x="2694" y="195"/>
                    <a:pt x="2210" y="487"/>
                    <a:pt x="1579" y="765"/>
                  </a:cubicBezTo>
                  <a:cubicBezTo>
                    <a:pt x="1061" y="992"/>
                    <a:pt x="608" y="1143"/>
                    <a:pt x="444" y="1143"/>
                  </a:cubicBezTo>
                  <a:cubicBezTo>
                    <a:pt x="410" y="1143"/>
                    <a:pt x="388" y="1136"/>
                    <a:pt x="381" y="1122"/>
                  </a:cubicBezTo>
                  <a:cubicBezTo>
                    <a:pt x="369" y="1102"/>
                    <a:pt x="402" y="1061"/>
                    <a:pt x="463" y="1015"/>
                  </a:cubicBezTo>
                  <a:lnTo>
                    <a:pt x="463" y="1015"/>
                  </a:lnTo>
                  <a:cubicBezTo>
                    <a:pt x="168" y="1184"/>
                    <a:pt x="0" y="1323"/>
                    <a:pt x="29" y="1372"/>
                  </a:cubicBezTo>
                  <a:cubicBezTo>
                    <a:pt x="37" y="1392"/>
                    <a:pt x="65" y="1401"/>
                    <a:pt x="112" y="1401"/>
                  </a:cubicBezTo>
                  <a:cubicBezTo>
                    <a:pt x="330" y="1401"/>
                    <a:pt x="943" y="1196"/>
                    <a:pt x="1640" y="888"/>
                  </a:cubicBezTo>
                  <a:cubicBezTo>
                    <a:pt x="2489" y="511"/>
                    <a:pt x="3133" y="126"/>
                    <a:pt x="3088" y="19"/>
                  </a:cubicBezTo>
                  <a:cubicBezTo>
                    <a:pt x="3078" y="6"/>
                    <a:pt x="3054" y="0"/>
                    <a:pt x="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0" name="Google Shape;330;p12"/>
          <p:cNvSpPr/>
          <p:nvPr/>
        </p:nvSpPr>
        <p:spPr>
          <a:xfrm>
            <a:off x="2084433" y="283200"/>
            <a:ext cx="7998400" cy="6291600"/>
          </a:xfrm>
          <a:prstGeom prst="roundRect">
            <a:avLst>
              <a:gd name="adj" fmla="val 0"/>
            </a:avLst>
          </a:prstGeom>
          <a:solidFill>
            <a:srgbClr val="FFFFFF">
              <a:alpha val="1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1" name="Google Shape;331;p12"/>
          <p:cNvSpPr txBox="1">
            <a:spLocks noGrp="1"/>
          </p:cNvSpPr>
          <p:nvPr>
            <p:ph type="ctrTitle"/>
          </p:nvPr>
        </p:nvSpPr>
        <p:spPr>
          <a:xfrm>
            <a:off x="521533" y="2530251"/>
            <a:ext cx="11123600" cy="189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ru-RU"/>
              <a:t>Образец заголовка</a:t>
            </a:r>
            <a:endParaRPr/>
          </a:p>
        </p:txBody>
      </p:sp>
    </p:spTree>
    <p:extLst>
      <p:ext uri="{BB962C8B-B14F-4D97-AF65-F5344CB8AC3E}">
        <p14:creationId xmlns:p14="http://schemas.microsoft.com/office/powerpoint/2010/main" val="232240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 column text">
    <p:spTree>
      <p:nvGrpSpPr>
        <p:cNvPr id="1" name="Shape 246"/>
        <p:cNvGrpSpPr/>
        <p:nvPr/>
      </p:nvGrpSpPr>
      <p:grpSpPr>
        <a:xfrm>
          <a:off x="0" y="0"/>
          <a:ext cx="0" cy="0"/>
          <a:chOff x="0" y="0"/>
          <a:chExt cx="0" cy="0"/>
        </a:xfrm>
      </p:grpSpPr>
      <p:grpSp>
        <p:nvGrpSpPr>
          <p:cNvPr id="247" name="Google Shape;247;p7"/>
          <p:cNvGrpSpPr/>
          <p:nvPr/>
        </p:nvGrpSpPr>
        <p:grpSpPr>
          <a:xfrm>
            <a:off x="470890" y="217748"/>
            <a:ext cx="11270265" cy="6442243"/>
            <a:chOff x="345766" y="155909"/>
            <a:chExt cx="8452699" cy="4831682"/>
          </a:xfrm>
        </p:grpSpPr>
        <p:grpSp>
          <p:nvGrpSpPr>
            <p:cNvPr id="248" name="Google Shape;248;p7"/>
            <p:cNvGrpSpPr/>
            <p:nvPr/>
          </p:nvGrpSpPr>
          <p:grpSpPr>
            <a:xfrm>
              <a:off x="345766" y="155909"/>
              <a:ext cx="8452699" cy="4831682"/>
              <a:chOff x="271175" y="79714"/>
              <a:chExt cx="8452699" cy="4831682"/>
            </a:xfrm>
          </p:grpSpPr>
          <p:sp>
            <p:nvSpPr>
              <p:cNvPr id="249" name="Google Shape;249;p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1" name="Google Shape;251;p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2" name="Google Shape;252;p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53" name="Google Shape;253;p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4" name="Google Shape;254;p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5" name="Google Shape;255;p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56" name="Google Shape;256;p7"/>
          <p:cNvGrpSpPr/>
          <p:nvPr/>
        </p:nvGrpSpPr>
        <p:grpSpPr>
          <a:xfrm>
            <a:off x="950967" y="1840201"/>
            <a:ext cx="4820124" cy="3952437"/>
            <a:chOff x="956924" y="1380150"/>
            <a:chExt cx="3615093" cy="2964328"/>
          </a:xfrm>
        </p:grpSpPr>
        <p:sp>
          <p:nvSpPr>
            <p:cNvPr id="257" name="Google Shape;257;p7"/>
            <p:cNvSpPr/>
            <p:nvPr/>
          </p:nvSpPr>
          <p:spPr>
            <a:xfrm>
              <a:off x="3600390" y="1452584"/>
              <a:ext cx="200379" cy="171306"/>
            </a:xfrm>
            <a:custGeom>
              <a:avLst/>
              <a:gdLst/>
              <a:ahLst/>
              <a:cxnLst/>
              <a:rect l="l" t="t" r="r" b="b"/>
              <a:pathLst>
                <a:path w="1537" h="1314" extrusionOk="0">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58" name="Google Shape;258;p7"/>
            <p:cNvGrpSpPr/>
            <p:nvPr/>
          </p:nvGrpSpPr>
          <p:grpSpPr>
            <a:xfrm>
              <a:off x="1777395" y="1474934"/>
              <a:ext cx="2018496" cy="2013992"/>
              <a:chOff x="1097725" y="238125"/>
              <a:chExt cx="5248300" cy="5237950"/>
            </a:xfrm>
          </p:grpSpPr>
          <p:sp>
            <p:nvSpPr>
              <p:cNvPr id="259" name="Google Shape;259;p7"/>
              <p:cNvSpPr/>
              <p:nvPr/>
            </p:nvSpPr>
            <p:spPr>
              <a:xfrm>
                <a:off x="1097725" y="238125"/>
                <a:ext cx="5248300" cy="5237950"/>
              </a:xfrm>
              <a:custGeom>
                <a:avLst/>
                <a:gdLst/>
                <a:ahLst/>
                <a:cxnLst/>
                <a:rect l="l" t="t" r="r" b="b"/>
                <a:pathLst>
                  <a:path w="209932" h="209518" extrusionOk="0">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0" name="Google Shape;260;p7"/>
              <p:cNvSpPr/>
              <p:nvPr/>
            </p:nvSpPr>
            <p:spPr>
              <a:xfrm>
                <a:off x="2714911" y="1955625"/>
                <a:ext cx="665725" cy="914275"/>
              </a:xfrm>
              <a:custGeom>
                <a:avLst/>
                <a:gdLst/>
                <a:ahLst/>
                <a:cxnLst/>
                <a:rect l="l" t="t" r="r" b="b"/>
                <a:pathLst>
                  <a:path w="26629" h="36571" extrusionOk="0">
                    <a:moveTo>
                      <a:pt x="1" y="1"/>
                    </a:moveTo>
                    <a:lnTo>
                      <a:pt x="1" y="36571"/>
                    </a:lnTo>
                    <a:lnTo>
                      <a:pt x="26628" y="36571"/>
                    </a:lnTo>
                    <a:lnTo>
                      <a:pt x="26628" y="27814"/>
                    </a:lnTo>
                    <a:lnTo>
                      <a:pt x="10044" y="27814"/>
                    </a:lnTo>
                    <a:lnTo>
                      <a:pt x="10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7"/>
              <p:cNvSpPr/>
              <p:nvPr/>
            </p:nvSpPr>
            <p:spPr>
              <a:xfrm>
                <a:off x="3754036" y="1950475"/>
                <a:ext cx="928425" cy="927150"/>
              </a:xfrm>
              <a:custGeom>
                <a:avLst/>
                <a:gdLst/>
                <a:ahLst/>
                <a:cxnLst/>
                <a:rect l="l" t="t" r="r" b="b"/>
                <a:pathLst>
                  <a:path w="37137" h="37086" extrusionOk="0">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7"/>
              <p:cNvSpPr/>
              <p:nvPr/>
            </p:nvSpPr>
            <p:spPr>
              <a:xfrm>
                <a:off x="2561011" y="3482125"/>
                <a:ext cx="876900" cy="927125"/>
              </a:xfrm>
              <a:custGeom>
                <a:avLst/>
                <a:gdLst/>
                <a:ahLst/>
                <a:cxnLst/>
                <a:rect l="l" t="t" r="r" b="b"/>
                <a:pathLst>
                  <a:path w="35076" h="37085" extrusionOk="0">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7"/>
              <p:cNvSpPr/>
              <p:nvPr/>
            </p:nvSpPr>
            <p:spPr>
              <a:xfrm>
                <a:off x="3858961" y="3483425"/>
                <a:ext cx="928425" cy="927125"/>
              </a:xfrm>
              <a:custGeom>
                <a:avLst/>
                <a:gdLst/>
                <a:ahLst/>
                <a:cxnLst/>
                <a:rect l="l" t="t" r="r" b="b"/>
                <a:pathLst>
                  <a:path w="37137" h="37085" extrusionOk="0">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7"/>
              <p:cNvSpPr/>
              <p:nvPr/>
            </p:nvSpPr>
            <p:spPr>
              <a:xfrm>
                <a:off x="2688125" y="1159000"/>
                <a:ext cx="229325" cy="239450"/>
              </a:xfrm>
              <a:custGeom>
                <a:avLst/>
                <a:gdLst/>
                <a:ahLst/>
                <a:cxnLst/>
                <a:rect l="l" t="t" r="r" b="b"/>
                <a:pathLst>
                  <a:path w="9173" h="9578" extrusionOk="0">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7"/>
              <p:cNvSpPr/>
              <p:nvPr/>
            </p:nvSpPr>
            <p:spPr>
              <a:xfrm>
                <a:off x="3200025" y="1157650"/>
                <a:ext cx="243200" cy="242825"/>
              </a:xfrm>
              <a:custGeom>
                <a:avLst/>
                <a:gdLst/>
                <a:ahLst/>
                <a:cxnLst/>
                <a:rect l="l" t="t" r="r" b="b"/>
                <a:pathLst>
                  <a:path w="9728" h="9713" extrusionOk="0">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7"/>
              <p:cNvSpPr/>
              <p:nvPr/>
            </p:nvSpPr>
            <p:spPr>
              <a:xfrm>
                <a:off x="3761200" y="1159000"/>
                <a:ext cx="216200" cy="241500"/>
              </a:xfrm>
              <a:custGeom>
                <a:avLst/>
                <a:gdLst/>
                <a:ahLst/>
                <a:cxnLst/>
                <a:rect l="l" t="t" r="r" b="b"/>
                <a:pathLst>
                  <a:path w="8648" h="9660" extrusionOk="0">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7"/>
              <p:cNvSpPr/>
              <p:nvPr/>
            </p:nvSpPr>
            <p:spPr>
              <a:xfrm>
                <a:off x="4308525" y="1159000"/>
                <a:ext cx="206775" cy="239475"/>
              </a:xfrm>
              <a:custGeom>
                <a:avLst/>
                <a:gdLst/>
                <a:ahLst/>
                <a:cxnLst/>
                <a:rect l="l" t="t" r="r" b="b"/>
                <a:pathLst>
                  <a:path w="8271" h="9579" extrusionOk="0">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7"/>
              <p:cNvSpPr/>
              <p:nvPr/>
            </p:nvSpPr>
            <p:spPr>
              <a:xfrm>
                <a:off x="5268025" y="2778925"/>
                <a:ext cx="61375" cy="1937650"/>
              </a:xfrm>
              <a:custGeom>
                <a:avLst/>
                <a:gdLst/>
                <a:ahLst/>
                <a:cxnLst/>
                <a:rect l="l" t="t" r="r" b="b"/>
                <a:pathLst>
                  <a:path w="2455" h="77506" extrusionOk="0">
                    <a:moveTo>
                      <a:pt x="1" y="0"/>
                    </a:moveTo>
                    <a:lnTo>
                      <a:pt x="1" y="77506"/>
                    </a:lnTo>
                    <a:lnTo>
                      <a:pt x="2454" y="77506"/>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7"/>
              <p:cNvSpPr/>
              <p:nvPr/>
            </p:nvSpPr>
            <p:spPr>
              <a:xfrm>
                <a:off x="1982525" y="1430775"/>
                <a:ext cx="61350" cy="1573050"/>
              </a:xfrm>
              <a:custGeom>
                <a:avLst/>
                <a:gdLst/>
                <a:ahLst/>
                <a:cxnLst/>
                <a:rect l="l" t="t" r="r" b="b"/>
                <a:pathLst>
                  <a:path w="2454" h="62922" extrusionOk="0">
                    <a:moveTo>
                      <a:pt x="0" y="0"/>
                    </a:moveTo>
                    <a:lnTo>
                      <a:pt x="0" y="62922"/>
                    </a:lnTo>
                    <a:lnTo>
                      <a:pt x="2453" y="62922"/>
                    </a:lnTo>
                    <a:lnTo>
                      <a:pt x="2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7"/>
              <p:cNvSpPr/>
              <p:nvPr/>
            </p:nvSpPr>
            <p:spPr>
              <a:xfrm>
                <a:off x="1882200" y="3263125"/>
                <a:ext cx="236575" cy="236525"/>
              </a:xfrm>
              <a:custGeom>
                <a:avLst/>
                <a:gdLst/>
                <a:ahLst/>
                <a:cxnLst/>
                <a:rect l="l" t="t" r="r" b="b"/>
                <a:pathLst>
                  <a:path w="9463" h="9461" extrusionOk="0">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7"/>
              <p:cNvSpPr/>
              <p:nvPr/>
            </p:nvSpPr>
            <p:spPr>
              <a:xfrm>
                <a:off x="5180450" y="2322125"/>
                <a:ext cx="236575" cy="236575"/>
              </a:xfrm>
              <a:custGeom>
                <a:avLst/>
                <a:gdLst/>
                <a:ahLst/>
                <a:cxnLst/>
                <a:rect l="l" t="t" r="r" b="b"/>
                <a:pathLst>
                  <a:path w="9463" h="9463" extrusionOk="0">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72" name="Google Shape;272;p7"/>
            <p:cNvSpPr/>
            <p:nvPr/>
          </p:nvSpPr>
          <p:spPr>
            <a:xfrm>
              <a:off x="956925" y="1380150"/>
              <a:ext cx="3615092" cy="2964328"/>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7"/>
            <p:cNvSpPr/>
            <p:nvPr/>
          </p:nvSpPr>
          <p:spPr>
            <a:xfrm>
              <a:off x="956924" y="1381176"/>
              <a:ext cx="3615092" cy="183518"/>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4" name="Google Shape;274;p7"/>
            <p:cNvSpPr/>
            <p:nvPr/>
          </p:nvSpPr>
          <p:spPr>
            <a:xfrm>
              <a:off x="11403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5" name="Google Shape;275;p7"/>
            <p:cNvSpPr/>
            <p:nvPr/>
          </p:nvSpPr>
          <p:spPr>
            <a:xfrm>
              <a:off x="12715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6" name="Google Shape;276;p7"/>
            <p:cNvSpPr/>
            <p:nvPr/>
          </p:nvSpPr>
          <p:spPr>
            <a:xfrm>
              <a:off x="10090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77" name="Google Shape;277;p7"/>
          <p:cNvSpPr txBox="1">
            <a:spLocks noGrp="1"/>
          </p:cNvSpPr>
          <p:nvPr>
            <p:ph type="title"/>
          </p:nvPr>
        </p:nvSpPr>
        <p:spPr>
          <a:xfrm>
            <a:off x="950967" y="677959"/>
            <a:ext cx="10290000" cy="100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3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ru-RU"/>
              <a:t>Образец заголовка</a:t>
            </a:r>
            <a:endParaRPr/>
          </a:p>
        </p:txBody>
      </p:sp>
      <p:sp>
        <p:nvSpPr>
          <p:cNvPr id="278" name="Google Shape;278;p7"/>
          <p:cNvSpPr txBox="1">
            <a:spLocks noGrp="1"/>
          </p:cNvSpPr>
          <p:nvPr>
            <p:ph type="body" idx="1"/>
          </p:nvPr>
        </p:nvSpPr>
        <p:spPr>
          <a:xfrm>
            <a:off x="6855667" y="2787533"/>
            <a:ext cx="3887200" cy="124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pPr lvl="0"/>
            <a:r>
              <a:rPr lang="ru-RU"/>
              <a:t>Образец текста</a:t>
            </a:r>
          </a:p>
        </p:txBody>
      </p:sp>
      <p:sp>
        <p:nvSpPr>
          <p:cNvPr id="279" name="Google Shape;279;p7"/>
          <p:cNvSpPr/>
          <p:nvPr/>
        </p:nvSpPr>
        <p:spPr>
          <a:xfrm>
            <a:off x="10507282" y="272942"/>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7"/>
          <p:cNvSpPr/>
          <p:nvPr/>
        </p:nvSpPr>
        <p:spPr>
          <a:xfrm>
            <a:off x="11408919" y="684466"/>
            <a:ext cx="549648" cy="83435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7"/>
          <p:cNvSpPr/>
          <p:nvPr/>
        </p:nvSpPr>
        <p:spPr>
          <a:xfrm>
            <a:off x="10798002" y="1306466"/>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7"/>
          <p:cNvSpPr/>
          <p:nvPr/>
        </p:nvSpPr>
        <p:spPr>
          <a:xfrm>
            <a:off x="4039082" y="2420775"/>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3" name="Google Shape;283;p7"/>
          <p:cNvSpPr/>
          <p:nvPr/>
        </p:nvSpPr>
        <p:spPr>
          <a:xfrm>
            <a:off x="4940719" y="2832299"/>
            <a:ext cx="549648" cy="83435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7"/>
          <p:cNvSpPr/>
          <p:nvPr/>
        </p:nvSpPr>
        <p:spPr>
          <a:xfrm>
            <a:off x="4642436" y="3845066"/>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7"/>
          <p:cNvSpPr/>
          <p:nvPr/>
        </p:nvSpPr>
        <p:spPr>
          <a:xfrm rot="10800000">
            <a:off x="2395517" y="4773432"/>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7"/>
          <p:cNvSpPr/>
          <p:nvPr/>
        </p:nvSpPr>
        <p:spPr>
          <a:xfrm rot="10800000">
            <a:off x="1297213" y="3887328"/>
            <a:ext cx="549648" cy="83435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7"/>
          <p:cNvSpPr/>
          <p:nvPr/>
        </p:nvSpPr>
        <p:spPr>
          <a:xfrm rot="10800000">
            <a:off x="1772597" y="3170975"/>
            <a:ext cx="339985" cy="51607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8851407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IG TEXT 1">
  <p:cSld name="BIG TEXT 1">
    <p:spTree>
      <p:nvGrpSpPr>
        <p:cNvPr id="1" name="Shape 332"/>
        <p:cNvGrpSpPr/>
        <p:nvPr/>
      </p:nvGrpSpPr>
      <p:grpSpPr>
        <a:xfrm>
          <a:off x="0" y="0"/>
          <a:ext cx="0" cy="0"/>
          <a:chOff x="0" y="0"/>
          <a:chExt cx="0" cy="0"/>
        </a:xfrm>
      </p:grpSpPr>
      <p:sp>
        <p:nvSpPr>
          <p:cNvPr id="333" name="Google Shape;333;p13"/>
          <p:cNvSpPr/>
          <p:nvPr/>
        </p:nvSpPr>
        <p:spPr>
          <a:xfrm>
            <a:off x="2084433" y="1802533"/>
            <a:ext cx="7998400" cy="3252800"/>
          </a:xfrm>
          <a:prstGeom prst="roundRect">
            <a:avLst>
              <a:gd name="adj" fmla="val 0"/>
            </a:avLst>
          </a:prstGeom>
          <a:solidFill>
            <a:srgbClr val="FFFFFF">
              <a:alpha val="6075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4" name="Google Shape;334;p1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335" name="Google Shape;335;p13"/>
          <p:cNvSpPr txBox="1">
            <a:spLocks noGrp="1"/>
          </p:cNvSpPr>
          <p:nvPr>
            <p:ph type="ctrTitle"/>
          </p:nvPr>
        </p:nvSpPr>
        <p:spPr>
          <a:xfrm>
            <a:off x="521533" y="2530251"/>
            <a:ext cx="11123600" cy="189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753E93"/>
              </a:buClr>
              <a:buSzPts val="4800"/>
              <a:buNone/>
              <a:defRPr sz="6400">
                <a:solidFill>
                  <a:srgbClr val="753E93"/>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ru-RU"/>
              <a:t>Образец заголовка</a:t>
            </a:r>
            <a:endParaRPr/>
          </a:p>
        </p:txBody>
      </p:sp>
    </p:spTree>
    <p:extLst>
      <p:ext uri="{BB962C8B-B14F-4D97-AF65-F5344CB8AC3E}">
        <p14:creationId xmlns:p14="http://schemas.microsoft.com/office/powerpoint/2010/main" val="10407806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IG TEXT &amp; SOME TEXT SLIDE">
  <p:cSld name="BIG TEXT &amp; SOME TEXT SLIDE">
    <p:spTree>
      <p:nvGrpSpPr>
        <p:cNvPr id="1" name="Shape 336"/>
        <p:cNvGrpSpPr/>
        <p:nvPr/>
      </p:nvGrpSpPr>
      <p:grpSpPr>
        <a:xfrm>
          <a:off x="0" y="0"/>
          <a:ext cx="0" cy="0"/>
          <a:chOff x="0" y="0"/>
          <a:chExt cx="0" cy="0"/>
        </a:xfrm>
      </p:grpSpPr>
      <p:sp>
        <p:nvSpPr>
          <p:cNvPr id="337" name="Google Shape;337;p14"/>
          <p:cNvSpPr/>
          <p:nvPr/>
        </p:nvSpPr>
        <p:spPr>
          <a:xfrm flipH="1">
            <a:off x="-71281" y="-18899"/>
            <a:ext cx="12354433" cy="6887057"/>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38" name="Google Shape;338;p14"/>
          <p:cNvGrpSpPr/>
          <p:nvPr/>
        </p:nvGrpSpPr>
        <p:grpSpPr>
          <a:xfrm flipH="1">
            <a:off x="-71566" y="-18896"/>
            <a:ext cx="12336100" cy="6887059"/>
            <a:chOff x="3655900" y="1642950"/>
            <a:chExt cx="1299175" cy="751250"/>
          </a:xfrm>
        </p:grpSpPr>
        <p:sp>
          <p:nvSpPr>
            <p:cNvPr id="339" name="Google Shape;339;p14"/>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14"/>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14"/>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42" name="Google Shape;342;p1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 smtClean="0"/>
              <a:pPr/>
              <a:t>‹#›</a:t>
            </a:fld>
            <a:endParaRPr lang="es"/>
          </a:p>
        </p:txBody>
      </p:sp>
      <p:grpSp>
        <p:nvGrpSpPr>
          <p:cNvPr id="343" name="Google Shape;343;p14"/>
          <p:cNvGrpSpPr/>
          <p:nvPr/>
        </p:nvGrpSpPr>
        <p:grpSpPr>
          <a:xfrm flipH="1">
            <a:off x="364" y="32140"/>
            <a:ext cx="12255733" cy="6833761"/>
            <a:chOff x="5820575" y="792900"/>
            <a:chExt cx="1357625" cy="786925"/>
          </a:xfrm>
        </p:grpSpPr>
        <p:sp>
          <p:nvSpPr>
            <p:cNvPr id="344" name="Google Shape;344;p14"/>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14"/>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14"/>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 name="Google Shape;347;p14"/>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8" name="Google Shape;348;p14"/>
          <p:cNvGrpSpPr/>
          <p:nvPr/>
        </p:nvGrpSpPr>
        <p:grpSpPr>
          <a:xfrm flipH="1">
            <a:off x="-44227" y="32140"/>
            <a:ext cx="12255733" cy="6833761"/>
            <a:chOff x="5820575" y="792900"/>
            <a:chExt cx="1357625" cy="786925"/>
          </a:xfrm>
        </p:grpSpPr>
        <p:sp>
          <p:nvSpPr>
            <p:cNvPr id="349" name="Google Shape;349;p14"/>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14"/>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14"/>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14"/>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53" name="Google Shape;353;p14"/>
          <p:cNvSpPr txBox="1">
            <a:spLocks noGrp="1"/>
          </p:cNvSpPr>
          <p:nvPr>
            <p:ph type="sldNum" idx="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 smtClean="0"/>
              <a:pPr/>
              <a:t>‹#›</a:t>
            </a:fld>
            <a:endParaRPr lang="es"/>
          </a:p>
        </p:txBody>
      </p:sp>
      <p:sp>
        <p:nvSpPr>
          <p:cNvPr id="354" name="Google Shape;354;p14"/>
          <p:cNvSpPr txBox="1">
            <a:spLocks noGrp="1"/>
          </p:cNvSpPr>
          <p:nvPr>
            <p:ph type="sldNum" idx="3"/>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grpSp>
        <p:nvGrpSpPr>
          <p:cNvPr id="355" name="Google Shape;355;p14"/>
          <p:cNvGrpSpPr/>
          <p:nvPr/>
        </p:nvGrpSpPr>
        <p:grpSpPr>
          <a:xfrm>
            <a:off x="-124009" y="867459"/>
            <a:ext cx="12411988" cy="5791072"/>
            <a:chOff x="-93007" y="650594"/>
            <a:chExt cx="9308991" cy="4343304"/>
          </a:xfrm>
        </p:grpSpPr>
        <p:sp>
          <p:nvSpPr>
            <p:cNvPr id="356" name="Google Shape;356;p14"/>
            <p:cNvSpPr/>
            <p:nvPr/>
          </p:nvSpPr>
          <p:spPr>
            <a:xfrm>
              <a:off x="9174226" y="1359015"/>
              <a:ext cx="41758" cy="46607"/>
            </a:xfrm>
            <a:custGeom>
              <a:avLst/>
              <a:gdLst/>
              <a:ahLst/>
              <a:cxnLst/>
              <a:rect l="l" t="t" r="r" b="b"/>
              <a:pathLst>
                <a:path w="214" h="215" extrusionOk="0">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14"/>
            <p:cNvSpPr/>
            <p:nvPr/>
          </p:nvSpPr>
          <p:spPr>
            <a:xfrm>
              <a:off x="8820646" y="1750294"/>
              <a:ext cx="42539" cy="46390"/>
            </a:xfrm>
            <a:custGeom>
              <a:avLst/>
              <a:gdLst/>
              <a:ahLst/>
              <a:cxnLst/>
              <a:rect l="l" t="t" r="r" b="b"/>
              <a:pathLst>
                <a:path w="218" h="214" extrusionOk="0">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14"/>
            <p:cNvSpPr/>
            <p:nvPr/>
          </p:nvSpPr>
          <p:spPr>
            <a:xfrm>
              <a:off x="8600536" y="1137687"/>
              <a:ext cx="52296" cy="58096"/>
            </a:xfrm>
            <a:custGeom>
              <a:avLst/>
              <a:gdLst/>
              <a:ahLst/>
              <a:cxnLst/>
              <a:rect l="l" t="t" r="r" b="b"/>
              <a:pathLst>
                <a:path w="268" h="268" extrusionOk="0">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4"/>
            <p:cNvSpPr/>
            <p:nvPr/>
          </p:nvSpPr>
          <p:spPr>
            <a:xfrm>
              <a:off x="8470968" y="1576007"/>
              <a:ext cx="12098" cy="13440"/>
            </a:xfrm>
            <a:custGeom>
              <a:avLst/>
              <a:gdLst/>
              <a:ahLst/>
              <a:cxnLst/>
              <a:rect l="l" t="t" r="r" b="b"/>
              <a:pathLst>
                <a:path w="62" h="62" extrusionOk="0">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14"/>
            <p:cNvSpPr/>
            <p:nvPr/>
          </p:nvSpPr>
          <p:spPr>
            <a:xfrm>
              <a:off x="7850837" y="1546742"/>
              <a:ext cx="52100" cy="57879"/>
            </a:xfrm>
            <a:custGeom>
              <a:avLst/>
              <a:gdLst/>
              <a:ahLst/>
              <a:cxnLst/>
              <a:rect l="l" t="t" r="r" b="b"/>
              <a:pathLst>
                <a:path w="267" h="267" extrusionOk="0">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4"/>
            <p:cNvSpPr/>
            <p:nvPr/>
          </p:nvSpPr>
          <p:spPr>
            <a:xfrm>
              <a:off x="8203637" y="2043590"/>
              <a:ext cx="36295" cy="40103"/>
            </a:xfrm>
            <a:custGeom>
              <a:avLst/>
              <a:gdLst/>
              <a:ahLst/>
              <a:cxnLst/>
              <a:rect l="l" t="t" r="r" b="b"/>
              <a:pathLst>
                <a:path w="186" h="185" extrusionOk="0">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14"/>
            <p:cNvSpPr/>
            <p:nvPr/>
          </p:nvSpPr>
          <p:spPr>
            <a:xfrm>
              <a:off x="8099631" y="2128783"/>
              <a:ext cx="58540" cy="65249"/>
            </a:xfrm>
            <a:custGeom>
              <a:avLst/>
              <a:gdLst/>
              <a:ahLst/>
              <a:cxnLst/>
              <a:rect l="l" t="t" r="r" b="b"/>
              <a:pathLst>
                <a:path w="300" h="301" extrusionOk="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4"/>
            <p:cNvSpPr/>
            <p:nvPr/>
          </p:nvSpPr>
          <p:spPr>
            <a:xfrm>
              <a:off x="8734983" y="2523530"/>
              <a:ext cx="32197" cy="35768"/>
            </a:xfrm>
            <a:custGeom>
              <a:avLst/>
              <a:gdLst/>
              <a:ahLst/>
              <a:cxnLst/>
              <a:rect l="l" t="t" r="r" b="b"/>
              <a:pathLst>
                <a:path w="165" h="165" extrusionOk="0">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a:off x="7957965" y="2426632"/>
              <a:ext cx="25953" cy="29481"/>
            </a:xfrm>
            <a:custGeom>
              <a:avLst/>
              <a:gdLst/>
              <a:ahLst/>
              <a:cxnLst/>
              <a:rect l="l" t="t" r="r" b="b"/>
              <a:pathLst>
                <a:path w="133" h="136" extrusionOk="0">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14"/>
            <p:cNvSpPr/>
            <p:nvPr/>
          </p:nvSpPr>
          <p:spPr>
            <a:xfrm>
              <a:off x="7654729" y="2484511"/>
              <a:ext cx="61857" cy="69368"/>
            </a:xfrm>
            <a:custGeom>
              <a:avLst/>
              <a:gdLst/>
              <a:ahLst/>
              <a:cxnLst/>
              <a:rect l="l" t="t" r="r" b="b"/>
              <a:pathLst>
                <a:path w="317" h="320" extrusionOk="0">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 name="Google Shape;366;p14"/>
            <p:cNvSpPr/>
            <p:nvPr/>
          </p:nvSpPr>
          <p:spPr>
            <a:xfrm>
              <a:off x="7408277" y="2252345"/>
              <a:ext cx="28294" cy="31432"/>
            </a:xfrm>
            <a:custGeom>
              <a:avLst/>
              <a:gdLst/>
              <a:ahLst/>
              <a:cxnLst/>
              <a:rect l="l" t="t" r="r" b="b"/>
              <a:pathLst>
                <a:path w="145" h="145" extrusionOk="0">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 name="Google Shape;367;p14"/>
            <p:cNvSpPr/>
            <p:nvPr/>
          </p:nvSpPr>
          <p:spPr>
            <a:xfrm>
              <a:off x="7122603" y="2311091"/>
              <a:ext cx="12293" cy="13440"/>
            </a:xfrm>
            <a:custGeom>
              <a:avLst/>
              <a:gdLst/>
              <a:ahLst/>
              <a:cxnLst/>
              <a:rect l="l" t="t" r="r" b="b"/>
              <a:pathLst>
                <a:path w="63" h="62" extrusionOk="0">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14"/>
            <p:cNvSpPr/>
            <p:nvPr/>
          </p:nvSpPr>
          <p:spPr>
            <a:xfrm>
              <a:off x="6638674" y="2935186"/>
              <a:ext cx="28099" cy="31216"/>
            </a:xfrm>
            <a:custGeom>
              <a:avLst/>
              <a:gdLst/>
              <a:ahLst/>
              <a:cxnLst/>
              <a:rect l="l" t="t" r="r" b="b"/>
              <a:pathLst>
                <a:path w="144" h="144" extrusionOk="0">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14"/>
            <p:cNvSpPr/>
            <p:nvPr/>
          </p:nvSpPr>
          <p:spPr>
            <a:xfrm>
              <a:off x="6716142" y="2165418"/>
              <a:ext cx="60296" cy="66767"/>
            </a:xfrm>
            <a:custGeom>
              <a:avLst/>
              <a:gdLst/>
              <a:ahLst/>
              <a:cxnLst/>
              <a:rect l="l" t="t" r="r" b="b"/>
              <a:pathLst>
                <a:path w="309" h="308" extrusionOk="0">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a:off x="6638674" y="1731434"/>
              <a:ext cx="20099" cy="22545"/>
            </a:xfrm>
            <a:custGeom>
              <a:avLst/>
              <a:gdLst/>
              <a:ahLst/>
              <a:cxnLst/>
              <a:rect l="l" t="t" r="r" b="b"/>
              <a:pathLst>
                <a:path w="103" h="104" extrusionOk="0">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4"/>
            <p:cNvSpPr/>
            <p:nvPr/>
          </p:nvSpPr>
          <p:spPr>
            <a:xfrm>
              <a:off x="5718429" y="1215076"/>
              <a:ext cx="48198" cy="53543"/>
            </a:xfrm>
            <a:custGeom>
              <a:avLst/>
              <a:gdLst/>
              <a:ahLst/>
              <a:cxnLst/>
              <a:rect l="l" t="t" r="r" b="b"/>
              <a:pathLst>
                <a:path w="247" h="247" extrusionOk="0">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4"/>
            <p:cNvSpPr/>
            <p:nvPr/>
          </p:nvSpPr>
          <p:spPr>
            <a:xfrm>
              <a:off x="3742127" y="3252328"/>
              <a:ext cx="24196" cy="26880"/>
            </a:xfrm>
            <a:custGeom>
              <a:avLst/>
              <a:gdLst/>
              <a:ahLst/>
              <a:cxnLst/>
              <a:rect l="l" t="t" r="r" b="b"/>
              <a:pathLst>
                <a:path w="124" h="124" extrusionOk="0">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a:off x="5819313" y="1843507"/>
              <a:ext cx="48198" cy="53543"/>
            </a:xfrm>
            <a:custGeom>
              <a:avLst/>
              <a:gdLst/>
              <a:ahLst/>
              <a:cxnLst/>
              <a:rect l="l" t="t" r="r" b="b"/>
              <a:pathLst>
                <a:path w="247" h="247" extrusionOk="0">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14"/>
            <p:cNvSpPr/>
            <p:nvPr/>
          </p:nvSpPr>
          <p:spPr>
            <a:xfrm>
              <a:off x="4946290" y="1616977"/>
              <a:ext cx="40197" cy="44656"/>
            </a:xfrm>
            <a:custGeom>
              <a:avLst/>
              <a:gdLst/>
              <a:ahLst/>
              <a:cxnLst/>
              <a:rect l="l" t="t" r="r" b="b"/>
              <a:pathLst>
                <a:path w="206" h="206" extrusionOk="0">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14"/>
            <p:cNvSpPr/>
            <p:nvPr/>
          </p:nvSpPr>
          <p:spPr>
            <a:xfrm>
              <a:off x="4591734" y="664034"/>
              <a:ext cx="28294" cy="31216"/>
            </a:xfrm>
            <a:custGeom>
              <a:avLst/>
              <a:gdLst/>
              <a:ahLst/>
              <a:cxnLst/>
              <a:rect l="l" t="t" r="r" b="b"/>
              <a:pathLst>
                <a:path w="145" h="144" extrusionOk="0">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 name="Google Shape;376;p14"/>
            <p:cNvSpPr/>
            <p:nvPr/>
          </p:nvSpPr>
          <p:spPr>
            <a:xfrm>
              <a:off x="4598954" y="1154596"/>
              <a:ext cx="60296" cy="66983"/>
            </a:xfrm>
            <a:custGeom>
              <a:avLst/>
              <a:gdLst/>
              <a:ahLst/>
              <a:cxnLst/>
              <a:rect l="l" t="t" r="r" b="b"/>
              <a:pathLst>
                <a:path w="309" h="309" extrusionOk="0">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 name="Google Shape;377;p14"/>
            <p:cNvSpPr/>
            <p:nvPr/>
          </p:nvSpPr>
          <p:spPr>
            <a:xfrm>
              <a:off x="4321281" y="1451578"/>
              <a:ext cx="32197" cy="35768"/>
            </a:xfrm>
            <a:custGeom>
              <a:avLst/>
              <a:gdLst/>
              <a:ahLst/>
              <a:cxnLst/>
              <a:rect l="l" t="t" r="r" b="b"/>
              <a:pathLst>
                <a:path w="165" h="165" extrusionOk="0">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4"/>
            <p:cNvSpPr/>
            <p:nvPr/>
          </p:nvSpPr>
          <p:spPr>
            <a:xfrm>
              <a:off x="3947602" y="1599852"/>
              <a:ext cx="42734" cy="47474"/>
            </a:xfrm>
            <a:custGeom>
              <a:avLst/>
              <a:gdLst/>
              <a:ahLst/>
              <a:cxnLst/>
              <a:rect l="l" t="t" r="r" b="b"/>
              <a:pathLst>
                <a:path w="219" h="219" extrusionOk="0">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a:off x="3291566" y="1623914"/>
              <a:ext cx="38636" cy="42054"/>
            </a:xfrm>
            <a:custGeom>
              <a:avLst/>
              <a:gdLst/>
              <a:ahLst/>
              <a:cxnLst/>
              <a:rect l="l" t="t" r="r" b="b"/>
              <a:pathLst>
                <a:path w="198" h="194" extrusionOk="0">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14"/>
            <p:cNvSpPr/>
            <p:nvPr/>
          </p:nvSpPr>
          <p:spPr>
            <a:xfrm>
              <a:off x="3285908" y="2781276"/>
              <a:ext cx="29855" cy="34034"/>
            </a:xfrm>
            <a:custGeom>
              <a:avLst/>
              <a:gdLst/>
              <a:ahLst/>
              <a:cxnLst/>
              <a:rect l="l" t="t" r="r" b="b"/>
              <a:pathLst>
                <a:path w="153" h="157" extrusionOk="0">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14"/>
            <p:cNvSpPr/>
            <p:nvPr/>
          </p:nvSpPr>
          <p:spPr>
            <a:xfrm>
              <a:off x="2567430" y="2990247"/>
              <a:ext cx="14635" cy="15174"/>
            </a:xfrm>
            <a:custGeom>
              <a:avLst/>
              <a:gdLst/>
              <a:ahLst/>
              <a:cxnLst/>
              <a:rect l="l" t="t" r="r" b="b"/>
              <a:pathLst>
                <a:path w="75" h="70" extrusionOk="0">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14"/>
            <p:cNvSpPr/>
            <p:nvPr/>
          </p:nvSpPr>
          <p:spPr>
            <a:xfrm>
              <a:off x="2689778" y="2004354"/>
              <a:ext cx="12293" cy="13657"/>
            </a:xfrm>
            <a:custGeom>
              <a:avLst/>
              <a:gdLst/>
              <a:ahLst/>
              <a:cxnLst/>
              <a:rect l="l" t="t" r="r" b="b"/>
              <a:pathLst>
                <a:path w="63" h="63" extrusionOk="0">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14"/>
            <p:cNvSpPr/>
            <p:nvPr/>
          </p:nvSpPr>
          <p:spPr>
            <a:xfrm>
              <a:off x="2392981" y="1735986"/>
              <a:ext cx="60296" cy="66767"/>
            </a:xfrm>
            <a:custGeom>
              <a:avLst/>
              <a:gdLst/>
              <a:ahLst/>
              <a:cxnLst/>
              <a:rect l="l" t="t" r="r" b="b"/>
              <a:pathLst>
                <a:path w="309" h="308" extrusionOk="0">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 name="Google Shape;384;p14"/>
            <p:cNvSpPr/>
            <p:nvPr/>
          </p:nvSpPr>
          <p:spPr>
            <a:xfrm>
              <a:off x="2601773" y="2272938"/>
              <a:ext cx="25953" cy="28614"/>
            </a:xfrm>
            <a:custGeom>
              <a:avLst/>
              <a:gdLst/>
              <a:ahLst/>
              <a:cxnLst/>
              <a:rect l="l" t="t" r="r" b="b"/>
              <a:pathLst>
                <a:path w="133" h="132" extrusionOk="0">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 name="Google Shape;385;p14"/>
            <p:cNvSpPr/>
            <p:nvPr/>
          </p:nvSpPr>
          <p:spPr>
            <a:xfrm>
              <a:off x="1763289" y="2211591"/>
              <a:ext cx="52296" cy="57879"/>
            </a:xfrm>
            <a:custGeom>
              <a:avLst/>
              <a:gdLst/>
              <a:ahLst/>
              <a:cxnLst/>
              <a:rect l="l" t="t" r="r" b="b"/>
              <a:pathLst>
                <a:path w="268" h="267" extrusionOk="0">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14"/>
            <p:cNvSpPr/>
            <p:nvPr/>
          </p:nvSpPr>
          <p:spPr>
            <a:xfrm>
              <a:off x="1295166" y="2594632"/>
              <a:ext cx="6635" cy="7370"/>
            </a:xfrm>
            <a:custGeom>
              <a:avLst/>
              <a:gdLst/>
              <a:ahLst/>
              <a:cxnLst/>
              <a:rect l="l" t="t" r="r" b="b"/>
              <a:pathLst>
                <a:path w="34" h="34" extrusionOk="0">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14"/>
            <p:cNvSpPr/>
            <p:nvPr/>
          </p:nvSpPr>
          <p:spPr>
            <a:xfrm>
              <a:off x="926365" y="1983110"/>
              <a:ext cx="61857" cy="69585"/>
            </a:xfrm>
            <a:custGeom>
              <a:avLst/>
              <a:gdLst/>
              <a:ahLst/>
              <a:cxnLst/>
              <a:rect l="l" t="t" r="r" b="b"/>
              <a:pathLst>
                <a:path w="317" h="321" extrusionOk="0">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4"/>
            <p:cNvSpPr/>
            <p:nvPr/>
          </p:nvSpPr>
          <p:spPr>
            <a:xfrm>
              <a:off x="1440735" y="1691548"/>
              <a:ext cx="13854" cy="15391"/>
            </a:xfrm>
            <a:custGeom>
              <a:avLst/>
              <a:gdLst/>
              <a:ahLst/>
              <a:cxnLst/>
              <a:rect l="l" t="t" r="r" b="b"/>
              <a:pathLst>
                <a:path w="71" h="71" extrusionOk="0">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 name="Google Shape;389;p14"/>
            <p:cNvSpPr/>
            <p:nvPr/>
          </p:nvSpPr>
          <p:spPr>
            <a:xfrm>
              <a:off x="1254383" y="1108423"/>
              <a:ext cx="56198" cy="62431"/>
            </a:xfrm>
            <a:custGeom>
              <a:avLst/>
              <a:gdLst/>
              <a:ahLst/>
              <a:cxnLst/>
              <a:rect l="l" t="t" r="r" b="b"/>
              <a:pathLst>
                <a:path w="288" h="288" extrusionOk="0">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 name="Google Shape;390;p14"/>
            <p:cNvSpPr/>
            <p:nvPr/>
          </p:nvSpPr>
          <p:spPr>
            <a:xfrm>
              <a:off x="1024712" y="1199902"/>
              <a:ext cx="12293" cy="13657"/>
            </a:xfrm>
            <a:custGeom>
              <a:avLst/>
              <a:gdLst/>
              <a:ahLst/>
              <a:cxnLst/>
              <a:rect l="l" t="t" r="r" b="b"/>
              <a:pathLst>
                <a:path w="63" h="63" extrusionOk="0">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14"/>
            <p:cNvSpPr/>
            <p:nvPr/>
          </p:nvSpPr>
          <p:spPr>
            <a:xfrm>
              <a:off x="526344" y="1087179"/>
              <a:ext cx="28099" cy="31216"/>
            </a:xfrm>
            <a:custGeom>
              <a:avLst/>
              <a:gdLst/>
              <a:ahLst/>
              <a:cxnLst/>
              <a:rect l="l" t="t" r="r" b="b"/>
              <a:pathLst>
                <a:path w="144" h="144" extrusionOk="0">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14"/>
            <p:cNvSpPr/>
            <p:nvPr/>
          </p:nvSpPr>
          <p:spPr>
            <a:xfrm>
              <a:off x="252573" y="1277291"/>
              <a:ext cx="41758" cy="46390"/>
            </a:xfrm>
            <a:custGeom>
              <a:avLst/>
              <a:gdLst/>
              <a:ahLst/>
              <a:cxnLst/>
              <a:rect l="l" t="t" r="r" b="b"/>
              <a:pathLst>
                <a:path w="214" h="214" extrusionOk="0">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14"/>
            <p:cNvSpPr/>
            <p:nvPr/>
          </p:nvSpPr>
          <p:spPr>
            <a:xfrm>
              <a:off x="83783" y="1375923"/>
              <a:ext cx="32197" cy="35768"/>
            </a:xfrm>
            <a:custGeom>
              <a:avLst/>
              <a:gdLst/>
              <a:ahLst/>
              <a:cxnLst/>
              <a:rect l="l" t="t" r="r" b="b"/>
              <a:pathLst>
                <a:path w="165" h="165" extrusionOk="0">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14"/>
            <p:cNvSpPr/>
            <p:nvPr/>
          </p:nvSpPr>
          <p:spPr>
            <a:xfrm>
              <a:off x="7813957" y="3887045"/>
              <a:ext cx="41758" cy="46390"/>
            </a:xfrm>
            <a:custGeom>
              <a:avLst/>
              <a:gdLst/>
              <a:ahLst/>
              <a:cxnLst/>
              <a:rect l="l" t="t" r="r" b="b"/>
              <a:pathLst>
                <a:path w="214" h="214" extrusionOk="0">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14"/>
            <p:cNvSpPr/>
            <p:nvPr/>
          </p:nvSpPr>
          <p:spPr>
            <a:xfrm>
              <a:off x="7210608" y="3487095"/>
              <a:ext cx="8196" cy="9105"/>
            </a:xfrm>
            <a:custGeom>
              <a:avLst/>
              <a:gdLst/>
              <a:ahLst/>
              <a:cxnLst/>
              <a:rect l="l" t="t" r="r" b="b"/>
              <a:pathLst>
                <a:path w="42" h="42" extrusionOk="0">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14"/>
            <p:cNvSpPr/>
            <p:nvPr/>
          </p:nvSpPr>
          <p:spPr>
            <a:xfrm>
              <a:off x="6847466" y="3632768"/>
              <a:ext cx="48198" cy="53543"/>
            </a:xfrm>
            <a:custGeom>
              <a:avLst/>
              <a:gdLst/>
              <a:ahLst/>
              <a:cxnLst/>
              <a:rect l="l" t="t" r="r" b="b"/>
              <a:pathLst>
                <a:path w="247" h="247" extrusionOk="0">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14"/>
            <p:cNvSpPr/>
            <p:nvPr/>
          </p:nvSpPr>
          <p:spPr>
            <a:xfrm>
              <a:off x="6233774" y="3337737"/>
              <a:ext cx="61662" cy="69585"/>
            </a:xfrm>
            <a:custGeom>
              <a:avLst/>
              <a:gdLst/>
              <a:ahLst/>
              <a:cxnLst/>
              <a:rect l="l" t="t" r="r" b="b"/>
              <a:pathLst>
                <a:path w="316" h="321" extrusionOk="0">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4"/>
            <p:cNvSpPr/>
            <p:nvPr/>
          </p:nvSpPr>
          <p:spPr>
            <a:xfrm>
              <a:off x="6486471" y="2108406"/>
              <a:ext cx="17952" cy="19727"/>
            </a:xfrm>
            <a:custGeom>
              <a:avLst/>
              <a:gdLst/>
              <a:ahLst/>
              <a:cxnLst/>
              <a:rect l="l" t="t" r="r" b="b"/>
              <a:pathLst>
                <a:path w="92" h="91" extrusionOk="0">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14"/>
            <p:cNvSpPr/>
            <p:nvPr/>
          </p:nvSpPr>
          <p:spPr>
            <a:xfrm>
              <a:off x="5497539" y="1976823"/>
              <a:ext cx="49759" cy="55278"/>
            </a:xfrm>
            <a:custGeom>
              <a:avLst/>
              <a:gdLst/>
              <a:ahLst/>
              <a:cxnLst/>
              <a:rect l="l" t="t" r="r" b="b"/>
              <a:pathLst>
                <a:path w="255" h="255" extrusionOk="0">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14"/>
            <p:cNvSpPr/>
            <p:nvPr/>
          </p:nvSpPr>
          <p:spPr>
            <a:xfrm>
              <a:off x="4158930" y="2122713"/>
              <a:ext cx="10537" cy="10839"/>
            </a:xfrm>
            <a:custGeom>
              <a:avLst/>
              <a:gdLst/>
              <a:ahLst/>
              <a:cxnLst/>
              <a:rect l="l" t="t" r="r" b="b"/>
              <a:pathLst>
                <a:path w="54" h="50" extrusionOk="0">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14"/>
            <p:cNvSpPr/>
            <p:nvPr/>
          </p:nvSpPr>
          <p:spPr>
            <a:xfrm>
              <a:off x="4467825" y="1808823"/>
              <a:ext cx="18538" cy="20810"/>
            </a:xfrm>
            <a:custGeom>
              <a:avLst/>
              <a:gdLst/>
              <a:ahLst/>
              <a:cxnLst/>
              <a:rect l="l" t="t" r="r" b="b"/>
              <a:pathLst>
                <a:path w="95" h="96" extrusionOk="0">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4"/>
            <p:cNvSpPr/>
            <p:nvPr/>
          </p:nvSpPr>
          <p:spPr>
            <a:xfrm>
              <a:off x="3821351" y="1615026"/>
              <a:ext cx="5659" cy="6503"/>
            </a:xfrm>
            <a:custGeom>
              <a:avLst/>
              <a:gdLst/>
              <a:ahLst/>
              <a:cxnLst/>
              <a:rect l="l" t="t" r="r" b="b"/>
              <a:pathLst>
                <a:path w="29" h="30" extrusionOk="0">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14"/>
            <p:cNvSpPr/>
            <p:nvPr/>
          </p:nvSpPr>
          <p:spPr>
            <a:xfrm>
              <a:off x="3248442" y="2205304"/>
              <a:ext cx="32197" cy="35768"/>
            </a:xfrm>
            <a:custGeom>
              <a:avLst/>
              <a:gdLst/>
              <a:ahLst/>
              <a:cxnLst/>
              <a:rect l="l" t="t" r="r" b="b"/>
              <a:pathLst>
                <a:path w="165" h="165" extrusionOk="0">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14"/>
            <p:cNvSpPr/>
            <p:nvPr/>
          </p:nvSpPr>
          <p:spPr>
            <a:xfrm>
              <a:off x="2754757" y="2314559"/>
              <a:ext cx="52100" cy="58096"/>
            </a:xfrm>
            <a:custGeom>
              <a:avLst/>
              <a:gdLst/>
              <a:ahLst/>
              <a:cxnLst/>
              <a:rect l="l" t="t" r="r" b="b"/>
              <a:pathLst>
                <a:path w="267" h="268" extrusionOk="0">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4"/>
            <p:cNvSpPr/>
            <p:nvPr/>
          </p:nvSpPr>
          <p:spPr>
            <a:xfrm>
              <a:off x="2445862" y="2727949"/>
              <a:ext cx="12098" cy="13657"/>
            </a:xfrm>
            <a:custGeom>
              <a:avLst/>
              <a:gdLst/>
              <a:ahLst/>
              <a:cxnLst/>
              <a:rect l="l" t="t" r="r" b="b"/>
              <a:pathLst>
                <a:path w="62" h="63" extrusionOk="0">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14"/>
            <p:cNvSpPr/>
            <p:nvPr/>
          </p:nvSpPr>
          <p:spPr>
            <a:xfrm>
              <a:off x="1895393" y="2639071"/>
              <a:ext cx="26538" cy="29481"/>
            </a:xfrm>
            <a:custGeom>
              <a:avLst/>
              <a:gdLst/>
              <a:ahLst/>
              <a:cxnLst/>
              <a:rect l="l" t="t" r="r" b="b"/>
              <a:pathLst>
                <a:path w="136" h="136" extrusionOk="0">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14"/>
            <p:cNvSpPr/>
            <p:nvPr/>
          </p:nvSpPr>
          <p:spPr>
            <a:xfrm>
              <a:off x="2809004" y="3265768"/>
              <a:ext cx="21855" cy="25146"/>
            </a:xfrm>
            <a:custGeom>
              <a:avLst/>
              <a:gdLst/>
              <a:ahLst/>
              <a:cxnLst/>
              <a:rect l="l" t="t" r="r" b="b"/>
              <a:pathLst>
                <a:path w="112" h="116" extrusionOk="0">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14"/>
            <p:cNvSpPr/>
            <p:nvPr/>
          </p:nvSpPr>
          <p:spPr>
            <a:xfrm>
              <a:off x="1808950" y="2887929"/>
              <a:ext cx="27319" cy="31432"/>
            </a:xfrm>
            <a:custGeom>
              <a:avLst/>
              <a:gdLst/>
              <a:ahLst/>
              <a:cxnLst/>
              <a:rect l="l" t="t" r="r" b="b"/>
              <a:pathLst>
                <a:path w="140" h="145" extrusionOk="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4"/>
            <p:cNvSpPr/>
            <p:nvPr/>
          </p:nvSpPr>
          <p:spPr>
            <a:xfrm>
              <a:off x="1695187" y="2795583"/>
              <a:ext cx="60296" cy="66767"/>
            </a:xfrm>
            <a:custGeom>
              <a:avLst/>
              <a:gdLst/>
              <a:ahLst/>
              <a:cxnLst/>
              <a:rect l="l" t="t" r="r" b="b"/>
              <a:pathLst>
                <a:path w="309" h="308" extrusionOk="0">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4"/>
            <p:cNvSpPr/>
            <p:nvPr/>
          </p:nvSpPr>
          <p:spPr>
            <a:xfrm>
              <a:off x="1751386" y="2981359"/>
              <a:ext cx="14440" cy="16258"/>
            </a:xfrm>
            <a:custGeom>
              <a:avLst/>
              <a:gdLst/>
              <a:ahLst/>
              <a:cxnLst/>
              <a:rect l="l" t="t" r="r" b="b"/>
              <a:pathLst>
                <a:path w="74" h="75" extrusionOk="0">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14"/>
            <p:cNvSpPr/>
            <p:nvPr/>
          </p:nvSpPr>
          <p:spPr>
            <a:xfrm>
              <a:off x="6314559" y="4486211"/>
              <a:ext cx="24196" cy="26013"/>
            </a:xfrm>
            <a:custGeom>
              <a:avLst/>
              <a:gdLst/>
              <a:ahLst/>
              <a:cxnLst/>
              <a:rect l="l" t="t" r="r" b="b"/>
              <a:pathLst>
                <a:path w="124" h="120" extrusionOk="0">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14"/>
            <p:cNvSpPr/>
            <p:nvPr/>
          </p:nvSpPr>
          <p:spPr>
            <a:xfrm>
              <a:off x="6176015" y="4719894"/>
              <a:ext cx="48198" cy="53543"/>
            </a:xfrm>
            <a:custGeom>
              <a:avLst/>
              <a:gdLst/>
              <a:ahLst/>
              <a:cxnLst/>
              <a:rect l="l" t="t" r="r" b="b"/>
              <a:pathLst>
                <a:path w="247" h="247" extrusionOk="0">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14"/>
            <p:cNvSpPr/>
            <p:nvPr/>
          </p:nvSpPr>
          <p:spPr>
            <a:xfrm>
              <a:off x="6694677" y="3910240"/>
              <a:ext cx="29660" cy="34034"/>
            </a:xfrm>
            <a:custGeom>
              <a:avLst/>
              <a:gdLst/>
              <a:ahLst/>
              <a:cxnLst/>
              <a:rect l="l" t="t" r="r" b="b"/>
              <a:pathLst>
                <a:path w="152" h="157" extrusionOk="0">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14"/>
            <p:cNvSpPr/>
            <p:nvPr/>
          </p:nvSpPr>
          <p:spPr>
            <a:xfrm>
              <a:off x="6264996" y="3925847"/>
              <a:ext cx="14440" cy="15608"/>
            </a:xfrm>
            <a:custGeom>
              <a:avLst/>
              <a:gdLst/>
              <a:ahLst/>
              <a:cxnLst/>
              <a:rect l="l" t="t" r="r" b="b"/>
              <a:pathLst>
                <a:path w="74" h="72" extrusionOk="0">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14"/>
            <p:cNvSpPr/>
            <p:nvPr/>
          </p:nvSpPr>
          <p:spPr>
            <a:xfrm>
              <a:off x="5940880" y="3981342"/>
              <a:ext cx="36100" cy="40103"/>
            </a:xfrm>
            <a:custGeom>
              <a:avLst/>
              <a:gdLst/>
              <a:ahLst/>
              <a:cxnLst/>
              <a:rect l="l" t="t" r="r" b="b"/>
              <a:pathLst>
                <a:path w="185" h="185" extrusionOk="0">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4"/>
            <p:cNvSpPr/>
            <p:nvPr/>
          </p:nvSpPr>
          <p:spPr>
            <a:xfrm>
              <a:off x="4252594" y="3976790"/>
              <a:ext cx="44100" cy="49208"/>
            </a:xfrm>
            <a:custGeom>
              <a:avLst/>
              <a:gdLst/>
              <a:ahLst/>
              <a:cxnLst/>
              <a:rect l="l" t="t" r="r" b="b"/>
              <a:pathLst>
                <a:path w="226" h="227" extrusionOk="0">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14"/>
            <p:cNvSpPr/>
            <p:nvPr/>
          </p:nvSpPr>
          <p:spPr>
            <a:xfrm>
              <a:off x="4240496" y="4352894"/>
              <a:ext cx="18733" cy="19727"/>
            </a:xfrm>
            <a:custGeom>
              <a:avLst/>
              <a:gdLst/>
              <a:ahLst/>
              <a:cxnLst/>
              <a:rect l="l" t="t" r="r" b="b"/>
              <a:pathLst>
                <a:path w="96" h="91" extrusionOk="0">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14"/>
            <p:cNvSpPr/>
            <p:nvPr/>
          </p:nvSpPr>
          <p:spPr>
            <a:xfrm>
              <a:off x="4142930" y="3861249"/>
              <a:ext cx="41758" cy="46607"/>
            </a:xfrm>
            <a:custGeom>
              <a:avLst/>
              <a:gdLst/>
              <a:ahLst/>
              <a:cxnLst/>
              <a:rect l="l" t="t" r="r" b="b"/>
              <a:pathLst>
                <a:path w="214" h="215" extrusionOk="0">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14"/>
            <p:cNvSpPr/>
            <p:nvPr/>
          </p:nvSpPr>
          <p:spPr>
            <a:xfrm>
              <a:off x="3061896" y="3911974"/>
              <a:ext cx="45856" cy="51809"/>
            </a:xfrm>
            <a:custGeom>
              <a:avLst/>
              <a:gdLst/>
              <a:ahLst/>
              <a:cxnLst/>
              <a:rect l="l" t="t" r="r" b="b"/>
              <a:pathLst>
                <a:path w="235" h="239" extrusionOk="0">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14"/>
            <p:cNvSpPr/>
            <p:nvPr/>
          </p:nvSpPr>
          <p:spPr>
            <a:xfrm>
              <a:off x="2977989" y="3346625"/>
              <a:ext cx="57759" cy="65032"/>
            </a:xfrm>
            <a:custGeom>
              <a:avLst/>
              <a:gdLst/>
              <a:ahLst/>
              <a:cxnLst/>
              <a:rect l="l" t="t" r="r" b="b"/>
              <a:pathLst>
                <a:path w="296" h="300" extrusionOk="0">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14"/>
            <p:cNvSpPr/>
            <p:nvPr/>
          </p:nvSpPr>
          <p:spPr>
            <a:xfrm>
              <a:off x="3626024" y="4064800"/>
              <a:ext cx="53857" cy="59830"/>
            </a:xfrm>
            <a:custGeom>
              <a:avLst/>
              <a:gdLst/>
              <a:ahLst/>
              <a:cxnLst/>
              <a:rect l="l" t="t" r="r" b="b"/>
              <a:pathLst>
                <a:path w="276" h="276" extrusionOk="0">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14"/>
            <p:cNvSpPr/>
            <p:nvPr/>
          </p:nvSpPr>
          <p:spPr>
            <a:xfrm>
              <a:off x="2841981" y="4140455"/>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14"/>
            <p:cNvSpPr/>
            <p:nvPr/>
          </p:nvSpPr>
          <p:spPr>
            <a:xfrm>
              <a:off x="3370010" y="4694098"/>
              <a:ext cx="41758" cy="47474"/>
            </a:xfrm>
            <a:custGeom>
              <a:avLst/>
              <a:gdLst/>
              <a:ahLst/>
              <a:cxnLst/>
              <a:rect l="l" t="t" r="r" b="b"/>
              <a:pathLst>
                <a:path w="214" h="219" extrusionOk="0">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14"/>
            <p:cNvSpPr/>
            <p:nvPr/>
          </p:nvSpPr>
          <p:spPr>
            <a:xfrm>
              <a:off x="3698027" y="4931467"/>
              <a:ext cx="56198" cy="62431"/>
            </a:xfrm>
            <a:custGeom>
              <a:avLst/>
              <a:gdLst/>
              <a:ahLst/>
              <a:cxnLst/>
              <a:rect l="l" t="t" r="r" b="b"/>
              <a:pathLst>
                <a:path w="288" h="288" extrusionOk="0">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14"/>
            <p:cNvSpPr/>
            <p:nvPr/>
          </p:nvSpPr>
          <p:spPr>
            <a:xfrm>
              <a:off x="3962822" y="4558180"/>
              <a:ext cx="18733" cy="19727"/>
            </a:xfrm>
            <a:custGeom>
              <a:avLst/>
              <a:gdLst/>
              <a:ahLst/>
              <a:cxnLst/>
              <a:rect l="l" t="t" r="r" b="b"/>
              <a:pathLst>
                <a:path w="96" h="91" extrusionOk="0">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14"/>
            <p:cNvSpPr/>
            <p:nvPr/>
          </p:nvSpPr>
          <p:spPr>
            <a:xfrm>
              <a:off x="8131633" y="3200085"/>
              <a:ext cx="34538" cy="38369"/>
            </a:xfrm>
            <a:custGeom>
              <a:avLst/>
              <a:gdLst/>
              <a:ahLst/>
              <a:cxnLst/>
              <a:rect l="l" t="t" r="r" b="b"/>
              <a:pathLst>
                <a:path w="177" h="177" extrusionOk="0">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4"/>
            <p:cNvSpPr/>
            <p:nvPr/>
          </p:nvSpPr>
          <p:spPr>
            <a:xfrm>
              <a:off x="8482871" y="3594615"/>
              <a:ext cx="49954" cy="56145"/>
            </a:xfrm>
            <a:custGeom>
              <a:avLst/>
              <a:gdLst/>
              <a:ahLst/>
              <a:cxnLst/>
              <a:rect l="l" t="t" r="r" b="b"/>
              <a:pathLst>
                <a:path w="256" h="259" extrusionOk="0">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4"/>
            <p:cNvSpPr/>
            <p:nvPr/>
          </p:nvSpPr>
          <p:spPr>
            <a:xfrm>
              <a:off x="8422966" y="2777807"/>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14"/>
            <p:cNvSpPr/>
            <p:nvPr/>
          </p:nvSpPr>
          <p:spPr>
            <a:xfrm>
              <a:off x="9023779" y="3333401"/>
              <a:ext cx="8196" cy="9105"/>
            </a:xfrm>
            <a:custGeom>
              <a:avLst/>
              <a:gdLst/>
              <a:ahLst/>
              <a:cxnLst/>
              <a:rect l="l" t="t" r="r" b="b"/>
              <a:pathLst>
                <a:path w="42" h="42" extrusionOk="0">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14"/>
            <p:cNvSpPr/>
            <p:nvPr/>
          </p:nvSpPr>
          <p:spPr>
            <a:xfrm>
              <a:off x="-93007" y="650594"/>
              <a:ext cx="24196" cy="26013"/>
            </a:xfrm>
            <a:custGeom>
              <a:avLst/>
              <a:gdLst/>
              <a:ahLst/>
              <a:cxnLst/>
              <a:rect l="l" t="t" r="r" b="b"/>
              <a:pathLst>
                <a:path w="124" h="120" extrusionOk="0">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14"/>
            <p:cNvSpPr/>
            <p:nvPr/>
          </p:nvSpPr>
          <p:spPr>
            <a:xfrm>
              <a:off x="8904553" y="1137687"/>
              <a:ext cx="52296" cy="58096"/>
            </a:xfrm>
            <a:custGeom>
              <a:avLst/>
              <a:gdLst/>
              <a:ahLst/>
              <a:cxnLst/>
              <a:rect l="l" t="t" r="r" b="b"/>
              <a:pathLst>
                <a:path w="268" h="268" extrusionOk="0">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4"/>
            <p:cNvSpPr/>
            <p:nvPr/>
          </p:nvSpPr>
          <p:spPr>
            <a:xfrm>
              <a:off x="9178324" y="1120779"/>
              <a:ext cx="8196" cy="10188"/>
            </a:xfrm>
            <a:custGeom>
              <a:avLst/>
              <a:gdLst/>
              <a:ahLst/>
              <a:cxnLst/>
              <a:rect l="l" t="t" r="r" b="b"/>
              <a:pathLst>
                <a:path w="42" h="47" extrusionOk="0">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14"/>
            <p:cNvSpPr/>
            <p:nvPr/>
          </p:nvSpPr>
          <p:spPr>
            <a:xfrm>
              <a:off x="7242609" y="1404321"/>
              <a:ext cx="657987" cy="738986"/>
            </a:xfrm>
            <a:custGeom>
              <a:avLst/>
              <a:gdLst/>
              <a:ahLst/>
              <a:cxnLst/>
              <a:rect l="l" t="t" r="r" b="b"/>
              <a:pathLst>
                <a:path w="3372" h="3409" extrusionOk="0">
                  <a:moveTo>
                    <a:pt x="1137" y="1"/>
                  </a:moveTo>
                  <a:lnTo>
                    <a:pt x="1137" y="1"/>
                  </a:lnTo>
                  <a:cubicBezTo>
                    <a:pt x="477" y="255"/>
                    <a:pt x="1" y="895"/>
                    <a:pt x="1" y="1645"/>
                  </a:cubicBezTo>
                  <a:cubicBezTo>
                    <a:pt x="1" y="2621"/>
                    <a:pt x="788" y="3409"/>
                    <a:pt x="1764" y="3409"/>
                  </a:cubicBezTo>
                  <a:cubicBezTo>
                    <a:pt x="2482" y="3409"/>
                    <a:pt x="3097" y="2978"/>
                    <a:pt x="3372" y="2363"/>
                  </a:cubicBezTo>
                  <a:lnTo>
                    <a:pt x="3372" y="2363"/>
                  </a:lnTo>
                  <a:cubicBezTo>
                    <a:pt x="3183" y="2437"/>
                    <a:pt x="2970" y="2482"/>
                    <a:pt x="2748" y="2482"/>
                  </a:cubicBezTo>
                  <a:cubicBezTo>
                    <a:pt x="1772" y="2482"/>
                    <a:pt x="985" y="1694"/>
                    <a:pt x="985" y="719"/>
                  </a:cubicBezTo>
                  <a:cubicBezTo>
                    <a:pt x="985" y="464"/>
                    <a:pt x="1038" y="222"/>
                    <a:pt x="1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4" name="Google Shape;434;p14"/>
            <p:cNvSpPr/>
            <p:nvPr/>
          </p:nvSpPr>
          <p:spPr>
            <a:xfrm>
              <a:off x="1879393" y="3244307"/>
              <a:ext cx="396119" cy="385859"/>
            </a:xfrm>
            <a:custGeom>
              <a:avLst/>
              <a:gdLst/>
              <a:ahLst/>
              <a:cxnLst/>
              <a:rect l="l" t="t" r="r" b="b"/>
              <a:pathLst>
                <a:path w="2030" h="1780" extrusionOk="0">
                  <a:moveTo>
                    <a:pt x="1014" y="0"/>
                  </a:moveTo>
                  <a:cubicBezTo>
                    <a:pt x="894" y="0"/>
                    <a:pt x="773" y="24"/>
                    <a:pt x="656" y="75"/>
                  </a:cubicBezTo>
                  <a:cubicBezTo>
                    <a:pt x="205" y="276"/>
                    <a:pt x="0" y="797"/>
                    <a:pt x="201" y="1248"/>
                  </a:cubicBezTo>
                  <a:cubicBezTo>
                    <a:pt x="350" y="1581"/>
                    <a:pt x="673" y="1780"/>
                    <a:pt x="1013" y="1780"/>
                  </a:cubicBezTo>
                  <a:cubicBezTo>
                    <a:pt x="1134" y="1780"/>
                    <a:pt x="1256" y="1755"/>
                    <a:pt x="1374" y="1703"/>
                  </a:cubicBezTo>
                  <a:cubicBezTo>
                    <a:pt x="1825" y="1506"/>
                    <a:pt x="2030" y="981"/>
                    <a:pt x="1833" y="530"/>
                  </a:cubicBezTo>
                  <a:cubicBezTo>
                    <a:pt x="1687" y="198"/>
                    <a:pt x="1358" y="0"/>
                    <a:pt x="1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14"/>
            <p:cNvSpPr/>
            <p:nvPr/>
          </p:nvSpPr>
          <p:spPr>
            <a:xfrm>
              <a:off x="1775387" y="3284844"/>
              <a:ext cx="611350" cy="303702"/>
            </a:xfrm>
            <a:custGeom>
              <a:avLst/>
              <a:gdLst/>
              <a:ahLst/>
              <a:cxnLst/>
              <a:rect l="l" t="t" r="r" b="b"/>
              <a:pathLst>
                <a:path w="3133" h="1401" extrusionOk="0">
                  <a:moveTo>
                    <a:pt x="3017" y="0"/>
                  </a:moveTo>
                  <a:cubicBezTo>
                    <a:pt x="2924" y="0"/>
                    <a:pt x="2749" y="39"/>
                    <a:pt x="2518" y="109"/>
                  </a:cubicBezTo>
                  <a:cubicBezTo>
                    <a:pt x="2552" y="104"/>
                    <a:pt x="2580" y="101"/>
                    <a:pt x="2603" y="101"/>
                  </a:cubicBezTo>
                  <a:cubicBezTo>
                    <a:pt x="2632" y="101"/>
                    <a:pt x="2650" y="106"/>
                    <a:pt x="2657" y="117"/>
                  </a:cubicBezTo>
                  <a:cubicBezTo>
                    <a:pt x="2694" y="195"/>
                    <a:pt x="2210" y="487"/>
                    <a:pt x="1579" y="765"/>
                  </a:cubicBezTo>
                  <a:cubicBezTo>
                    <a:pt x="1061" y="992"/>
                    <a:pt x="608" y="1143"/>
                    <a:pt x="444" y="1143"/>
                  </a:cubicBezTo>
                  <a:cubicBezTo>
                    <a:pt x="410" y="1143"/>
                    <a:pt x="388" y="1136"/>
                    <a:pt x="381" y="1122"/>
                  </a:cubicBezTo>
                  <a:cubicBezTo>
                    <a:pt x="369" y="1102"/>
                    <a:pt x="402" y="1061"/>
                    <a:pt x="463" y="1015"/>
                  </a:cubicBezTo>
                  <a:lnTo>
                    <a:pt x="463" y="1015"/>
                  </a:lnTo>
                  <a:cubicBezTo>
                    <a:pt x="168" y="1184"/>
                    <a:pt x="0" y="1323"/>
                    <a:pt x="29" y="1372"/>
                  </a:cubicBezTo>
                  <a:cubicBezTo>
                    <a:pt x="37" y="1392"/>
                    <a:pt x="65" y="1401"/>
                    <a:pt x="112" y="1401"/>
                  </a:cubicBezTo>
                  <a:cubicBezTo>
                    <a:pt x="330" y="1401"/>
                    <a:pt x="943" y="1196"/>
                    <a:pt x="1640" y="888"/>
                  </a:cubicBezTo>
                  <a:cubicBezTo>
                    <a:pt x="2489" y="511"/>
                    <a:pt x="3133" y="126"/>
                    <a:pt x="3088" y="19"/>
                  </a:cubicBezTo>
                  <a:cubicBezTo>
                    <a:pt x="3078" y="6"/>
                    <a:pt x="3054" y="0"/>
                    <a:pt x="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36" name="Google Shape;436;p14"/>
          <p:cNvSpPr/>
          <p:nvPr/>
        </p:nvSpPr>
        <p:spPr>
          <a:xfrm>
            <a:off x="746433" y="727800"/>
            <a:ext cx="10673600" cy="5498400"/>
          </a:xfrm>
          <a:prstGeom prst="roundRect">
            <a:avLst>
              <a:gd name="adj" fmla="val 0"/>
            </a:avLst>
          </a:prstGeom>
          <a:solidFill>
            <a:srgbClr val="FFFFFF">
              <a:alpha val="4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7" name="Google Shape;437;p14"/>
          <p:cNvSpPr txBox="1">
            <a:spLocks noGrp="1"/>
          </p:cNvSpPr>
          <p:nvPr>
            <p:ph type="ctrTitle"/>
          </p:nvPr>
        </p:nvSpPr>
        <p:spPr>
          <a:xfrm>
            <a:off x="521533" y="2530251"/>
            <a:ext cx="11123600" cy="189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753E93"/>
              </a:buClr>
              <a:buSzPts val="6000"/>
              <a:buNone/>
              <a:defRPr sz="8000">
                <a:solidFill>
                  <a:srgbClr val="753E93"/>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ru-RU"/>
              <a:t>Образец заголовка</a:t>
            </a:r>
            <a:endParaRPr/>
          </a:p>
        </p:txBody>
      </p:sp>
    </p:spTree>
    <p:extLst>
      <p:ext uri="{BB962C8B-B14F-4D97-AF65-F5344CB8AC3E}">
        <p14:creationId xmlns:p14="http://schemas.microsoft.com/office/powerpoint/2010/main" val="9634993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TLE 1">
  <p:cSld name="TITTLE 1">
    <p:spTree>
      <p:nvGrpSpPr>
        <p:cNvPr id="1" name="Shape 438"/>
        <p:cNvGrpSpPr/>
        <p:nvPr/>
      </p:nvGrpSpPr>
      <p:grpSpPr>
        <a:xfrm>
          <a:off x="0" y="0"/>
          <a:ext cx="0" cy="0"/>
          <a:chOff x="0" y="0"/>
          <a:chExt cx="0" cy="0"/>
        </a:xfrm>
      </p:grpSpPr>
      <p:sp>
        <p:nvSpPr>
          <p:cNvPr id="439" name="Google Shape;439;p15"/>
          <p:cNvSpPr txBox="1">
            <a:spLocks noGrp="1"/>
          </p:cNvSpPr>
          <p:nvPr>
            <p:ph type="title"/>
          </p:nvPr>
        </p:nvSpPr>
        <p:spPr>
          <a:xfrm>
            <a:off x="4400200" y="440200"/>
            <a:ext cx="7213600" cy="652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F0F4B"/>
              </a:buClr>
              <a:buSzPts val="2400"/>
              <a:buNone/>
              <a:defRPr sz="3200">
                <a:solidFill>
                  <a:srgbClr val="0F0F4B"/>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cxnSp>
        <p:nvCxnSpPr>
          <p:cNvPr id="440" name="Google Shape;440;p15"/>
          <p:cNvCxnSpPr/>
          <p:nvPr/>
        </p:nvCxnSpPr>
        <p:spPr>
          <a:xfrm>
            <a:off x="8007000" y="-132733"/>
            <a:ext cx="0" cy="572800"/>
          </a:xfrm>
          <a:prstGeom prst="straightConnector1">
            <a:avLst/>
          </a:prstGeom>
          <a:noFill/>
          <a:ln w="28575" cap="flat" cmpd="sng">
            <a:solidFill>
              <a:srgbClr val="0F0F4B"/>
            </a:solidFill>
            <a:prstDash val="solid"/>
            <a:round/>
            <a:headEnd type="none" w="med" len="med"/>
            <a:tailEnd type="none" w="med" len="med"/>
          </a:ln>
        </p:spPr>
      </p:cxnSp>
      <p:cxnSp>
        <p:nvCxnSpPr>
          <p:cNvPr id="441" name="Google Shape;441;p15"/>
          <p:cNvCxnSpPr/>
          <p:nvPr/>
        </p:nvCxnSpPr>
        <p:spPr>
          <a:xfrm>
            <a:off x="3985800" y="440200"/>
            <a:ext cx="8042400" cy="0"/>
          </a:xfrm>
          <a:prstGeom prst="straightConnector1">
            <a:avLst/>
          </a:prstGeom>
          <a:noFill/>
          <a:ln w="28575" cap="flat" cmpd="sng">
            <a:solidFill>
              <a:srgbClr val="0F0F4B"/>
            </a:solidFill>
            <a:prstDash val="solid"/>
            <a:round/>
            <a:headEnd type="none" w="med" len="med"/>
            <a:tailEnd type="none" w="med" len="med"/>
          </a:ln>
        </p:spPr>
      </p:cxnSp>
      <p:sp>
        <p:nvSpPr>
          <p:cNvPr id="442" name="Google Shape;442;p15"/>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443" name="Google Shape;443;p15"/>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153551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IG NUMBER &amp; SUBTITLE">
  <p:cSld name="BIG NUMBER &amp; SUBTITLE">
    <p:spTree>
      <p:nvGrpSpPr>
        <p:cNvPr id="1" name="Shape 444"/>
        <p:cNvGrpSpPr/>
        <p:nvPr/>
      </p:nvGrpSpPr>
      <p:grpSpPr>
        <a:xfrm>
          <a:off x="0" y="0"/>
          <a:ext cx="0" cy="0"/>
          <a:chOff x="0" y="0"/>
          <a:chExt cx="0" cy="0"/>
        </a:xfrm>
      </p:grpSpPr>
      <p:sp>
        <p:nvSpPr>
          <p:cNvPr id="445" name="Google Shape;445;p16"/>
          <p:cNvSpPr/>
          <p:nvPr/>
        </p:nvSpPr>
        <p:spPr>
          <a:xfrm flipH="1">
            <a:off x="-71281" y="-18899"/>
            <a:ext cx="12354433" cy="6887057"/>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46" name="Google Shape;446;p16"/>
          <p:cNvGrpSpPr/>
          <p:nvPr/>
        </p:nvGrpSpPr>
        <p:grpSpPr>
          <a:xfrm flipH="1">
            <a:off x="-71566" y="-18896"/>
            <a:ext cx="12336100" cy="6887059"/>
            <a:chOff x="3655900" y="1642950"/>
            <a:chExt cx="1299175" cy="751250"/>
          </a:xfrm>
        </p:grpSpPr>
        <p:sp>
          <p:nvSpPr>
            <p:cNvPr id="447" name="Google Shape;447;p16"/>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16"/>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16"/>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0" name="Google Shape;450;p16"/>
          <p:cNvGrpSpPr/>
          <p:nvPr/>
        </p:nvGrpSpPr>
        <p:grpSpPr>
          <a:xfrm flipH="1">
            <a:off x="364" y="32140"/>
            <a:ext cx="12255733" cy="6833761"/>
            <a:chOff x="5820575" y="792900"/>
            <a:chExt cx="1357625" cy="786925"/>
          </a:xfrm>
        </p:grpSpPr>
        <p:sp>
          <p:nvSpPr>
            <p:cNvPr id="451" name="Google Shape;451;p1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1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1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5" name="Google Shape;455;p16"/>
          <p:cNvGrpSpPr/>
          <p:nvPr/>
        </p:nvGrpSpPr>
        <p:grpSpPr>
          <a:xfrm flipH="1">
            <a:off x="-44227" y="32140"/>
            <a:ext cx="12255733" cy="6833761"/>
            <a:chOff x="5820575" y="792900"/>
            <a:chExt cx="1357625" cy="786925"/>
          </a:xfrm>
        </p:grpSpPr>
        <p:sp>
          <p:nvSpPr>
            <p:cNvPr id="456" name="Google Shape;456;p1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1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1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1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60" name="Google Shape;460;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 smtClean="0"/>
              <a:pPr/>
              <a:t>‹#›</a:t>
            </a:fld>
            <a:endParaRPr lang="es"/>
          </a:p>
        </p:txBody>
      </p:sp>
      <p:grpSp>
        <p:nvGrpSpPr>
          <p:cNvPr id="461" name="Google Shape;461;p16"/>
          <p:cNvGrpSpPr/>
          <p:nvPr/>
        </p:nvGrpSpPr>
        <p:grpSpPr>
          <a:xfrm>
            <a:off x="-124009" y="867459"/>
            <a:ext cx="12411988" cy="5791072"/>
            <a:chOff x="-93007" y="650594"/>
            <a:chExt cx="9308991" cy="4343304"/>
          </a:xfrm>
        </p:grpSpPr>
        <p:sp>
          <p:nvSpPr>
            <p:cNvPr id="462" name="Google Shape;462;p16"/>
            <p:cNvSpPr/>
            <p:nvPr/>
          </p:nvSpPr>
          <p:spPr>
            <a:xfrm>
              <a:off x="9174226" y="1359015"/>
              <a:ext cx="41758" cy="46607"/>
            </a:xfrm>
            <a:custGeom>
              <a:avLst/>
              <a:gdLst/>
              <a:ahLst/>
              <a:cxnLst/>
              <a:rect l="l" t="t" r="r" b="b"/>
              <a:pathLst>
                <a:path w="214" h="215" extrusionOk="0">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16"/>
            <p:cNvSpPr/>
            <p:nvPr/>
          </p:nvSpPr>
          <p:spPr>
            <a:xfrm>
              <a:off x="8820646" y="1750294"/>
              <a:ext cx="42539" cy="46390"/>
            </a:xfrm>
            <a:custGeom>
              <a:avLst/>
              <a:gdLst/>
              <a:ahLst/>
              <a:cxnLst/>
              <a:rect l="l" t="t" r="r" b="b"/>
              <a:pathLst>
                <a:path w="218" h="214" extrusionOk="0">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16"/>
            <p:cNvSpPr/>
            <p:nvPr/>
          </p:nvSpPr>
          <p:spPr>
            <a:xfrm>
              <a:off x="8600536" y="1137687"/>
              <a:ext cx="52296" cy="58096"/>
            </a:xfrm>
            <a:custGeom>
              <a:avLst/>
              <a:gdLst/>
              <a:ahLst/>
              <a:cxnLst/>
              <a:rect l="l" t="t" r="r" b="b"/>
              <a:pathLst>
                <a:path w="268" h="268" extrusionOk="0">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16"/>
            <p:cNvSpPr/>
            <p:nvPr/>
          </p:nvSpPr>
          <p:spPr>
            <a:xfrm>
              <a:off x="8470968" y="1576007"/>
              <a:ext cx="12098" cy="13440"/>
            </a:xfrm>
            <a:custGeom>
              <a:avLst/>
              <a:gdLst/>
              <a:ahLst/>
              <a:cxnLst/>
              <a:rect l="l" t="t" r="r" b="b"/>
              <a:pathLst>
                <a:path w="62" h="62" extrusionOk="0">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16"/>
            <p:cNvSpPr/>
            <p:nvPr/>
          </p:nvSpPr>
          <p:spPr>
            <a:xfrm>
              <a:off x="7850837" y="1546742"/>
              <a:ext cx="52100" cy="57879"/>
            </a:xfrm>
            <a:custGeom>
              <a:avLst/>
              <a:gdLst/>
              <a:ahLst/>
              <a:cxnLst/>
              <a:rect l="l" t="t" r="r" b="b"/>
              <a:pathLst>
                <a:path w="267" h="267" extrusionOk="0">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16"/>
            <p:cNvSpPr/>
            <p:nvPr/>
          </p:nvSpPr>
          <p:spPr>
            <a:xfrm>
              <a:off x="8203637" y="2043590"/>
              <a:ext cx="36295" cy="40103"/>
            </a:xfrm>
            <a:custGeom>
              <a:avLst/>
              <a:gdLst/>
              <a:ahLst/>
              <a:cxnLst/>
              <a:rect l="l" t="t" r="r" b="b"/>
              <a:pathLst>
                <a:path w="186" h="185" extrusionOk="0">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16"/>
            <p:cNvSpPr/>
            <p:nvPr/>
          </p:nvSpPr>
          <p:spPr>
            <a:xfrm>
              <a:off x="8099631" y="2128783"/>
              <a:ext cx="58540" cy="65249"/>
            </a:xfrm>
            <a:custGeom>
              <a:avLst/>
              <a:gdLst/>
              <a:ahLst/>
              <a:cxnLst/>
              <a:rect l="l" t="t" r="r" b="b"/>
              <a:pathLst>
                <a:path w="300" h="301" extrusionOk="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16"/>
            <p:cNvSpPr/>
            <p:nvPr/>
          </p:nvSpPr>
          <p:spPr>
            <a:xfrm>
              <a:off x="8734983" y="2523530"/>
              <a:ext cx="32197" cy="35768"/>
            </a:xfrm>
            <a:custGeom>
              <a:avLst/>
              <a:gdLst/>
              <a:ahLst/>
              <a:cxnLst/>
              <a:rect l="l" t="t" r="r" b="b"/>
              <a:pathLst>
                <a:path w="165" h="165" extrusionOk="0">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16"/>
            <p:cNvSpPr/>
            <p:nvPr/>
          </p:nvSpPr>
          <p:spPr>
            <a:xfrm>
              <a:off x="7957965" y="2426632"/>
              <a:ext cx="25953" cy="29481"/>
            </a:xfrm>
            <a:custGeom>
              <a:avLst/>
              <a:gdLst/>
              <a:ahLst/>
              <a:cxnLst/>
              <a:rect l="l" t="t" r="r" b="b"/>
              <a:pathLst>
                <a:path w="133" h="136" extrusionOk="0">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16"/>
            <p:cNvSpPr/>
            <p:nvPr/>
          </p:nvSpPr>
          <p:spPr>
            <a:xfrm>
              <a:off x="7654729" y="2484511"/>
              <a:ext cx="61857" cy="69368"/>
            </a:xfrm>
            <a:custGeom>
              <a:avLst/>
              <a:gdLst/>
              <a:ahLst/>
              <a:cxnLst/>
              <a:rect l="l" t="t" r="r" b="b"/>
              <a:pathLst>
                <a:path w="317" h="320" extrusionOk="0">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6"/>
            <p:cNvSpPr/>
            <p:nvPr/>
          </p:nvSpPr>
          <p:spPr>
            <a:xfrm>
              <a:off x="7408277" y="2252345"/>
              <a:ext cx="28294" cy="31432"/>
            </a:xfrm>
            <a:custGeom>
              <a:avLst/>
              <a:gdLst/>
              <a:ahLst/>
              <a:cxnLst/>
              <a:rect l="l" t="t" r="r" b="b"/>
              <a:pathLst>
                <a:path w="145" h="145" extrusionOk="0">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6"/>
            <p:cNvSpPr/>
            <p:nvPr/>
          </p:nvSpPr>
          <p:spPr>
            <a:xfrm>
              <a:off x="7122603" y="2311091"/>
              <a:ext cx="12293" cy="13440"/>
            </a:xfrm>
            <a:custGeom>
              <a:avLst/>
              <a:gdLst/>
              <a:ahLst/>
              <a:cxnLst/>
              <a:rect l="l" t="t" r="r" b="b"/>
              <a:pathLst>
                <a:path w="63" h="62" extrusionOk="0">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16"/>
            <p:cNvSpPr/>
            <p:nvPr/>
          </p:nvSpPr>
          <p:spPr>
            <a:xfrm>
              <a:off x="6638674" y="2935186"/>
              <a:ext cx="28099" cy="31216"/>
            </a:xfrm>
            <a:custGeom>
              <a:avLst/>
              <a:gdLst/>
              <a:ahLst/>
              <a:cxnLst/>
              <a:rect l="l" t="t" r="r" b="b"/>
              <a:pathLst>
                <a:path w="144" h="144" extrusionOk="0">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16"/>
            <p:cNvSpPr/>
            <p:nvPr/>
          </p:nvSpPr>
          <p:spPr>
            <a:xfrm>
              <a:off x="6716142" y="2165418"/>
              <a:ext cx="60296" cy="66767"/>
            </a:xfrm>
            <a:custGeom>
              <a:avLst/>
              <a:gdLst/>
              <a:ahLst/>
              <a:cxnLst/>
              <a:rect l="l" t="t" r="r" b="b"/>
              <a:pathLst>
                <a:path w="309" h="308" extrusionOk="0">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16"/>
            <p:cNvSpPr/>
            <p:nvPr/>
          </p:nvSpPr>
          <p:spPr>
            <a:xfrm>
              <a:off x="6638674" y="1731434"/>
              <a:ext cx="20099" cy="22545"/>
            </a:xfrm>
            <a:custGeom>
              <a:avLst/>
              <a:gdLst/>
              <a:ahLst/>
              <a:cxnLst/>
              <a:rect l="l" t="t" r="r" b="b"/>
              <a:pathLst>
                <a:path w="103" h="104" extrusionOk="0">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16"/>
            <p:cNvSpPr/>
            <p:nvPr/>
          </p:nvSpPr>
          <p:spPr>
            <a:xfrm>
              <a:off x="5718429" y="1215076"/>
              <a:ext cx="48198" cy="53543"/>
            </a:xfrm>
            <a:custGeom>
              <a:avLst/>
              <a:gdLst/>
              <a:ahLst/>
              <a:cxnLst/>
              <a:rect l="l" t="t" r="r" b="b"/>
              <a:pathLst>
                <a:path w="247" h="247" extrusionOk="0">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16"/>
            <p:cNvSpPr/>
            <p:nvPr/>
          </p:nvSpPr>
          <p:spPr>
            <a:xfrm>
              <a:off x="3742127" y="3252328"/>
              <a:ext cx="24196" cy="26880"/>
            </a:xfrm>
            <a:custGeom>
              <a:avLst/>
              <a:gdLst/>
              <a:ahLst/>
              <a:cxnLst/>
              <a:rect l="l" t="t" r="r" b="b"/>
              <a:pathLst>
                <a:path w="124" h="124" extrusionOk="0">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 name="Google Shape;479;p16"/>
            <p:cNvSpPr/>
            <p:nvPr/>
          </p:nvSpPr>
          <p:spPr>
            <a:xfrm>
              <a:off x="5819313" y="1843507"/>
              <a:ext cx="48198" cy="53543"/>
            </a:xfrm>
            <a:custGeom>
              <a:avLst/>
              <a:gdLst/>
              <a:ahLst/>
              <a:cxnLst/>
              <a:rect l="l" t="t" r="r" b="b"/>
              <a:pathLst>
                <a:path w="247" h="247" extrusionOk="0">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 name="Google Shape;480;p16"/>
            <p:cNvSpPr/>
            <p:nvPr/>
          </p:nvSpPr>
          <p:spPr>
            <a:xfrm>
              <a:off x="4946290" y="1616977"/>
              <a:ext cx="40197" cy="44656"/>
            </a:xfrm>
            <a:custGeom>
              <a:avLst/>
              <a:gdLst/>
              <a:ahLst/>
              <a:cxnLst/>
              <a:rect l="l" t="t" r="r" b="b"/>
              <a:pathLst>
                <a:path w="206" h="206" extrusionOk="0">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16"/>
            <p:cNvSpPr/>
            <p:nvPr/>
          </p:nvSpPr>
          <p:spPr>
            <a:xfrm>
              <a:off x="4591734" y="664034"/>
              <a:ext cx="28294" cy="31216"/>
            </a:xfrm>
            <a:custGeom>
              <a:avLst/>
              <a:gdLst/>
              <a:ahLst/>
              <a:cxnLst/>
              <a:rect l="l" t="t" r="r" b="b"/>
              <a:pathLst>
                <a:path w="145" h="144" extrusionOk="0">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16"/>
            <p:cNvSpPr/>
            <p:nvPr/>
          </p:nvSpPr>
          <p:spPr>
            <a:xfrm>
              <a:off x="4598954" y="1154596"/>
              <a:ext cx="60296" cy="66983"/>
            </a:xfrm>
            <a:custGeom>
              <a:avLst/>
              <a:gdLst/>
              <a:ahLst/>
              <a:cxnLst/>
              <a:rect l="l" t="t" r="r" b="b"/>
              <a:pathLst>
                <a:path w="309" h="309" extrusionOk="0">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16"/>
            <p:cNvSpPr/>
            <p:nvPr/>
          </p:nvSpPr>
          <p:spPr>
            <a:xfrm>
              <a:off x="4321281" y="1451578"/>
              <a:ext cx="32197" cy="35768"/>
            </a:xfrm>
            <a:custGeom>
              <a:avLst/>
              <a:gdLst/>
              <a:ahLst/>
              <a:cxnLst/>
              <a:rect l="l" t="t" r="r" b="b"/>
              <a:pathLst>
                <a:path w="165" h="165" extrusionOk="0">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16"/>
            <p:cNvSpPr/>
            <p:nvPr/>
          </p:nvSpPr>
          <p:spPr>
            <a:xfrm>
              <a:off x="3947602" y="1599852"/>
              <a:ext cx="42734" cy="47474"/>
            </a:xfrm>
            <a:custGeom>
              <a:avLst/>
              <a:gdLst/>
              <a:ahLst/>
              <a:cxnLst/>
              <a:rect l="l" t="t" r="r" b="b"/>
              <a:pathLst>
                <a:path w="219" h="219" extrusionOk="0">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16"/>
            <p:cNvSpPr/>
            <p:nvPr/>
          </p:nvSpPr>
          <p:spPr>
            <a:xfrm>
              <a:off x="3291566" y="1623914"/>
              <a:ext cx="38636" cy="42054"/>
            </a:xfrm>
            <a:custGeom>
              <a:avLst/>
              <a:gdLst/>
              <a:ahLst/>
              <a:cxnLst/>
              <a:rect l="l" t="t" r="r" b="b"/>
              <a:pathLst>
                <a:path w="198" h="194" extrusionOk="0">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16"/>
            <p:cNvSpPr/>
            <p:nvPr/>
          </p:nvSpPr>
          <p:spPr>
            <a:xfrm>
              <a:off x="3285908" y="2781276"/>
              <a:ext cx="29855" cy="34034"/>
            </a:xfrm>
            <a:custGeom>
              <a:avLst/>
              <a:gdLst/>
              <a:ahLst/>
              <a:cxnLst/>
              <a:rect l="l" t="t" r="r" b="b"/>
              <a:pathLst>
                <a:path w="153" h="157" extrusionOk="0">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6"/>
            <p:cNvSpPr/>
            <p:nvPr/>
          </p:nvSpPr>
          <p:spPr>
            <a:xfrm>
              <a:off x="2567430" y="2990247"/>
              <a:ext cx="14635" cy="15174"/>
            </a:xfrm>
            <a:custGeom>
              <a:avLst/>
              <a:gdLst/>
              <a:ahLst/>
              <a:cxnLst/>
              <a:rect l="l" t="t" r="r" b="b"/>
              <a:pathLst>
                <a:path w="75" h="70" extrusionOk="0">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16"/>
            <p:cNvSpPr/>
            <p:nvPr/>
          </p:nvSpPr>
          <p:spPr>
            <a:xfrm>
              <a:off x="2689778" y="2004354"/>
              <a:ext cx="12293" cy="13657"/>
            </a:xfrm>
            <a:custGeom>
              <a:avLst/>
              <a:gdLst/>
              <a:ahLst/>
              <a:cxnLst/>
              <a:rect l="l" t="t" r="r" b="b"/>
              <a:pathLst>
                <a:path w="63" h="63" extrusionOk="0">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6"/>
            <p:cNvSpPr/>
            <p:nvPr/>
          </p:nvSpPr>
          <p:spPr>
            <a:xfrm>
              <a:off x="2392981" y="1735986"/>
              <a:ext cx="60296" cy="66767"/>
            </a:xfrm>
            <a:custGeom>
              <a:avLst/>
              <a:gdLst/>
              <a:ahLst/>
              <a:cxnLst/>
              <a:rect l="l" t="t" r="r" b="b"/>
              <a:pathLst>
                <a:path w="309" h="308" extrusionOk="0">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16"/>
            <p:cNvSpPr/>
            <p:nvPr/>
          </p:nvSpPr>
          <p:spPr>
            <a:xfrm>
              <a:off x="2601773" y="2272938"/>
              <a:ext cx="25953" cy="28614"/>
            </a:xfrm>
            <a:custGeom>
              <a:avLst/>
              <a:gdLst/>
              <a:ahLst/>
              <a:cxnLst/>
              <a:rect l="l" t="t" r="r" b="b"/>
              <a:pathLst>
                <a:path w="133" h="132" extrusionOk="0">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16"/>
            <p:cNvSpPr/>
            <p:nvPr/>
          </p:nvSpPr>
          <p:spPr>
            <a:xfrm>
              <a:off x="1763289" y="2211591"/>
              <a:ext cx="52296" cy="57879"/>
            </a:xfrm>
            <a:custGeom>
              <a:avLst/>
              <a:gdLst/>
              <a:ahLst/>
              <a:cxnLst/>
              <a:rect l="l" t="t" r="r" b="b"/>
              <a:pathLst>
                <a:path w="268" h="267" extrusionOk="0">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16"/>
            <p:cNvSpPr/>
            <p:nvPr/>
          </p:nvSpPr>
          <p:spPr>
            <a:xfrm>
              <a:off x="1295166" y="2594632"/>
              <a:ext cx="6635" cy="7370"/>
            </a:xfrm>
            <a:custGeom>
              <a:avLst/>
              <a:gdLst/>
              <a:ahLst/>
              <a:cxnLst/>
              <a:rect l="l" t="t" r="r" b="b"/>
              <a:pathLst>
                <a:path w="34" h="34" extrusionOk="0">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16"/>
            <p:cNvSpPr/>
            <p:nvPr/>
          </p:nvSpPr>
          <p:spPr>
            <a:xfrm>
              <a:off x="926365" y="1983110"/>
              <a:ext cx="61857" cy="69585"/>
            </a:xfrm>
            <a:custGeom>
              <a:avLst/>
              <a:gdLst/>
              <a:ahLst/>
              <a:cxnLst/>
              <a:rect l="l" t="t" r="r" b="b"/>
              <a:pathLst>
                <a:path w="317" h="321" extrusionOk="0">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16"/>
            <p:cNvSpPr/>
            <p:nvPr/>
          </p:nvSpPr>
          <p:spPr>
            <a:xfrm>
              <a:off x="1440735" y="1691548"/>
              <a:ext cx="13854" cy="15391"/>
            </a:xfrm>
            <a:custGeom>
              <a:avLst/>
              <a:gdLst/>
              <a:ahLst/>
              <a:cxnLst/>
              <a:rect l="l" t="t" r="r" b="b"/>
              <a:pathLst>
                <a:path w="71" h="71" extrusionOk="0">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6"/>
            <p:cNvSpPr/>
            <p:nvPr/>
          </p:nvSpPr>
          <p:spPr>
            <a:xfrm>
              <a:off x="1254383" y="1108423"/>
              <a:ext cx="56198" cy="62431"/>
            </a:xfrm>
            <a:custGeom>
              <a:avLst/>
              <a:gdLst/>
              <a:ahLst/>
              <a:cxnLst/>
              <a:rect l="l" t="t" r="r" b="b"/>
              <a:pathLst>
                <a:path w="288" h="288" extrusionOk="0">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6"/>
            <p:cNvSpPr/>
            <p:nvPr/>
          </p:nvSpPr>
          <p:spPr>
            <a:xfrm>
              <a:off x="1024712" y="1199902"/>
              <a:ext cx="12293" cy="13657"/>
            </a:xfrm>
            <a:custGeom>
              <a:avLst/>
              <a:gdLst/>
              <a:ahLst/>
              <a:cxnLst/>
              <a:rect l="l" t="t" r="r" b="b"/>
              <a:pathLst>
                <a:path w="63" h="63" extrusionOk="0">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6"/>
            <p:cNvSpPr/>
            <p:nvPr/>
          </p:nvSpPr>
          <p:spPr>
            <a:xfrm>
              <a:off x="526344" y="1087179"/>
              <a:ext cx="28099" cy="31216"/>
            </a:xfrm>
            <a:custGeom>
              <a:avLst/>
              <a:gdLst/>
              <a:ahLst/>
              <a:cxnLst/>
              <a:rect l="l" t="t" r="r" b="b"/>
              <a:pathLst>
                <a:path w="144" h="144" extrusionOk="0">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6"/>
            <p:cNvSpPr/>
            <p:nvPr/>
          </p:nvSpPr>
          <p:spPr>
            <a:xfrm>
              <a:off x="252573" y="1277291"/>
              <a:ext cx="41758" cy="46390"/>
            </a:xfrm>
            <a:custGeom>
              <a:avLst/>
              <a:gdLst/>
              <a:ahLst/>
              <a:cxnLst/>
              <a:rect l="l" t="t" r="r" b="b"/>
              <a:pathLst>
                <a:path w="214" h="214" extrusionOk="0">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16"/>
            <p:cNvSpPr/>
            <p:nvPr/>
          </p:nvSpPr>
          <p:spPr>
            <a:xfrm>
              <a:off x="83783" y="1375923"/>
              <a:ext cx="32197" cy="35768"/>
            </a:xfrm>
            <a:custGeom>
              <a:avLst/>
              <a:gdLst/>
              <a:ahLst/>
              <a:cxnLst/>
              <a:rect l="l" t="t" r="r" b="b"/>
              <a:pathLst>
                <a:path w="165" h="165" extrusionOk="0">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16"/>
            <p:cNvSpPr/>
            <p:nvPr/>
          </p:nvSpPr>
          <p:spPr>
            <a:xfrm>
              <a:off x="7813957" y="3887045"/>
              <a:ext cx="41758" cy="46390"/>
            </a:xfrm>
            <a:custGeom>
              <a:avLst/>
              <a:gdLst/>
              <a:ahLst/>
              <a:cxnLst/>
              <a:rect l="l" t="t" r="r" b="b"/>
              <a:pathLst>
                <a:path w="214" h="214" extrusionOk="0">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16"/>
            <p:cNvSpPr/>
            <p:nvPr/>
          </p:nvSpPr>
          <p:spPr>
            <a:xfrm>
              <a:off x="7210608" y="3487095"/>
              <a:ext cx="8196" cy="9105"/>
            </a:xfrm>
            <a:custGeom>
              <a:avLst/>
              <a:gdLst/>
              <a:ahLst/>
              <a:cxnLst/>
              <a:rect l="l" t="t" r="r" b="b"/>
              <a:pathLst>
                <a:path w="42" h="42" extrusionOk="0">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16"/>
            <p:cNvSpPr/>
            <p:nvPr/>
          </p:nvSpPr>
          <p:spPr>
            <a:xfrm>
              <a:off x="6847466" y="3632768"/>
              <a:ext cx="48198" cy="53543"/>
            </a:xfrm>
            <a:custGeom>
              <a:avLst/>
              <a:gdLst/>
              <a:ahLst/>
              <a:cxnLst/>
              <a:rect l="l" t="t" r="r" b="b"/>
              <a:pathLst>
                <a:path w="247" h="247" extrusionOk="0">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16"/>
            <p:cNvSpPr/>
            <p:nvPr/>
          </p:nvSpPr>
          <p:spPr>
            <a:xfrm>
              <a:off x="6233774" y="3337737"/>
              <a:ext cx="61662" cy="69585"/>
            </a:xfrm>
            <a:custGeom>
              <a:avLst/>
              <a:gdLst/>
              <a:ahLst/>
              <a:cxnLst/>
              <a:rect l="l" t="t" r="r" b="b"/>
              <a:pathLst>
                <a:path w="316" h="321" extrusionOk="0">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6"/>
            <p:cNvSpPr/>
            <p:nvPr/>
          </p:nvSpPr>
          <p:spPr>
            <a:xfrm>
              <a:off x="6486471" y="2108406"/>
              <a:ext cx="17952" cy="19727"/>
            </a:xfrm>
            <a:custGeom>
              <a:avLst/>
              <a:gdLst/>
              <a:ahLst/>
              <a:cxnLst/>
              <a:rect l="l" t="t" r="r" b="b"/>
              <a:pathLst>
                <a:path w="92" h="91" extrusionOk="0">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16"/>
            <p:cNvSpPr/>
            <p:nvPr/>
          </p:nvSpPr>
          <p:spPr>
            <a:xfrm>
              <a:off x="5497539" y="1976823"/>
              <a:ext cx="49759" cy="55278"/>
            </a:xfrm>
            <a:custGeom>
              <a:avLst/>
              <a:gdLst/>
              <a:ahLst/>
              <a:cxnLst/>
              <a:rect l="l" t="t" r="r" b="b"/>
              <a:pathLst>
                <a:path w="255" h="255" extrusionOk="0">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16"/>
            <p:cNvSpPr/>
            <p:nvPr/>
          </p:nvSpPr>
          <p:spPr>
            <a:xfrm>
              <a:off x="4158930" y="2122713"/>
              <a:ext cx="10537" cy="10839"/>
            </a:xfrm>
            <a:custGeom>
              <a:avLst/>
              <a:gdLst/>
              <a:ahLst/>
              <a:cxnLst/>
              <a:rect l="l" t="t" r="r" b="b"/>
              <a:pathLst>
                <a:path w="54" h="50" extrusionOk="0">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 name="Google Shape;507;p16"/>
            <p:cNvSpPr/>
            <p:nvPr/>
          </p:nvSpPr>
          <p:spPr>
            <a:xfrm>
              <a:off x="4467825" y="1808823"/>
              <a:ext cx="18538" cy="20810"/>
            </a:xfrm>
            <a:custGeom>
              <a:avLst/>
              <a:gdLst/>
              <a:ahLst/>
              <a:cxnLst/>
              <a:rect l="l" t="t" r="r" b="b"/>
              <a:pathLst>
                <a:path w="95" h="96" extrusionOk="0">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16"/>
            <p:cNvSpPr/>
            <p:nvPr/>
          </p:nvSpPr>
          <p:spPr>
            <a:xfrm>
              <a:off x="3821351" y="1615026"/>
              <a:ext cx="5659" cy="6503"/>
            </a:xfrm>
            <a:custGeom>
              <a:avLst/>
              <a:gdLst/>
              <a:ahLst/>
              <a:cxnLst/>
              <a:rect l="l" t="t" r="r" b="b"/>
              <a:pathLst>
                <a:path w="29" h="30" extrusionOk="0">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 name="Google Shape;509;p16"/>
            <p:cNvSpPr/>
            <p:nvPr/>
          </p:nvSpPr>
          <p:spPr>
            <a:xfrm>
              <a:off x="3248442" y="2205304"/>
              <a:ext cx="32197" cy="35768"/>
            </a:xfrm>
            <a:custGeom>
              <a:avLst/>
              <a:gdLst/>
              <a:ahLst/>
              <a:cxnLst/>
              <a:rect l="l" t="t" r="r" b="b"/>
              <a:pathLst>
                <a:path w="165" h="165" extrusionOk="0">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16"/>
            <p:cNvSpPr/>
            <p:nvPr/>
          </p:nvSpPr>
          <p:spPr>
            <a:xfrm>
              <a:off x="2754757" y="2314559"/>
              <a:ext cx="52100" cy="58096"/>
            </a:xfrm>
            <a:custGeom>
              <a:avLst/>
              <a:gdLst/>
              <a:ahLst/>
              <a:cxnLst/>
              <a:rect l="l" t="t" r="r" b="b"/>
              <a:pathLst>
                <a:path w="267" h="268" extrusionOk="0">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16"/>
            <p:cNvSpPr/>
            <p:nvPr/>
          </p:nvSpPr>
          <p:spPr>
            <a:xfrm>
              <a:off x="2445862" y="2727949"/>
              <a:ext cx="12098" cy="13657"/>
            </a:xfrm>
            <a:custGeom>
              <a:avLst/>
              <a:gdLst/>
              <a:ahLst/>
              <a:cxnLst/>
              <a:rect l="l" t="t" r="r" b="b"/>
              <a:pathLst>
                <a:path w="62" h="63" extrusionOk="0">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16"/>
            <p:cNvSpPr/>
            <p:nvPr/>
          </p:nvSpPr>
          <p:spPr>
            <a:xfrm>
              <a:off x="1895393" y="2639071"/>
              <a:ext cx="26538" cy="29481"/>
            </a:xfrm>
            <a:custGeom>
              <a:avLst/>
              <a:gdLst/>
              <a:ahLst/>
              <a:cxnLst/>
              <a:rect l="l" t="t" r="r" b="b"/>
              <a:pathLst>
                <a:path w="136" h="136" extrusionOk="0">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16"/>
            <p:cNvSpPr/>
            <p:nvPr/>
          </p:nvSpPr>
          <p:spPr>
            <a:xfrm>
              <a:off x="2809004" y="3265768"/>
              <a:ext cx="21855" cy="25146"/>
            </a:xfrm>
            <a:custGeom>
              <a:avLst/>
              <a:gdLst/>
              <a:ahLst/>
              <a:cxnLst/>
              <a:rect l="l" t="t" r="r" b="b"/>
              <a:pathLst>
                <a:path w="112" h="116" extrusionOk="0">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16"/>
            <p:cNvSpPr/>
            <p:nvPr/>
          </p:nvSpPr>
          <p:spPr>
            <a:xfrm>
              <a:off x="1808950" y="2887929"/>
              <a:ext cx="27319" cy="31432"/>
            </a:xfrm>
            <a:custGeom>
              <a:avLst/>
              <a:gdLst/>
              <a:ahLst/>
              <a:cxnLst/>
              <a:rect l="l" t="t" r="r" b="b"/>
              <a:pathLst>
                <a:path w="140" h="145" extrusionOk="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16"/>
            <p:cNvSpPr/>
            <p:nvPr/>
          </p:nvSpPr>
          <p:spPr>
            <a:xfrm>
              <a:off x="1695187" y="2795583"/>
              <a:ext cx="60296" cy="66767"/>
            </a:xfrm>
            <a:custGeom>
              <a:avLst/>
              <a:gdLst/>
              <a:ahLst/>
              <a:cxnLst/>
              <a:rect l="l" t="t" r="r" b="b"/>
              <a:pathLst>
                <a:path w="309" h="308" extrusionOk="0">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16"/>
            <p:cNvSpPr/>
            <p:nvPr/>
          </p:nvSpPr>
          <p:spPr>
            <a:xfrm>
              <a:off x="1751386" y="2981359"/>
              <a:ext cx="14440" cy="16258"/>
            </a:xfrm>
            <a:custGeom>
              <a:avLst/>
              <a:gdLst/>
              <a:ahLst/>
              <a:cxnLst/>
              <a:rect l="l" t="t" r="r" b="b"/>
              <a:pathLst>
                <a:path w="74" h="75" extrusionOk="0">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16"/>
            <p:cNvSpPr/>
            <p:nvPr/>
          </p:nvSpPr>
          <p:spPr>
            <a:xfrm>
              <a:off x="6314559" y="4486211"/>
              <a:ext cx="24196" cy="26013"/>
            </a:xfrm>
            <a:custGeom>
              <a:avLst/>
              <a:gdLst/>
              <a:ahLst/>
              <a:cxnLst/>
              <a:rect l="l" t="t" r="r" b="b"/>
              <a:pathLst>
                <a:path w="124" h="120" extrusionOk="0">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16"/>
            <p:cNvSpPr/>
            <p:nvPr/>
          </p:nvSpPr>
          <p:spPr>
            <a:xfrm>
              <a:off x="6176015" y="4719894"/>
              <a:ext cx="48198" cy="53543"/>
            </a:xfrm>
            <a:custGeom>
              <a:avLst/>
              <a:gdLst/>
              <a:ahLst/>
              <a:cxnLst/>
              <a:rect l="l" t="t" r="r" b="b"/>
              <a:pathLst>
                <a:path w="247" h="247" extrusionOk="0">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16"/>
            <p:cNvSpPr/>
            <p:nvPr/>
          </p:nvSpPr>
          <p:spPr>
            <a:xfrm>
              <a:off x="6694677" y="3910240"/>
              <a:ext cx="29660" cy="34034"/>
            </a:xfrm>
            <a:custGeom>
              <a:avLst/>
              <a:gdLst/>
              <a:ahLst/>
              <a:cxnLst/>
              <a:rect l="l" t="t" r="r" b="b"/>
              <a:pathLst>
                <a:path w="152" h="157" extrusionOk="0">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16"/>
            <p:cNvSpPr/>
            <p:nvPr/>
          </p:nvSpPr>
          <p:spPr>
            <a:xfrm>
              <a:off x="6264996" y="3925847"/>
              <a:ext cx="14440" cy="15608"/>
            </a:xfrm>
            <a:custGeom>
              <a:avLst/>
              <a:gdLst/>
              <a:ahLst/>
              <a:cxnLst/>
              <a:rect l="l" t="t" r="r" b="b"/>
              <a:pathLst>
                <a:path w="74" h="72" extrusionOk="0">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16"/>
            <p:cNvSpPr/>
            <p:nvPr/>
          </p:nvSpPr>
          <p:spPr>
            <a:xfrm>
              <a:off x="5940880" y="3981342"/>
              <a:ext cx="36100" cy="40103"/>
            </a:xfrm>
            <a:custGeom>
              <a:avLst/>
              <a:gdLst/>
              <a:ahLst/>
              <a:cxnLst/>
              <a:rect l="l" t="t" r="r" b="b"/>
              <a:pathLst>
                <a:path w="185" h="185" extrusionOk="0">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16"/>
            <p:cNvSpPr/>
            <p:nvPr/>
          </p:nvSpPr>
          <p:spPr>
            <a:xfrm>
              <a:off x="4252594" y="3976790"/>
              <a:ext cx="44100" cy="49208"/>
            </a:xfrm>
            <a:custGeom>
              <a:avLst/>
              <a:gdLst/>
              <a:ahLst/>
              <a:cxnLst/>
              <a:rect l="l" t="t" r="r" b="b"/>
              <a:pathLst>
                <a:path w="226" h="227" extrusionOk="0">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 name="Google Shape;523;p16"/>
            <p:cNvSpPr/>
            <p:nvPr/>
          </p:nvSpPr>
          <p:spPr>
            <a:xfrm>
              <a:off x="4240496" y="4352894"/>
              <a:ext cx="18733" cy="19727"/>
            </a:xfrm>
            <a:custGeom>
              <a:avLst/>
              <a:gdLst/>
              <a:ahLst/>
              <a:cxnLst/>
              <a:rect l="l" t="t" r="r" b="b"/>
              <a:pathLst>
                <a:path w="96" h="91" extrusionOk="0">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16"/>
            <p:cNvSpPr/>
            <p:nvPr/>
          </p:nvSpPr>
          <p:spPr>
            <a:xfrm>
              <a:off x="4142930" y="3861249"/>
              <a:ext cx="41758" cy="46607"/>
            </a:xfrm>
            <a:custGeom>
              <a:avLst/>
              <a:gdLst/>
              <a:ahLst/>
              <a:cxnLst/>
              <a:rect l="l" t="t" r="r" b="b"/>
              <a:pathLst>
                <a:path w="214" h="215" extrusionOk="0">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16"/>
            <p:cNvSpPr/>
            <p:nvPr/>
          </p:nvSpPr>
          <p:spPr>
            <a:xfrm>
              <a:off x="3061896" y="3911974"/>
              <a:ext cx="45856" cy="51809"/>
            </a:xfrm>
            <a:custGeom>
              <a:avLst/>
              <a:gdLst/>
              <a:ahLst/>
              <a:cxnLst/>
              <a:rect l="l" t="t" r="r" b="b"/>
              <a:pathLst>
                <a:path w="235" h="239" extrusionOk="0">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 name="Google Shape;526;p16"/>
            <p:cNvSpPr/>
            <p:nvPr/>
          </p:nvSpPr>
          <p:spPr>
            <a:xfrm>
              <a:off x="2977989" y="3346625"/>
              <a:ext cx="57759" cy="65032"/>
            </a:xfrm>
            <a:custGeom>
              <a:avLst/>
              <a:gdLst/>
              <a:ahLst/>
              <a:cxnLst/>
              <a:rect l="l" t="t" r="r" b="b"/>
              <a:pathLst>
                <a:path w="296" h="300" extrusionOk="0">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 name="Google Shape;527;p16"/>
            <p:cNvSpPr/>
            <p:nvPr/>
          </p:nvSpPr>
          <p:spPr>
            <a:xfrm>
              <a:off x="3626024" y="4064800"/>
              <a:ext cx="53857" cy="59830"/>
            </a:xfrm>
            <a:custGeom>
              <a:avLst/>
              <a:gdLst/>
              <a:ahLst/>
              <a:cxnLst/>
              <a:rect l="l" t="t" r="r" b="b"/>
              <a:pathLst>
                <a:path w="276" h="276" extrusionOk="0">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 name="Google Shape;528;p16"/>
            <p:cNvSpPr/>
            <p:nvPr/>
          </p:nvSpPr>
          <p:spPr>
            <a:xfrm>
              <a:off x="2841981" y="4140455"/>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16"/>
            <p:cNvSpPr/>
            <p:nvPr/>
          </p:nvSpPr>
          <p:spPr>
            <a:xfrm>
              <a:off x="3370010" y="4694098"/>
              <a:ext cx="41758" cy="47474"/>
            </a:xfrm>
            <a:custGeom>
              <a:avLst/>
              <a:gdLst/>
              <a:ahLst/>
              <a:cxnLst/>
              <a:rect l="l" t="t" r="r" b="b"/>
              <a:pathLst>
                <a:path w="214" h="219" extrusionOk="0">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16"/>
            <p:cNvSpPr/>
            <p:nvPr/>
          </p:nvSpPr>
          <p:spPr>
            <a:xfrm>
              <a:off x="3698027" y="4931467"/>
              <a:ext cx="56198" cy="62431"/>
            </a:xfrm>
            <a:custGeom>
              <a:avLst/>
              <a:gdLst/>
              <a:ahLst/>
              <a:cxnLst/>
              <a:rect l="l" t="t" r="r" b="b"/>
              <a:pathLst>
                <a:path w="288" h="288" extrusionOk="0">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16"/>
            <p:cNvSpPr/>
            <p:nvPr/>
          </p:nvSpPr>
          <p:spPr>
            <a:xfrm>
              <a:off x="3962822" y="4558180"/>
              <a:ext cx="18733" cy="19727"/>
            </a:xfrm>
            <a:custGeom>
              <a:avLst/>
              <a:gdLst/>
              <a:ahLst/>
              <a:cxnLst/>
              <a:rect l="l" t="t" r="r" b="b"/>
              <a:pathLst>
                <a:path w="96" h="91" extrusionOk="0">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16"/>
            <p:cNvSpPr/>
            <p:nvPr/>
          </p:nvSpPr>
          <p:spPr>
            <a:xfrm>
              <a:off x="8131633" y="3200085"/>
              <a:ext cx="34538" cy="38369"/>
            </a:xfrm>
            <a:custGeom>
              <a:avLst/>
              <a:gdLst/>
              <a:ahLst/>
              <a:cxnLst/>
              <a:rect l="l" t="t" r="r" b="b"/>
              <a:pathLst>
                <a:path w="177" h="177" extrusionOk="0">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16"/>
            <p:cNvSpPr/>
            <p:nvPr/>
          </p:nvSpPr>
          <p:spPr>
            <a:xfrm>
              <a:off x="8482871" y="3594615"/>
              <a:ext cx="49954" cy="56145"/>
            </a:xfrm>
            <a:custGeom>
              <a:avLst/>
              <a:gdLst/>
              <a:ahLst/>
              <a:cxnLst/>
              <a:rect l="l" t="t" r="r" b="b"/>
              <a:pathLst>
                <a:path w="256" h="259" extrusionOk="0">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16"/>
            <p:cNvSpPr/>
            <p:nvPr/>
          </p:nvSpPr>
          <p:spPr>
            <a:xfrm>
              <a:off x="8422966" y="2777807"/>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16"/>
            <p:cNvSpPr/>
            <p:nvPr/>
          </p:nvSpPr>
          <p:spPr>
            <a:xfrm>
              <a:off x="9023779" y="3333401"/>
              <a:ext cx="8196" cy="9105"/>
            </a:xfrm>
            <a:custGeom>
              <a:avLst/>
              <a:gdLst/>
              <a:ahLst/>
              <a:cxnLst/>
              <a:rect l="l" t="t" r="r" b="b"/>
              <a:pathLst>
                <a:path w="42" h="42" extrusionOk="0">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16"/>
            <p:cNvSpPr/>
            <p:nvPr/>
          </p:nvSpPr>
          <p:spPr>
            <a:xfrm>
              <a:off x="-93007" y="650594"/>
              <a:ext cx="24196" cy="26013"/>
            </a:xfrm>
            <a:custGeom>
              <a:avLst/>
              <a:gdLst/>
              <a:ahLst/>
              <a:cxnLst/>
              <a:rect l="l" t="t" r="r" b="b"/>
              <a:pathLst>
                <a:path w="124" h="120" extrusionOk="0">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16"/>
            <p:cNvSpPr/>
            <p:nvPr/>
          </p:nvSpPr>
          <p:spPr>
            <a:xfrm>
              <a:off x="8904553" y="1137687"/>
              <a:ext cx="52296" cy="58096"/>
            </a:xfrm>
            <a:custGeom>
              <a:avLst/>
              <a:gdLst/>
              <a:ahLst/>
              <a:cxnLst/>
              <a:rect l="l" t="t" r="r" b="b"/>
              <a:pathLst>
                <a:path w="268" h="268" extrusionOk="0">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16"/>
            <p:cNvSpPr/>
            <p:nvPr/>
          </p:nvSpPr>
          <p:spPr>
            <a:xfrm>
              <a:off x="9178324" y="1120779"/>
              <a:ext cx="8196" cy="10188"/>
            </a:xfrm>
            <a:custGeom>
              <a:avLst/>
              <a:gdLst/>
              <a:ahLst/>
              <a:cxnLst/>
              <a:rect l="l" t="t" r="r" b="b"/>
              <a:pathLst>
                <a:path w="42" h="47" extrusionOk="0">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16"/>
            <p:cNvSpPr/>
            <p:nvPr/>
          </p:nvSpPr>
          <p:spPr>
            <a:xfrm>
              <a:off x="7242609" y="1404321"/>
              <a:ext cx="657987" cy="738986"/>
            </a:xfrm>
            <a:custGeom>
              <a:avLst/>
              <a:gdLst/>
              <a:ahLst/>
              <a:cxnLst/>
              <a:rect l="l" t="t" r="r" b="b"/>
              <a:pathLst>
                <a:path w="3372" h="3409" extrusionOk="0">
                  <a:moveTo>
                    <a:pt x="1137" y="1"/>
                  </a:moveTo>
                  <a:lnTo>
                    <a:pt x="1137" y="1"/>
                  </a:lnTo>
                  <a:cubicBezTo>
                    <a:pt x="477" y="255"/>
                    <a:pt x="1" y="895"/>
                    <a:pt x="1" y="1645"/>
                  </a:cubicBezTo>
                  <a:cubicBezTo>
                    <a:pt x="1" y="2621"/>
                    <a:pt x="788" y="3409"/>
                    <a:pt x="1764" y="3409"/>
                  </a:cubicBezTo>
                  <a:cubicBezTo>
                    <a:pt x="2482" y="3409"/>
                    <a:pt x="3097" y="2978"/>
                    <a:pt x="3372" y="2363"/>
                  </a:cubicBezTo>
                  <a:lnTo>
                    <a:pt x="3372" y="2363"/>
                  </a:lnTo>
                  <a:cubicBezTo>
                    <a:pt x="3183" y="2437"/>
                    <a:pt x="2970" y="2482"/>
                    <a:pt x="2748" y="2482"/>
                  </a:cubicBezTo>
                  <a:cubicBezTo>
                    <a:pt x="1772" y="2482"/>
                    <a:pt x="985" y="1694"/>
                    <a:pt x="985" y="719"/>
                  </a:cubicBezTo>
                  <a:cubicBezTo>
                    <a:pt x="985" y="464"/>
                    <a:pt x="1038" y="222"/>
                    <a:pt x="1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16"/>
            <p:cNvSpPr/>
            <p:nvPr/>
          </p:nvSpPr>
          <p:spPr>
            <a:xfrm>
              <a:off x="1879393" y="3244307"/>
              <a:ext cx="396119" cy="385859"/>
            </a:xfrm>
            <a:custGeom>
              <a:avLst/>
              <a:gdLst/>
              <a:ahLst/>
              <a:cxnLst/>
              <a:rect l="l" t="t" r="r" b="b"/>
              <a:pathLst>
                <a:path w="2030" h="1780" extrusionOk="0">
                  <a:moveTo>
                    <a:pt x="1014" y="0"/>
                  </a:moveTo>
                  <a:cubicBezTo>
                    <a:pt x="894" y="0"/>
                    <a:pt x="773" y="24"/>
                    <a:pt x="656" y="75"/>
                  </a:cubicBezTo>
                  <a:cubicBezTo>
                    <a:pt x="205" y="276"/>
                    <a:pt x="0" y="797"/>
                    <a:pt x="201" y="1248"/>
                  </a:cubicBezTo>
                  <a:cubicBezTo>
                    <a:pt x="350" y="1581"/>
                    <a:pt x="673" y="1780"/>
                    <a:pt x="1013" y="1780"/>
                  </a:cubicBezTo>
                  <a:cubicBezTo>
                    <a:pt x="1134" y="1780"/>
                    <a:pt x="1256" y="1755"/>
                    <a:pt x="1374" y="1703"/>
                  </a:cubicBezTo>
                  <a:cubicBezTo>
                    <a:pt x="1825" y="1506"/>
                    <a:pt x="2030" y="981"/>
                    <a:pt x="1833" y="530"/>
                  </a:cubicBezTo>
                  <a:cubicBezTo>
                    <a:pt x="1687" y="198"/>
                    <a:pt x="1358" y="0"/>
                    <a:pt x="1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16"/>
            <p:cNvSpPr/>
            <p:nvPr/>
          </p:nvSpPr>
          <p:spPr>
            <a:xfrm>
              <a:off x="1775387" y="3284844"/>
              <a:ext cx="611350" cy="303702"/>
            </a:xfrm>
            <a:custGeom>
              <a:avLst/>
              <a:gdLst/>
              <a:ahLst/>
              <a:cxnLst/>
              <a:rect l="l" t="t" r="r" b="b"/>
              <a:pathLst>
                <a:path w="3133" h="1401" extrusionOk="0">
                  <a:moveTo>
                    <a:pt x="3017" y="0"/>
                  </a:moveTo>
                  <a:cubicBezTo>
                    <a:pt x="2924" y="0"/>
                    <a:pt x="2749" y="39"/>
                    <a:pt x="2518" y="109"/>
                  </a:cubicBezTo>
                  <a:cubicBezTo>
                    <a:pt x="2552" y="104"/>
                    <a:pt x="2580" y="101"/>
                    <a:pt x="2603" y="101"/>
                  </a:cubicBezTo>
                  <a:cubicBezTo>
                    <a:pt x="2632" y="101"/>
                    <a:pt x="2650" y="106"/>
                    <a:pt x="2657" y="117"/>
                  </a:cubicBezTo>
                  <a:cubicBezTo>
                    <a:pt x="2694" y="195"/>
                    <a:pt x="2210" y="487"/>
                    <a:pt x="1579" y="765"/>
                  </a:cubicBezTo>
                  <a:cubicBezTo>
                    <a:pt x="1061" y="992"/>
                    <a:pt x="608" y="1143"/>
                    <a:pt x="444" y="1143"/>
                  </a:cubicBezTo>
                  <a:cubicBezTo>
                    <a:pt x="410" y="1143"/>
                    <a:pt x="388" y="1136"/>
                    <a:pt x="381" y="1122"/>
                  </a:cubicBezTo>
                  <a:cubicBezTo>
                    <a:pt x="369" y="1102"/>
                    <a:pt x="402" y="1061"/>
                    <a:pt x="463" y="1015"/>
                  </a:cubicBezTo>
                  <a:lnTo>
                    <a:pt x="463" y="1015"/>
                  </a:lnTo>
                  <a:cubicBezTo>
                    <a:pt x="168" y="1184"/>
                    <a:pt x="0" y="1323"/>
                    <a:pt x="29" y="1372"/>
                  </a:cubicBezTo>
                  <a:cubicBezTo>
                    <a:pt x="37" y="1392"/>
                    <a:pt x="65" y="1401"/>
                    <a:pt x="112" y="1401"/>
                  </a:cubicBezTo>
                  <a:cubicBezTo>
                    <a:pt x="330" y="1401"/>
                    <a:pt x="943" y="1196"/>
                    <a:pt x="1640" y="888"/>
                  </a:cubicBezTo>
                  <a:cubicBezTo>
                    <a:pt x="2489" y="511"/>
                    <a:pt x="3133" y="126"/>
                    <a:pt x="3088" y="19"/>
                  </a:cubicBezTo>
                  <a:cubicBezTo>
                    <a:pt x="3078" y="6"/>
                    <a:pt x="3054" y="0"/>
                    <a:pt x="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42" name="Google Shape;542;p16"/>
          <p:cNvSpPr/>
          <p:nvPr/>
        </p:nvSpPr>
        <p:spPr>
          <a:xfrm>
            <a:off x="212833" y="283200"/>
            <a:ext cx="11741600" cy="6291600"/>
          </a:xfrm>
          <a:prstGeom prst="roundRect">
            <a:avLst>
              <a:gd name="adj" fmla="val 0"/>
            </a:avLst>
          </a:prstGeom>
          <a:solidFill>
            <a:srgbClr val="FFFFFF">
              <a:alpha val="1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3" name="Google Shape;543;p16"/>
          <p:cNvSpPr txBox="1">
            <a:spLocks noGrp="1"/>
          </p:cNvSpPr>
          <p:nvPr>
            <p:ph type="sldNum" idx="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544" name="Google Shape;544;p16"/>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12000"/>
              <a:buNone/>
              <a:defRPr sz="16000">
                <a:solidFill>
                  <a:srgbClr val="FFFFFF"/>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45" name="Google Shape;545;p16"/>
          <p:cNvSpPr txBox="1">
            <a:spLocks noGrp="1"/>
          </p:cNvSpPr>
          <p:nvPr>
            <p:ph type="subTitle" idx="1"/>
          </p:nvPr>
        </p:nvSpPr>
        <p:spPr>
          <a:xfrm flipH="1">
            <a:off x="3042267" y="4151375"/>
            <a:ext cx="61076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867">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Tree>
    <p:extLst>
      <p:ext uri="{BB962C8B-B14F-4D97-AF65-F5344CB8AC3E}">
        <p14:creationId xmlns:p14="http://schemas.microsoft.com/office/powerpoint/2010/main" val="3082621682"/>
      </p:ext>
    </p:extLst>
  </p:cSld>
  <p:clrMapOvr>
    <a:masterClrMapping/>
  </p:clrMapOvr>
  <p:extLst>
    <p:ext uri="{DCECCB84-F9BA-43D5-87BE-67443E8EF086}">
      <p15:sldGuideLst xmlns:p15="http://schemas.microsoft.com/office/powerpoint/2012/main">
        <p15:guide id="1" orient="horz" pos="2136">
          <p15:clr>
            <a:srgbClr val="FA7B17"/>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ECHNOLOGY DESIGN " type="blank">
  <p:cSld name="TECHNOLOGY DESIGN ">
    <p:spTree>
      <p:nvGrpSpPr>
        <p:cNvPr id="1" name="Shape 546"/>
        <p:cNvGrpSpPr/>
        <p:nvPr/>
      </p:nvGrpSpPr>
      <p:grpSpPr>
        <a:xfrm>
          <a:off x="0" y="0"/>
          <a:ext cx="0" cy="0"/>
          <a:chOff x="0" y="0"/>
          <a:chExt cx="0" cy="0"/>
        </a:xfrm>
      </p:grpSpPr>
      <p:sp>
        <p:nvSpPr>
          <p:cNvPr id="547" name="Google Shape;547;p17"/>
          <p:cNvSpPr/>
          <p:nvPr/>
        </p:nvSpPr>
        <p:spPr>
          <a:xfrm>
            <a:off x="0" y="0"/>
            <a:ext cx="12192083" cy="6858056"/>
          </a:xfrm>
          <a:custGeom>
            <a:avLst/>
            <a:gdLst/>
            <a:ahLst/>
            <a:cxnLst/>
            <a:rect l="l" t="t" r="r" b="b"/>
            <a:pathLst>
              <a:path w="66114" h="43008" extrusionOk="0">
                <a:moveTo>
                  <a:pt x="0" y="1"/>
                </a:moveTo>
                <a:lnTo>
                  <a:pt x="66113" y="1"/>
                </a:lnTo>
                <a:lnTo>
                  <a:pt x="66113" y="43007"/>
                </a:lnTo>
                <a:lnTo>
                  <a:pt x="0" y="43007"/>
                </a:lnTo>
                <a:close/>
              </a:path>
            </a:pathLst>
          </a:custGeom>
          <a:gradFill>
            <a:gsLst>
              <a:gs pos="0">
                <a:schemeClr val="accent3"/>
              </a:gs>
              <a:gs pos="100000">
                <a:schemeClr val="accent4"/>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8" name="Google Shape;548;p17"/>
          <p:cNvSpPr/>
          <p:nvPr/>
        </p:nvSpPr>
        <p:spPr>
          <a:xfrm>
            <a:off x="2" y="28696"/>
            <a:ext cx="12191900" cy="6829353"/>
          </a:xfrm>
          <a:custGeom>
            <a:avLst/>
            <a:gdLst/>
            <a:ahLst/>
            <a:cxnLst/>
            <a:rect l="l" t="t" r="r" b="b"/>
            <a:pathLst>
              <a:path w="66844" h="37443" extrusionOk="0">
                <a:moveTo>
                  <a:pt x="66843" y="2145"/>
                </a:moveTo>
                <a:cubicBezTo>
                  <a:pt x="61476" y="1"/>
                  <a:pt x="57297" y="2797"/>
                  <a:pt x="56071" y="8690"/>
                </a:cubicBezTo>
                <a:cubicBezTo>
                  <a:pt x="54878" y="14455"/>
                  <a:pt x="48296" y="12269"/>
                  <a:pt x="44770" y="15476"/>
                </a:cubicBezTo>
                <a:cubicBezTo>
                  <a:pt x="39226" y="20520"/>
                  <a:pt x="41297" y="27384"/>
                  <a:pt x="33424" y="27384"/>
                </a:cubicBezTo>
                <a:cubicBezTo>
                  <a:pt x="25551" y="27384"/>
                  <a:pt x="27667" y="20515"/>
                  <a:pt x="22073" y="15476"/>
                </a:cubicBezTo>
                <a:cubicBezTo>
                  <a:pt x="18531" y="12282"/>
                  <a:pt x="11966" y="14455"/>
                  <a:pt x="10772" y="8690"/>
                </a:cubicBezTo>
                <a:cubicBezTo>
                  <a:pt x="9546" y="2789"/>
                  <a:pt x="5368" y="1"/>
                  <a:pt x="0" y="2145"/>
                </a:cubicBezTo>
                <a:lnTo>
                  <a:pt x="0" y="37442"/>
                </a:lnTo>
                <a:lnTo>
                  <a:pt x="66843" y="37442"/>
                </a:lnTo>
                <a:close/>
              </a:path>
            </a:pathLst>
          </a:custGeom>
          <a:gradFill>
            <a:gsLst>
              <a:gs pos="0">
                <a:schemeClr val="dk1"/>
              </a:gs>
              <a:gs pos="56000">
                <a:srgbClr val="3F2767"/>
              </a:gs>
              <a:gs pos="100000">
                <a:schemeClr val="accent3"/>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9" name="Google Shape;549;p17"/>
          <p:cNvSpPr/>
          <p:nvPr/>
        </p:nvSpPr>
        <p:spPr>
          <a:xfrm>
            <a:off x="1" y="1658685"/>
            <a:ext cx="12191900" cy="5199304"/>
          </a:xfrm>
          <a:custGeom>
            <a:avLst/>
            <a:gdLst/>
            <a:ahLst/>
            <a:cxnLst/>
            <a:rect l="l" t="t" r="r" b="b"/>
            <a:pathLst>
              <a:path w="66844" h="28506" extrusionOk="0">
                <a:moveTo>
                  <a:pt x="405" y="1"/>
                </a:moveTo>
                <a:cubicBezTo>
                  <a:pt x="273" y="1"/>
                  <a:pt x="138" y="4"/>
                  <a:pt x="0" y="11"/>
                </a:cubicBezTo>
                <a:lnTo>
                  <a:pt x="0" y="28505"/>
                </a:lnTo>
                <a:lnTo>
                  <a:pt x="66843" y="28505"/>
                </a:lnTo>
                <a:lnTo>
                  <a:pt x="66843" y="11"/>
                </a:lnTo>
                <a:cubicBezTo>
                  <a:pt x="66720" y="5"/>
                  <a:pt x="66599" y="2"/>
                  <a:pt x="66480" y="2"/>
                </a:cubicBezTo>
                <a:cubicBezTo>
                  <a:pt x="59279" y="2"/>
                  <a:pt x="58011" y="10606"/>
                  <a:pt x="53913" y="10606"/>
                </a:cubicBezTo>
                <a:cubicBezTo>
                  <a:pt x="53427" y="10606"/>
                  <a:pt x="52900" y="10457"/>
                  <a:pt x="52319" y="10122"/>
                </a:cubicBezTo>
                <a:cubicBezTo>
                  <a:pt x="50860" y="9281"/>
                  <a:pt x="49132" y="8680"/>
                  <a:pt x="47451" y="8680"/>
                </a:cubicBezTo>
                <a:cubicBezTo>
                  <a:pt x="45112" y="8680"/>
                  <a:pt x="42864" y="9842"/>
                  <a:pt x="41559" y="13132"/>
                </a:cubicBezTo>
                <a:cubicBezTo>
                  <a:pt x="40391" y="16076"/>
                  <a:pt x="38667" y="17291"/>
                  <a:pt x="37148" y="17291"/>
                </a:cubicBezTo>
                <a:cubicBezTo>
                  <a:pt x="35373" y="17291"/>
                  <a:pt x="33879" y="15631"/>
                  <a:pt x="33879" y="13132"/>
                </a:cubicBezTo>
                <a:lnTo>
                  <a:pt x="33879" y="10873"/>
                </a:lnTo>
                <a:lnTo>
                  <a:pt x="32964" y="10873"/>
                </a:lnTo>
                <a:lnTo>
                  <a:pt x="32964" y="13132"/>
                </a:lnTo>
                <a:cubicBezTo>
                  <a:pt x="32964" y="15631"/>
                  <a:pt x="31470" y="17291"/>
                  <a:pt x="29694" y="17291"/>
                </a:cubicBezTo>
                <a:cubicBezTo>
                  <a:pt x="28175" y="17291"/>
                  <a:pt x="26450" y="16076"/>
                  <a:pt x="25280" y="13132"/>
                </a:cubicBezTo>
                <a:cubicBezTo>
                  <a:pt x="24017" y="9947"/>
                  <a:pt x="22332" y="8991"/>
                  <a:pt x="20218" y="8991"/>
                </a:cubicBezTo>
                <a:cubicBezTo>
                  <a:pt x="18579" y="8991"/>
                  <a:pt x="16682" y="9566"/>
                  <a:pt x="14524" y="10122"/>
                </a:cubicBezTo>
                <a:cubicBezTo>
                  <a:pt x="14138" y="10222"/>
                  <a:pt x="13776" y="10269"/>
                  <a:pt x="13435" y="10269"/>
                </a:cubicBezTo>
                <a:cubicBezTo>
                  <a:pt x="8373" y="10269"/>
                  <a:pt x="7900" y="1"/>
                  <a:pt x="405" y="1"/>
                </a:cubicBezTo>
                <a:close/>
              </a:path>
            </a:pathLst>
          </a:custGeom>
          <a:solidFill>
            <a:srgbClr val="F9F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0" name="Google Shape;550;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551" name="Google Shape;551;p17"/>
          <p:cNvSpPr txBox="1">
            <a:spLocks noGrp="1"/>
          </p:cNvSpPr>
          <p:nvPr>
            <p:ph type="title"/>
          </p:nvPr>
        </p:nvSpPr>
        <p:spPr>
          <a:xfrm flipH="1">
            <a:off x="5371067" y="3729233"/>
            <a:ext cx="6305600" cy="798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1800"/>
              <a:buNone/>
              <a:defRPr sz="2400">
                <a:solidFill>
                  <a:srgbClr val="0F0F4B"/>
                </a:solidFill>
              </a:defRPr>
            </a:lvl1pPr>
            <a:lvl2pPr lvl="1" algn="r" rtl="0">
              <a:spcBef>
                <a:spcPts val="0"/>
              </a:spcBef>
              <a:spcAft>
                <a:spcPts val="0"/>
              </a:spcAft>
              <a:buClr>
                <a:srgbClr val="0F0F4B"/>
              </a:buClr>
              <a:buSzPts val="1800"/>
              <a:buNone/>
              <a:defRPr sz="2400">
                <a:solidFill>
                  <a:srgbClr val="0F0F4B"/>
                </a:solidFill>
              </a:defRPr>
            </a:lvl2pPr>
            <a:lvl3pPr lvl="2" algn="r" rtl="0">
              <a:spcBef>
                <a:spcPts val="0"/>
              </a:spcBef>
              <a:spcAft>
                <a:spcPts val="0"/>
              </a:spcAft>
              <a:buClr>
                <a:srgbClr val="0F0F4B"/>
              </a:buClr>
              <a:buSzPts val="1800"/>
              <a:buNone/>
              <a:defRPr sz="2400">
                <a:solidFill>
                  <a:srgbClr val="0F0F4B"/>
                </a:solidFill>
              </a:defRPr>
            </a:lvl3pPr>
            <a:lvl4pPr lvl="3" algn="r" rtl="0">
              <a:spcBef>
                <a:spcPts val="0"/>
              </a:spcBef>
              <a:spcAft>
                <a:spcPts val="0"/>
              </a:spcAft>
              <a:buClr>
                <a:srgbClr val="0F0F4B"/>
              </a:buClr>
              <a:buSzPts val="1800"/>
              <a:buNone/>
              <a:defRPr sz="2400">
                <a:solidFill>
                  <a:srgbClr val="0F0F4B"/>
                </a:solidFill>
              </a:defRPr>
            </a:lvl4pPr>
            <a:lvl5pPr lvl="4" algn="r" rtl="0">
              <a:spcBef>
                <a:spcPts val="0"/>
              </a:spcBef>
              <a:spcAft>
                <a:spcPts val="0"/>
              </a:spcAft>
              <a:buClr>
                <a:srgbClr val="0F0F4B"/>
              </a:buClr>
              <a:buSzPts val="1800"/>
              <a:buNone/>
              <a:defRPr sz="2400">
                <a:solidFill>
                  <a:srgbClr val="0F0F4B"/>
                </a:solidFill>
              </a:defRPr>
            </a:lvl5pPr>
            <a:lvl6pPr lvl="5" algn="r" rtl="0">
              <a:spcBef>
                <a:spcPts val="0"/>
              </a:spcBef>
              <a:spcAft>
                <a:spcPts val="0"/>
              </a:spcAft>
              <a:buClr>
                <a:srgbClr val="0F0F4B"/>
              </a:buClr>
              <a:buSzPts val="1800"/>
              <a:buNone/>
              <a:defRPr sz="2400">
                <a:solidFill>
                  <a:srgbClr val="0F0F4B"/>
                </a:solidFill>
              </a:defRPr>
            </a:lvl6pPr>
            <a:lvl7pPr lvl="6" algn="r" rtl="0">
              <a:spcBef>
                <a:spcPts val="0"/>
              </a:spcBef>
              <a:spcAft>
                <a:spcPts val="0"/>
              </a:spcAft>
              <a:buClr>
                <a:srgbClr val="0F0F4B"/>
              </a:buClr>
              <a:buSzPts val="1800"/>
              <a:buNone/>
              <a:defRPr sz="2400">
                <a:solidFill>
                  <a:srgbClr val="0F0F4B"/>
                </a:solidFill>
              </a:defRPr>
            </a:lvl7pPr>
            <a:lvl8pPr lvl="7" algn="r" rtl="0">
              <a:spcBef>
                <a:spcPts val="0"/>
              </a:spcBef>
              <a:spcAft>
                <a:spcPts val="0"/>
              </a:spcAft>
              <a:buClr>
                <a:srgbClr val="0F0F4B"/>
              </a:buClr>
              <a:buSzPts val="1800"/>
              <a:buNone/>
              <a:defRPr sz="2400">
                <a:solidFill>
                  <a:srgbClr val="0F0F4B"/>
                </a:solidFill>
              </a:defRPr>
            </a:lvl8pPr>
            <a:lvl9pPr lvl="8" algn="r"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552" name="Google Shape;552;p17"/>
          <p:cNvSpPr txBox="1">
            <a:spLocks noGrp="1"/>
          </p:cNvSpPr>
          <p:nvPr>
            <p:ph type="subTitle" idx="1"/>
          </p:nvPr>
        </p:nvSpPr>
        <p:spPr>
          <a:xfrm flipH="1">
            <a:off x="9027867" y="4527233"/>
            <a:ext cx="2648800" cy="39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F0F4B"/>
              </a:buClr>
              <a:buSzPts val="1000"/>
              <a:buNone/>
              <a:defRPr sz="1333">
                <a:solidFill>
                  <a:srgbClr val="0F0F4B"/>
                </a:solidFill>
              </a:defRPr>
            </a:lvl1pPr>
            <a:lvl2pPr lvl="1" algn="r" rtl="0">
              <a:lnSpc>
                <a:spcPct val="100000"/>
              </a:lnSpc>
              <a:spcBef>
                <a:spcPts val="0"/>
              </a:spcBef>
              <a:spcAft>
                <a:spcPts val="0"/>
              </a:spcAft>
              <a:buClr>
                <a:srgbClr val="0F0F4B"/>
              </a:buClr>
              <a:buSzPts val="1000"/>
              <a:buNone/>
              <a:defRPr sz="1333">
                <a:solidFill>
                  <a:srgbClr val="0F0F4B"/>
                </a:solidFill>
              </a:defRPr>
            </a:lvl2pPr>
            <a:lvl3pPr lvl="2" algn="r" rtl="0">
              <a:lnSpc>
                <a:spcPct val="100000"/>
              </a:lnSpc>
              <a:spcBef>
                <a:spcPts val="0"/>
              </a:spcBef>
              <a:spcAft>
                <a:spcPts val="0"/>
              </a:spcAft>
              <a:buClr>
                <a:srgbClr val="0F0F4B"/>
              </a:buClr>
              <a:buSzPts val="1000"/>
              <a:buNone/>
              <a:defRPr sz="1333">
                <a:solidFill>
                  <a:srgbClr val="0F0F4B"/>
                </a:solidFill>
              </a:defRPr>
            </a:lvl3pPr>
            <a:lvl4pPr lvl="3" algn="r" rtl="0">
              <a:lnSpc>
                <a:spcPct val="100000"/>
              </a:lnSpc>
              <a:spcBef>
                <a:spcPts val="0"/>
              </a:spcBef>
              <a:spcAft>
                <a:spcPts val="0"/>
              </a:spcAft>
              <a:buClr>
                <a:srgbClr val="0F0F4B"/>
              </a:buClr>
              <a:buSzPts val="1000"/>
              <a:buNone/>
              <a:defRPr sz="1333">
                <a:solidFill>
                  <a:srgbClr val="0F0F4B"/>
                </a:solidFill>
              </a:defRPr>
            </a:lvl4pPr>
            <a:lvl5pPr lvl="4" algn="r" rtl="0">
              <a:lnSpc>
                <a:spcPct val="100000"/>
              </a:lnSpc>
              <a:spcBef>
                <a:spcPts val="0"/>
              </a:spcBef>
              <a:spcAft>
                <a:spcPts val="0"/>
              </a:spcAft>
              <a:buClr>
                <a:srgbClr val="0F0F4B"/>
              </a:buClr>
              <a:buSzPts val="1000"/>
              <a:buNone/>
              <a:defRPr sz="1333">
                <a:solidFill>
                  <a:srgbClr val="0F0F4B"/>
                </a:solidFill>
              </a:defRPr>
            </a:lvl5pPr>
            <a:lvl6pPr lvl="5" algn="r" rtl="0">
              <a:lnSpc>
                <a:spcPct val="100000"/>
              </a:lnSpc>
              <a:spcBef>
                <a:spcPts val="0"/>
              </a:spcBef>
              <a:spcAft>
                <a:spcPts val="0"/>
              </a:spcAft>
              <a:buClr>
                <a:srgbClr val="0F0F4B"/>
              </a:buClr>
              <a:buSzPts val="1000"/>
              <a:buNone/>
              <a:defRPr sz="1333">
                <a:solidFill>
                  <a:srgbClr val="0F0F4B"/>
                </a:solidFill>
              </a:defRPr>
            </a:lvl6pPr>
            <a:lvl7pPr lvl="6" algn="r" rtl="0">
              <a:lnSpc>
                <a:spcPct val="100000"/>
              </a:lnSpc>
              <a:spcBef>
                <a:spcPts val="0"/>
              </a:spcBef>
              <a:spcAft>
                <a:spcPts val="0"/>
              </a:spcAft>
              <a:buClr>
                <a:srgbClr val="0F0F4B"/>
              </a:buClr>
              <a:buSzPts val="1000"/>
              <a:buNone/>
              <a:defRPr sz="1333">
                <a:solidFill>
                  <a:srgbClr val="0F0F4B"/>
                </a:solidFill>
              </a:defRPr>
            </a:lvl7pPr>
            <a:lvl8pPr lvl="7" algn="r" rtl="0">
              <a:lnSpc>
                <a:spcPct val="100000"/>
              </a:lnSpc>
              <a:spcBef>
                <a:spcPts val="0"/>
              </a:spcBef>
              <a:spcAft>
                <a:spcPts val="0"/>
              </a:spcAft>
              <a:buClr>
                <a:srgbClr val="0F0F4B"/>
              </a:buClr>
              <a:buSzPts val="1000"/>
              <a:buNone/>
              <a:defRPr sz="1333">
                <a:solidFill>
                  <a:srgbClr val="0F0F4B"/>
                </a:solidFill>
              </a:defRPr>
            </a:lvl8pPr>
            <a:lvl9pPr lvl="8" algn="r" rtl="0">
              <a:lnSpc>
                <a:spcPct val="100000"/>
              </a:lnSpc>
              <a:spcBef>
                <a:spcPts val="0"/>
              </a:spcBef>
              <a:spcAft>
                <a:spcPts val="0"/>
              </a:spcAft>
              <a:buClr>
                <a:srgbClr val="0F0F4B"/>
              </a:buClr>
              <a:buSzPts val="1000"/>
              <a:buNone/>
              <a:defRPr sz="1333">
                <a:solidFill>
                  <a:srgbClr val="0F0F4B"/>
                </a:solidFill>
              </a:defRPr>
            </a:lvl9pPr>
          </a:lstStyle>
          <a:p>
            <a:r>
              <a:rPr lang="ru-RU"/>
              <a:t>Образец подзаголовка</a:t>
            </a:r>
            <a:endParaRPr/>
          </a:p>
        </p:txBody>
      </p:sp>
    </p:spTree>
    <p:extLst>
      <p:ext uri="{BB962C8B-B14F-4D97-AF65-F5344CB8AC3E}">
        <p14:creationId xmlns:p14="http://schemas.microsoft.com/office/powerpoint/2010/main" val="243867430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53"/>
        <p:cNvGrpSpPr/>
        <p:nvPr/>
      </p:nvGrpSpPr>
      <p:grpSpPr>
        <a:xfrm>
          <a:off x="0" y="0"/>
          <a:ext cx="0" cy="0"/>
          <a:chOff x="0" y="0"/>
          <a:chExt cx="0" cy="0"/>
        </a:xfrm>
      </p:grpSpPr>
      <p:sp>
        <p:nvSpPr>
          <p:cNvPr id="554" name="Google Shape;554;p18"/>
          <p:cNvSpPr/>
          <p:nvPr/>
        </p:nvSpPr>
        <p:spPr>
          <a:xfrm rot="9891484">
            <a:off x="7332643" y="167414"/>
            <a:ext cx="4570616" cy="1486020"/>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5" name="Google Shape;555;p18"/>
          <p:cNvSpPr/>
          <p:nvPr/>
        </p:nvSpPr>
        <p:spPr>
          <a:xfrm rot="10800000">
            <a:off x="-43196" y="-34379"/>
            <a:ext cx="5674909" cy="4127315"/>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56" name="Google Shape;556;p18"/>
          <p:cNvSpPr/>
          <p:nvPr/>
        </p:nvSpPr>
        <p:spPr>
          <a:xfrm flipH="1">
            <a:off x="3" y="4267569"/>
            <a:ext cx="3604352" cy="2621239"/>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57" name="Google Shape;557;p18"/>
          <p:cNvSpPr/>
          <p:nvPr/>
        </p:nvSpPr>
        <p:spPr>
          <a:xfrm rot="10800000" flipH="1">
            <a:off x="-94364" y="-49757"/>
            <a:ext cx="2622792" cy="192034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8" name="Google Shape;558;p18"/>
          <p:cNvSpPr/>
          <p:nvPr/>
        </p:nvSpPr>
        <p:spPr>
          <a:xfrm rot="-9044995" flipH="1">
            <a:off x="2394737" y="1293"/>
            <a:ext cx="2231996" cy="1024187"/>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9" name="Google Shape;559;p18"/>
          <p:cNvSpPr/>
          <p:nvPr/>
        </p:nvSpPr>
        <p:spPr>
          <a:xfrm>
            <a:off x="6578755" y="2761493"/>
            <a:ext cx="5674909" cy="4127315"/>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60" name="Google Shape;560;p18"/>
          <p:cNvSpPr/>
          <p:nvPr/>
        </p:nvSpPr>
        <p:spPr>
          <a:xfrm rot="10800000" flipH="1">
            <a:off x="8838413" y="-49879"/>
            <a:ext cx="3391240" cy="2466509"/>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61" name="Google Shape;561;p18"/>
          <p:cNvSpPr/>
          <p:nvPr/>
        </p:nvSpPr>
        <p:spPr>
          <a:xfrm flipH="1">
            <a:off x="9988551" y="6736287"/>
            <a:ext cx="1192139" cy="144032"/>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2" name="Google Shape;562;p18"/>
          <p:cNvSpPr/>
          <p:nvPr/>
        </p:nvSpPr>
        <p:spPr>
          <a:xfrm flipH="1">
            <a:off x="9628408" y="4968444"/>
            <a:ext cx="2622792" cy="192034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3" name="Google Shape;563;p18"/>
          <p:cNvSpPr/>
          <p:nvPr/>
        </p:nvSpPr>
        <p:spPr>
          <a:xfrm rot="1755005" flipH="1">
            <a:off x="7520961" y="5813551"/>
            <a:ext cx="2231996" cy="1024187"/>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564" name="Google Shape;564;p18"/>
          <p:cNvPicPr preferRelativeResize="0"/>
          <p:nvPr/>
        </p:nvPicPr>
        <p:blipFill>
          <a:blip r:embed="rId2">
            <a:alphaModFix/>
          </a:blip>
          <a:stretch>
            <a:fillRect/>
          </a:stretch>
        </p:blipFill>
        <p:spPr>
          <a:xfrm>
            <a:off x="-16" y="-403721"/>
            <a:ext cx="12335869" cy="7315309"/>
          </a:xfrm>
          <a:prstGeom prst="rect">
            <a:avLst/>
          </a:prstGeom>
          <a:noFill/>
          <a:ln>
            <a:noFill/>
          </a:ln>
        </p:spPr>
      </p:pic>
      <p:sp>
        <p:nvSpPr>
          <p:cNvPr id="565" name="Google Shape;565;p18"/>
          <p:cNvSpPr/>
          <p:nvPr/>
        </p:nvSpPr>
        <p:spPr>
          <a:xfrm>
            <a:off x="954634" y="2971937"/>
            <a:ext cx="11275047" cy="1349679"/>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6" name="Google Shape;566;p18"/>
          <p:cNvSpPr/>
          <p:nvPr/>
        </p:nvSpPr>
        <p:spPr>
          <a:xfrm rot="10800000" flipH="1">
            <a:off x="976147" y="-41288"/>
            <a:ext cx="1192139" cy="144032"/>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7" name="Google Shape;567;p18"/>
          <p:cNvSpPr txBox="1">
            <a:spLocks noGrp="1"/>
          </p:cNvSpPr>
          <p:nvPr>
            <p:ph type="title"/>
          </p:nvPr>
        </p:nvSpPr>
        <p:spPr>
          <a:xfrm>
            <a:off x="1733200" y="2081051"/>
            <a:ext cx="6163200" cy="1756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F0F4B"/>
              </a:buClr>
              <a:buSzPts val="4800"/>
              <a:buNone/>
              <a:defRPr sz="6400">
                <a:solidFill>
                  <a:srgbClr val="0F0F4B"/>
                </a:solidFill>
              </a:defRPr>
            </a:lvl1pPr>
            <a:lvl2pPr lvl="1" rtl="0">
              <a:spcBef>
                <a:spcPts val="0"/>
              </a:spcBef>
              <a:spcAft>
                <a:spcPts val="0"/>
              </a:spcAft>
              <a:buClr>
                <a:srgbClr val="0F0F4B"/>
              </a:buClr>
              <a:buSzPts val="2800"/>
              <a:buNone/>
              <a:defRPr>
                <a:solidFill>
                  <a:srgbClr val="0F0F4B"/>
                </a:solidFill>
              </a:defRPr>
            </a:lvl2pPr>
            <a:lvl3pPr lvl="2" rtl="0">
              <a:spcBef>
                <a:spcPts val="0"/>
              </a:spcBef>
              <a:spcAft>
                <a:spcPts val="0"/>
              </a:spcAft>
              <a:buClr>
                <a:srgbClr val="0F0F4B"/>
              </a:buClr>
              <a:buSzPts val="2800"/>
              <a:buNone/>
              <a:defRPr>
                <a:solidFill>
                  <a:srgbClr val="0F0F4B"/>
                </a:solidFill>
              </a:defRPr>
            </a:lvl3pPr>
            <a:lvl4pPr lvl="3" rtl="0">
              <a:spcBef>
                <a:spcPts val="0"/>
              </a:spcBef>
              <a:spcAft>
                <a:spcPts val="0"/>
              </a:spcAft>
              <a:buClr>
                <a:srgbClr val="0F0F4B"/>
              </a:buClr>
              <a:buSzPts val="2800"/>
              <a:buNone/>
              <a:defRPr>
                <a:solidFill>
                  <a:srgbClr val="0F0F4B"/>
                </a:solidFill>
              </a:defRPr>
            </a:lvl4pPr>
            <a:lvl5pPr lvl="4" rtl="0">
              <a:spcBef>
                <a:spcPts val="0"/>
              </a:spcBef>
              <a:spcAft>
                <a:spcPts val="0"/>
              </a:spcAft>
              <a:buClr>
                <a:srgbClr val="0F0F4B"/>
              </a:buClr>
              <a:buSzPts val="2800"/>
              <a:buNone/>
              <a:defRPr>
                <a:solidFill>
                  <a:srgbClr val="0F0F4B"/>
                </a:solidFill>
              </a:defRPr>
            </a:lvl5pPr>
            <a:lvl6pPr lvl="5" rtl="0">
              <a:spcBef>
                <a:spcPts val="0"/>
              </a:spcBef>
              <a:spcAft>
                <a:spcPts val="0"/>
              </a:spcAft>
              <a:buClr>
                <a:srgbClr val="0F0F4B"/>
              </a:buClr>
              <a:buSzPts val="2800"/>
              <a:buNone/>
              <a:defRPr>
                <a:solidFill>
                  <a:srgbClr val="0F0F4B"/>
                </a:solidFill>
              </a:defRPr>
            </a:lvl6pPr>
            <a:lvl7pPr lvl="6" rtl="0">
              <a:spcBef>
                <a:spcPts val="0"/>
              </a:spcBef>
              <a:spcAft>
                <a:spcPts val="0"/>
              </a:spcAft>
              <a:buClr>
                <a:srgbClr val="0F0F4B"/>
              </a:buClr>
              <a:buSzPts val="2800"/>
              <a:buNone/>
              <a:defRPr>
                <a:solidFill>
                  <a:srgbClr val="0F0F4B"/>
                </a:solidFill>
              </a:defRPr>
            </a:lvl7pPr>
            <a:lvl8pPr lvl="7" rtl="0">
              <a:spcBef>
                <a:spcPts val="0"/>
              </a:spcBef>
              <a:spcAft>
                <a:spcPts val="0"/>
              </a:spcAft>
              <a:buClr>
                <a:srgbClr val="0F0F4B"/>
              </a:buClr>
              <a:buSzPts val="2800"/>
              <a:buNone/>
              <a:defRPr>
                <a:solidFill>
                  <a:srgbClr val="0F0F4B"/>
                </a:solidFill>
              </a:defRPr>
            </a:lvl8pPr>
            <a:lvl9pPr lvl="8"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sp>
        <p:nvSpPr>
          <p:cNvPr id="568" name="Google Shape;568;p18"/>
          <p:cNvSpPr txBox="1">
            <a:spLocks noGrp="1"/>
          </p:cNvSpPr>
          <p:nvPr>
            <p:ph type="subTitle" idx="1"/>
          </p:nvPr>
        </p:nvSpPr>
        <p:spPr>
          <a:xfrm>
            <a:off x="2371700" y="4397151"/>
            <a:ext cx="4210000" cy="1014800"/>
          </a:xfrm>
          <a:prstGeom prst="rect">
            <a:avLst/>
          </a:prstGeom>
        </p:spPr>
        <p:txBody>
          <a:bodyPr spcFirstLastPara="1" wrap="square" lIns="90000" tIns="91425" rIns="91425" bIns="91425" anchor="t" anchorCtr="0">
            <a:noAutofit/>
          </a:bodyPr>
          <a:lstStyle>
            <a:lvl1pPr lvl="0" algn="r"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Tree>
    <p:extLst>
      <p:ext uri="{BB962C8B-B14F-4D97-AF65-F5344CB8AC3E}">
        <p14:creationId xmlns:p14="http://schemas.microsoft.com/office/powerpoint/2010/main" val="39171449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Table of contents">
  <p:cSld name="1_Table of contents">
    <p:spTree>
      <p:nvGrpSpPr>
        <p:cNvPr id="1" name="Shape 350"/>
        <p:cNvGrpSpPr/>
        <p:nvPr/>
      </p:nvGrpSpPr>
      <p:grpSpPr>
        <a:xfrm>
          <a:off x="0" y="0"/>
          <a:ext cx="0" cy="0"/>
          <a:chOff x="0" y="0"/>
          <a:chExt cx="0" cy="0"/>
        </a:xfrm>
      </p:grpSpPr>
      <p:sp>
        <p:nvSpPr>
          <p:cNvPr id="366" name="Google Shape;366;p13"/>
          <p:cNvSpPr txBox="1">
            <a:spLocks noGrp="1"/>
          </p:cNvSpPr>
          <p:nvPr>
            <p:ph type="title"/>
          </p:nvPr>
        </p:nvSpPr>
        <p:spPr>
          <a:xfrm>
            <a:off x="1979600" y="1303948"/>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67" name="Google Shape;367;p13"/>
          <p:cNvSpPr txBox="1">
            <a:spLocks noGrp="1"/>
          </p:cNvSpPr>
          <p:nvPr>
            <p:ph type="subTitle" idx="1"/>
          </p:nvPr>
        </p:nvSpPr>
        <p:spPr>
          <a:xfrm>
            <a:off x="1979600" y="1719159"/>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68" name="Google Shape;368;p13"/>
          <p:cNvSpPr txBox="1">
            <a:spLocks noGrp="1"/>
          </p:cNvSpPr>
          <p:nvPr>
            <p:ph type="title" idx="2" hasCustomPrompt="1"/>
          </p:nvPr>
        </p:nvSpPr>
        <p:spPr>
          <a:xfrm>
            <a:off x="1263067" y="1373548"/>
            <a:ext cx="662400" cy="34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69" name="Google Shape;369;p13"/>
          <p:cNvSpPr txBox="1">
            <a:spLocks noGrp="1"/>
          </p:cNvSpPr>
          <p:nvPr>
            <p:ph type="title" idx="3"/>
          </p:nvPr>
        </p:nvSpPr>
        <p:spPr>
          <a:xfrm>
            <a:off x="7527137" y="1303948"/>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0" name="Google Shape;370;p13"/>
          <p:cNvSpPr txBox="1">
            <a:spLocks noGrp="1"/>
          </p:cNvSpPr>
          <p:nvPr>
            <p:ph type="subTitle" idx="4"/>
          </p:nvPr>
        </p:nvSpPr>
        <p:spPr>
          <a:xfrm>
            <a:off x="7527137" y="1751692"/>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71" name="Google Shape;371;p13"/>
          <p:cNvSpPr txBox="1">
            <a:spLocks noGrp="1"/>
          </p:cNvSpPr>
          <p:nvPr>
            <p:ph type="title" idx="5" hasCustomPrompt="1"/>
          </p:nvPr>
        </p:nvSpPr>
        <p:spPr>
          <a:xfrm>
            <a:off x="6842524" y="1372457"/>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72" name="Google Shape;372;p13"/>
          <p:cNvSpPr txBox="1">
            <a:spLocks noGrp="1"/>
          </p:cNvSpPr>
          <p:nvPr>
            <p:ph type="title" idx="6"/>
          </p:nvPr>
        </p:nvSpPr>
        <p:spPr>
          <a:xfrm>
            <a:off x="1979600" y="3118181"/>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3" name="Google Shape;373;p13"/>
          <p:cNvSpPr txBox="1">
            <a:spLocks noGrp="1"/>
          </p:cNvSpPr>
          <p:nvPr>
            <p:ph type="subTitle" idx="7"/>
          </p:nvPr>
        </p:nvSpPr>
        <p:spPr>
          <a:xfrm>
            <a:off x="1979600" y="3533392"/>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74" name="Google Shape;374;p13"/>
          <p:cNvSpPr txBox="1">
            <a:spLocks noGrp="1"/>
          </p:cNvSpPr>
          <p:nvPr>
            <p:ph type="title" idx="8" hasCustomPrompt="1"/>
          </p:nvPr>
        </p:nvSpPr>
        <p:spPr>
          <a:xfrm>
            <a:off x="1299133" y="3175709"/>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75" name="Google Shape;375;p13"/>
          <p:cNvSpPr txBox="1">
            <a:spLocks noGrp="1"/>
          </p:cNvSpPr>
          <p:nvPr>
            <p:ph type="title" idx="9"/>
          </p:nvPr>
        </p:nvSpPr>
        <p:spPr>
          <a:xfrm>
            <a:off x="7527137" y="3118181"/>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6" name="Google Shape;376;p13"/>
          <p:cNvSpPr txBox="1">
            <a:spLocks noGrp="1"/>
          </p:cNvSpPr>
          <p:nvPr>
            <p:ph type="subTitle" idx="13"/>
          </p:nvPr>
        </p:nvSpPr>
        <p:spPr>
          <a:xfrm>
            <a:off x="7527137" y="3533392"/>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77" name="Google Shape;377;p13"/>
          <p:cNvSpPr txBox="1">
            <a:spLocks noGrp="1"/>
          </p:cNvSpPr>
          <p:nvPr>
            <p:ph type="title" idx="14" hasCustomPrompt="1"/>
          </p:nvPr>
        </p:nvSpPr>
        <p:spPr>
          <a:xfrm>
            <a:off x="6842524" y="3186691"/>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78" name="Google Shape;378;p13"/>
          <p:cNvSpPr txBox="1">
            <a:spLocks noGrp="1"/>
          </p:cNvSpPr>
          <p:nvPr>
            <p:ph type="title" idx="15"/>
          </p:nvPr>
        </p:nvSpPr>
        <p:spPr>
          <a:xfrm>
            <a:off x="1979600" y="4932415"/>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9" name="Google Shape;379;p13"/>
          <p:cNvSpPr txBox="1">
            <a:spLocks noGrp="1"/>
          </p:cNvSpPr>
          <p:nvPr>
            <p:ph type="subTitle" idx="16"/>
          </p:nvPr>
        </p:nvSpPr>
        <p:spPr>
          <a:xfrm>
            <a:off x="1979600" y="5347625"/>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80" name="Google Shape;380;p13"/>
          <p:cNvSpPr txBox="1">
            <a:spLocks noGrp="1"/>
          </p:cNvSpPr>
          <p:nvPr>
            <p:ph type="title" idx="17" hasCustomPrompt="1"/>
          </p:nvPr>
        </p:nvSpPr>
        <p:spPr>
          <a:xfrm>
            <a:off x="1299133" y="4989943"/>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81" name="Google Shape;381;p13"/>
          <p:cNvSpPr txBox="1">
            <a:spLocks noGrp="1"/>
          </p:cNvSpPr>
          <p:nvPr>
            <p:ph type="title" idx="18"/>
          </p:nvPr>
        </p:nvSpPr>
        <p:spPr>
          <a:xfrm>
            <a:off x="7527137" y="4932415"/>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82" name="Google Shape;382;p13"/>
          <p:cNvSpPr txBox="1">
            <a:spLocks noGrp="1"/>
          </p:cNvSpPr>
          <p:nvPr>
            <p:ph type="subTitle" idx="19"/>
          </p:nvPr>
        </p:nvSpPr>
        <p:spPr>
          <a:xfrm>
            <a:off x="7527137" y="5347625"/>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83" name="Google Shape;383;p13"/>
          <p:cNvSpPr txBox="1">
            <a:spLocks noGrp="1"/>
          </p:cNvSpPr>
          <p:nvPr>
            <p:ph type="title" idx="20" hasCustomPrompt="1"/>
          </p:nvPr>
        </p:nvSpPr>
        <p:spPr>
          <a:xfrm>
            <a:off x="6842524" y="5000924"/>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Tree>
    <p:extLst>
      <p:ext uri="{BB962C8B-B14F-4D97-AF65-F5344CB8AC3E}">
        <p14:creationId xmlns:p14="http://schemas.microsoft.com/office/powerpoint/2010/main" val="5823836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99"/>
        <p:cNvGrpSpPr/>
        <p:nvPr/>
      </p:nvGrpSpPr>
      <p:grpSpPr>
        <a:xfrm>
          <a:off x="0" y="0"/>
          <a:ext cx="0" cy="0"/>
          <a:chOff x="0" y="0"/>
          <a:chExt cx="0" cy="0"/>
        </a:xfrm>
      </p:grpSpPr>
      <p:sp>
        <p:nvSpPr>
          <p:cNvPr id="152" name="Google Shape;152;p3"/>
          <p:cNvSpPr txBox="1">
            <a:spLocks noGrp="1"/>
          </p:cNvSpPr>
          <p:nvPr>
            <p:ph type="title"/>
          </p:nvPr>
        </p:nvSpPr>
        <p:spPr>
          <a:xfrm>
            <a:off x="4300400" y="3437233"/>
            <a:ext cx="57988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r>
              <a:rPr lang="ru-RU"/>
              <a:t>Образец заголовка</a:t>
            </a:r>
            <a:endParaRPr/>
          </a:p>
        </p:txBody>
      </p:sp>
      <p:sp>
        <p:nvSpPr>
          <p:cNvPr id="153" name="Google Shape;153;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154" name="Google Shape;154;p3"/>
          <p:cNvSpPr txBox="1">
            <a:spLocks noGrp="1"/>
          </p:cNvSpPr>
          <p:nvPr>
            <p:ph type="subTitle" idx="1"/>
          </p:nvPr>
        </p:nvSpPr>
        <p:spPr>
          <a:xfrm>
            <a:off x="4300400" y="4315600"/>
            <a:ext cx="407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dk2"/>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r>
              <a:rPr lang="ru-RU"/>
              <a:t>Образец подзаголовка</a:t>
            </a:r>
            <a:endParaRPr/>
          </a:p>
        </p:txBody>
      </p:sp>
      <p:sp>
        <p:nvSpPr>
          <p:cNvPr id="155" name="Google Shape;155;p3"/>
          <p:cNvSpPr txBox="1">
            <a:spLocks noGrp="1"/>
          </p:cNvSpPr>
          <p:nvPr>
            <p:ph type="title" idx="2" hasCustomPrompt="1"/>
          </p:nvPr>
        </p:nvSpPr>
        <p:spPr>
          <a:xfrm>
            <a:off x="4300400" y="2507867"/>
            <a:ext cx="49224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38720181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73"/>
        <p:cNvGrpSpPr/>
        <p:nvPr/>
      </p:nvGrpSpPr>
      <p:grpSpPr>
        <a:xfrm>
          <a:off x="0" y="0"/>
          <a:ext cx="0" cy="0"/>
          <a:chOff x="0" y="0"/>
          <a:chExt cx="0" cy="0"/>
        </a:xfrm>
      </p:grpSpPr>
    </p:spTree>
    <p:extLst>
      <p:ext uri="{BB962C8B-B14F-4D97-AF65-F5344CB8AC3E}">
        <p14:creationId xmlns:p14="http://schemas.microsoft.com/office/powerpoint/2010/main" val="18052419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spTree>
      <p:nvGrpSpPr>
        <p:cNvPr id="1" name="Shape 9"/>
        <p:cNvGrpSpPr/>
        <p:nvPr/>
      </p:nvGrpSpPr>
      <p:grpSpPr>
        <a:xfrm>
          <a:off x="0" y="0"/>
          <a:ext cx="0" cy="0"/>
          <a:chOff x="0" y="0"/>
          <a:chExt cx="0" cy="0"/>
        </a:xfrm>
      </p:grpSpPr>
      <p:sp>
        <p:nvSpPr>
          <p:cNvPr id="10" name="Google Shape;10;p2"/>
          <p:cNvSpPr/>
          <p:nvPr/>
        </p:nvSpPr>
        <p:spPr>
          <a:xfrm>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 name="Google Shape;11;p2"/>
          <p:cNvGrpSpPr/>
          <p:nvPr/>
        </p:nvGrpSpPr>
        <p:grpSpPr>
          <a:xfrm>
            <a:off x="-52946" y="-18896"/>
            <a:ext cx="12336100" cy="6887059"/>
            <a:chOff x="3655900" y="1642950"/>
            <a:chExt cx="1299175" cy="751250"/>
          </a:xfrm>
        </p:grpSpPr>
        <p:sp>
          <p:nvSpPr>
            <p:cNvPr id="12" name="Google Shape;12;p2"/>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 name="Google Shape;15;p2"/>
          <p:cNvGrpSpPr/>
          <p:nvPr/>
        </p:nvGrpSpPr>
        <p:grpSpPr>
          <a:xfrm>
            <a:off x="-44512" y="32140"/>
            <a:ext cx="12255733" cy="6833761"/>
            <a:chOff x="5820575" y="792900"/>
            <a:chExt cx="1357625" cy="786925"/>
          </a:xfrm>
        </p:grpSpPr>
        <p:sp>
          <p:nvSpPr>
            <p:cNvPr id="16" name="Google Shape;16;p2"/>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 name="Google Shape;20;p2"/>
          <p:cNvGrpSpPr/>
          <p:nvPr/>
        </p:nvGrpSpPr>
        <p:grpSpPr>
          <a:xfrm>
            <a:off x="79" y="32140"/>
            <a:ext cx="12255733" cy="6833761"/>
            <a:chOff x="5820575" y="792900"/>
            <a:chExt cx="1357625" cy="786925"/>
          </a:xfrm>
        </p:grpSpPr>
        <p:sp>
          <p:nvSpPr>
            <p:cNvPr id="21" name="Google Shape;21;p2"/>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25" name="Google Shape;25;p2"/>
          <p:cNvPicPr preferRelativeResize="0"/>
          <p:nvPr/>
        </p:nvPicPr>
        <p:blipFill>
          <a:blip r:embed="rId2">
            <a:alphaModFix/>
          </a:blip>
          <a:stretch>
            <a:fillRect/>
          </a:stretch>
        </p:blipFill>
        <p:spPr>
          <a:xfrm>
            <a:off x="-71933" y="-18905"/>
            <a:ext cx="12335869" cy="7315309"/>
          </a:xfrm>
          <a:prstGeom prst="rect">
            <a:avLst/>
          </a:prstGeom>
          <a:noFill/>
          <a:ln>
            <a:noFill/>
          </a:ln>
        </p:spPr>
      </p:pic>
      <p:sp>
        <p:nvSpPr>
          <p:cNvPr id="26" name="Google Shape;26;p2"/>
          <p:cNvSpPr txBox="1">
            <a:spLocks noGrp="1"/>
          </p:cNvSpPr>
          <p:nvPr>
            <p:ph type="ctrTitle"/>
          </p:nvPr>
        </p:nvSpPr>
        <p:spPr>
          <a:xfrm>
            <a:off x="3817000" y="2530267"/>
            <a:ext cx="4558000" cy="1893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4800"/>
              <a:buNone/>
              <a:defRPr sz="6400">
                <a:solidFill>
                  <a:srgbClr val="FFFFFF"/>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ru-RU"/>
              <a:t>Образец заголовка</a:t>
            </a:r>
            <a:endParaRPr/>
          </a:p>
        </p:txBody>
      </p:sp>
      <p:sp>
        <p:nvSpPr>
          <p:cNvPr id="27" name="Google Shape;27;p2"/>
          <p:cNvSpPr txBox="1">
            <a:spLocks noGrp="1"/>
          </p:cNvSpPr>
          <p:nvPr>
            <p:ph type="subTitle" idx="1"/>
          </p:nvPr>
        </p:nvSpPr>
        <p:spPr>
          <a:xfrm>
            <a:off x="3249200" y="4331867"/>
            <a:ext cx="5693600" cy="36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400"/>
              <a:buNone/>
              <a:defRPr sz="1867">
                <a:solidFill>
                  <a:srgbClr val="FFFFFF"/>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ru-RU"/>
              <a:t>Образец подзаголовка</a:t>
            </a:r>
            <a:endParaRPr/>
          </a:p>
        </p:txBody>
      </p:sp>
      <p:sp>
        <p:nvSpPr>
          <p:cNvPr id="28" name="Google Shape;28;p2"/>
          <p:cNvSpPr/>
          <p:nvPr/>
        </p:nvSpPr>
        <p:spPr>
          <a:xfrm>
            <a:off x="700733" y="3458501"/>
            <a:ext cx="867" cy="833"/>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30" name="Google Shape;30;p2"/>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80608959"/>
      </p:ext>
    </p:extLst>
  </p:cSld>
  <p:clrMapOvr>
    <a:masterClrMapping/>
  </p:clrMapOvr>
  <p:extLst>
    <p:ext uri="{DCECCB84-F9BA-43D5-87BE-67443E8EF086}">
      <p15:sldGuideLst xmlns:p15="http://schemas.microsoft.com/office/powerpoint/2012/main">
        <p15:guide id="1" orient="horz" pos="1497">
          <p15:clr>
            <a:srgbClr val="F9AD4C"/>
          </p15:clr>
        </p15:guide>
        <p15:guide id="2" pos="2874">
          <p15:clr>
            <a:srgbClr val="F9AD4C"/>
          </p15:clr>
        </p15:guide>
        <p15:guide id="3" orient="horz" pos="1957">
          <p15:clr>
            <a:srgbClr val="F9AD4C"/>
          </p15:clr>
        </p15:guide>
        <p15:guide id="4" orient="horz" pos="2219">
          <p15:clr>
            <a:srgbClr val="F9AD4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 point">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1063100" y="894967"/>
            <a:ext cx="4652400" cy="5454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r>
              <a:rPr lang="ru-RU"/>
              <a:t>Образец заголовка</a:t>
            </a:r>
            <a:endParaRPr/>
          </a:p>
        </p:txBody>
      </p:sp>
    </p:spTree>
    <p:extLst>
      <p:ext uri="{BB962C8B-B14F-4D97-AF65-F5344CB8AC3E}">
        <p14:creationId xmlns:p14="http://schemas.microsoft.com/office/powerpoint/2010/main" val="30635338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IG LAST TITTLE " type="secHead">
  <p:cSld name="BIG LAST TITTLE ">
    <p:spTree>
      <p:nvGrpSpPr>
        <p:cNvPr id="1" name="Shape 32"/>
        <p:cNvGrpSpPr/>
        <p:nvPr/>
      </p:nvGrpSpPr>
      <p:grpSpPr>
        <a:xfrm>
          <a:off x="0" y="0"/>
          <a:ext cx="0" cy="0"/>
          <a:chOff x="0" y="0"/>
          <a:chExt cx="0" cy="0"/>
        </a:xfrm>
      </p:grpSpPr>
      <p:sp>
        <p:nvSpPr>
          <p:cNvPr id="33" name="Google Shape;33;p3"/>
          <p:cNvSpPr/>
          <p:nvPr/>
        </p:nvSpPr>
        <p:spPr>
          <a:xfrm flipH="1">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4" name="Google Shape;34;p3"/>
          <p:cNvGrpSpPr/>
          <p:nvPr/>
        </p:nvGrpSpPr>
        <p:grpSpPr>
          <a:xfrm flipH="1">
            <a:off x="-52946" y="-18896"/>
            <a:ext cx="12336100" cy="6887059"/>
            <a:chOff x="3655900" y="1642950"/>
            <a:chExt cx="1299175" cy="751250"/>
          </a:xfrm>
        </p:grpSpPr>
        <p:sp>
          <p:nvSpPr>
            <p:cNvPr id="35" name="Google Shape;35;p3"/>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3"/>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3"/>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 name="Google Shape;38;p3"/>
          <p:cNvGrpSpPr/>
          <p:nvPr/>
        </p:nvGrpSpPr>
        <p:grpSpPr>
          <a:xfrm flipH="1">
            <a:off x="79" y="32140"/>
            <a:ext cx="12255733" cy="6833761"/>
            <a:chOff x="5820575" y="792900"/>
            <a:chExt cx="1357625" cy="786925"/>
          </a:xfrm>
        </p:grpSpPr>
        <p:sp>
          <p:nvSpPr>
            <p:cNvPr id="39" name="Google Shape;39;p3"/>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3"/>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3"/>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3"/>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43" name="Google Shape;43;p3"/>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44" name="Google Shape;44;p3"/>
          <p:cNvSpPr/>
          <p:nvPr/>
        </p:nvSpPr>
        <p:spPr>
          <a:xfrm flipH="1">
            <a:off x="11509700" y="3458501"/>
            <a:ext cx="867" cy="833"/>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 name="Google Shape;45;p3"/>
          <p:cNvSpPr txBox="1">
            <a:spLocks noGrp="1"/>
          </p:cNvSpPr>
          <p:nvPr>
            <p:ph type="sldNum" idx="12"/>
          </p:nvPr>
        </p:nvSpPr>
        <p:spPr>
          <a:xfrm flipH="1">
            <a:off x="18309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 smtClean="0"/>
              <a:pPr/>
              <a:t>‹#›</a:t>
            </a:fld>
            <a:endParaRPr lang="es"/>
          </a:p>
        </p:txBody>
      </p:sp>
      <p:sp>
        <p:nvSpPr>
          <p:cNvPr id="46" name="Google Shape;46;p3"/>
          <p:cNvSpPr txBox="1">
            <a:spLocks noGrp="1"/>
          </p:cNvSpPr>
          <p:nvPr>
            <p:ph type="sldNum" idx="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47" name="Google Shape;47;p3"/>
          <p:cNvSpPr txBox="1">
            <a:spLocks noGrp="1"/>
          </p:cNvSpPr>
          <p:nvPr>
            <p:ph type="ctrTitle"/>
          </p:nvPr>
        </p:nvSpPr>
        <p:spPr>
          <a:xfrm>
            <a:off x="534200" y="3280292"/>
            <a:ext cx="11123600" cy="95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ru-RU"/>
              <a:t>Образец заголовка</a:t>
            </a:r>
            <a:endParaRPr/>
          </a:p>
        </p:txBody>
      </p:sp>
      <p:sp>
        <p:nvSpPr>
          <p:cNvPr id="48" name="Google Shape;48;p3"/>
          <p:cNvSpPr txBox="1">
            <a:spLocks noGrp="1"/>
          </p:cNvSpPr>
          <p:nvPr>
            <p:ph type="subTitle" idx="1"/>
          </p:nvPr>
        </p:nvSpPr>
        <p:spPr>
          <a:xfrm>
            <a:off x="2374600" y="4147000"/>
            <a:ext cx="7442800" cy="11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867">
                <a:solidFill>
                  <a:srgbClr val="FFFFFF"/>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ru-RU"/>
              <a:t>Образец подзаголовка</a:t>
            </a:r>
            <a:endParaRPr/>
          </a:p>
        </p:txBody>
      </p:sp>
      <p:sp>
        <p:nvSpPr>
          <p:cNvPr id="49" name="Google Shape;49;p3"/>
          <p:cNvSpPr/>
          <p:nvPr/>
        </p:nvSpPr>
        <p:spPr>
          <a:xfrm rot="10800000" flipH="1">
            <a:off x="6996373"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0" name="Google Shape;50;p3"/>
          <p:cNvSpPr/>
          <p:nvPr/>
        </p:nvSpPr>
        <p:spPr>
          <a:xfrm flipH="1">
            <a:off x="-57400"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25871019"/>
      </p:ext>
    </p:extLst>
  </p:cSld>
  <p:clrMapOvr>
    <a:masterClrMapping/>
  </p:clrMapOvr>
  <p:extLst>
    <p:ext uri="{DCECCB84-F9BA-43D5-87BE-67443E8EF086}">
      <p15:sldGuideLst xmlns:p15="http://schemas.microsoft.com/office/powerpoint/2012/main">
        <p15:guide id="1" orient="horz" pos="1961">
          <p15:clr>
            <a:srgbClr val="F9AD4C"/>
          </p15:clr>
        </p15:guide>
        <p15:guide id="2" orient="horz" pos="1492">
          <p15:clr>
            <a:srgbClr val="F9AD4C"/>
          </p15:clr>
        </p15:guide>
        <p15:guide id="3" orient="horz" pos="2219">
          <p15:clr>
            <a:srgbClr val="F9AD4C"/>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TLE &amp; SUBTITLE " type="tx">
  <p:cSld name="TITTLE &amp; SUBTITLE ">
    <p:spTree>
      <p:nvGrpSpPr>
        <p:cNvPr id="1" name="Shape 51"/>
        <p:cNvGrpSpPr/>
        <p:nvPr/>
      </p:nvGrpSpPr>
      <p:grpSpPr>
        <a:xfrm>
          <a:off x="0" y="0"/>
          <a:ext cx="0" cy="0"/>
          <a:chOff x="0" y="0"/>
          <a:chExt cx="0" cy="0"/>
        </a:xfrm>
      </p:grpSpPr>
      <p:sp>
        <p:nvSpPr>
          <p:cNvPr id="52" name="Google Shape;52;p4"/>
          <p:cNvSpPr/>
          <p:nvPr/>
        </p:nvSpPr>
        <p:spPr>
          <a:xfrm>
            <a:off x="1" y="3494283"/>
            <a:ext cx="6470409" cy="788571"/>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4"/>
          <p:cNvSpPr/>
          <p:nvPr/>
        </p:nvSpPr>
        <p:spPr>
          <a:xfrm flipH="1">
            <a:off x="6210301" y="3494283"/>
            <a:ext cx="6470409" cy="788571"/>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4"/>
          <p:cNvSpPr/>
          <p:nvPr/>
        </p:nvSpPr>
        <p:spPr>
          <a:xfrm>
            <a:off x="-216000" y="-63500"/>
            <a:ext cx="12598855" cy="6985015"/>
          </a:xfrm>
          <a:custGeom>
            <a:avLst/>
            <a:gdLst/>
            <a:ahLst/>
            <a:cxnLst/>
            <a:rect l="l" t="t" r="r" b="b"/>
            <a:pathLst>
              <a:path w="73507" h="43089" extrusionOk="0">
                <a:moveTo>
                  <a:pt x="1001" y="1"/>
                </a:moveTo>
                <a:cubicBezTo>
                  <a:pt x="448" y="1"/>
                  <a:pt x="1" y="398"/>
                  <a:pt x="1" y="890"/>
                </a:cubicBezTo>
                <a:lnTo>
                  <a:pt x="1" y="6332"/>
                </a:lnTo>
                <a:cubicBezTo>
                  <a:pt x="357" y="6725"/>
                  <a:pt x="759" y="7090"/>
                  <a:pt x="1198" y="7410"/>
                </a:cubicBezTo>
                <a:cubicBezTo>
                  <a:pt x="3256" y="8915"/>
                  <a:pt x="5946" y="9584"/>
                  <a:pt x="8599" y="9850"/>
                </a:cubicBezTo>
                <a:cubicBezTo>
                  <a:pt x="9758" y="9966"/>
                  <a:pt x="10920" y="10012"/>
                  <a:pt x="12084" y="10012"/>
                </a:cubicBezTo>
                <a:cubicBezTo>
                  <a:pt x="16890" y="10012"/>
                  <a:pt x="21739" y="9219"/>
                  <a:pt x="26527" y="9219"/>
                </a:cubicBezTo>
                <a:cubicBezTo>
                  <a:pt x="28273" y="9219"/>
                  <a:pt x="30010" y="9325"/>
                  <a:pt x="31735" y="9612"/>
                </a:cubicBezTo>
                <a:cubicBezTo>
                  <a:pt x="33584" y="9920"/>
                  <a:pt x="35466" y="10477"/>
                  <a:pt x="36774" y="11679"/>
                </a:cubicBezTo>
                <a:cubicBezTo>
                  <a:pt x="37365" y="12220"/>
                  <a:pt x="37824" y="12925"/>
                  <a:pt x="37840" y="13676"/>
                </a:cubicBezTo>
                <a:cubicBezTo>
                  <a:pt x="37849" y="14299"/>
                  <a:pt x="37557" y="14894"/>
                  <a:pt x="37221" y="15435"/>
                </a:cubicBezTo>
                <a:cubicBezTo>
                  <a:pt x="36200" y="17079"/>
                  <a:pt x="34650" y="18732"/>
                  <a:pt x="34999" y="20581"/>
                </a:cubicBezTo>
                <a:cubicBezTo>
                  <a:pt x="35257" y="21930"/>
                  <a:pt x="36487" y="22972"/>
                  <a:pt x="37820" y="23652"/>
                </a:cubicBezTo>
                <a:cubicBezTo>
                  <a:pt x="39153" y="24333"/>
                  <a:pt x="40637" y="24768"/>
                  <a:pt x="41937" y="25498"/>
                </a:cubicBezTo>
                <a:cubicBezTo>
                  <a:pt x="43126" y="26170"/>
                  <a:pt x="44225" y="27339"/>
                  <a:pt x="43876" y="28548"/>
                </a:cubicBezTo>
                <a:cubicBezTo>
                  <a:pt x="43753" y="28983"/>
                  <a:pt x="43454" y="29360"/>
                  <a:pt x="43138" y="29717"/>
                </a:cubicBezTo>
                <a:cubicBezTo>
                  <a:pt x="42068" y="30935"/>
                  <a:pt x="40817" y="32026"/>
                  <a:pt x="39419" y="32956"/>
                </a:cubicBezTo>
                <a:cubicBezTo>
                  <a:pt x="38127" y="33818"/>
                  <a:pt x="36598" y="34670"/>
                  <a:pt x="36258" y="36073"/>
                </a:cubicBezTo>
                <a:cubicBezTo>
                  <a:pt x="36081" y="36782"/>
                  <a:pt x="36249" y="37541"/>
                  <a:pt x="36020" y="38238"/>
                </a:cubicBezTo>
                <a:cubicBezTo>
                  <a:pt x="35729" y="39120"/>
                  <a:pt x="34831" y="39763"/>
                  <a:pt x="33851" y="40050"/>
                </a:cubicBezTo>
                <a:cubicBezTo>
                  <a:pt x="33203" y="40241"/>
                  <a:pt x="32520" y="40299"/>
                  <a:pt x="31833" y="40299"/>
                </a:cubicBezTo>
                <a:cubicBezTo>
                  <a:pt x="31484" y="40299"/>
                  <a:pt x="31134" y="40284"/>
                  <a:pt x="30787" y="40264"/>
                </a:cubicBezTo>
                <a:cubicBezTo>
                  <a:pt x="28977" y="40157"/>
                  <a:pt x="27150" y="39909"/>
                  <a:pt x="25346" y="39909"/>
                </a:cubicBezTo>
                <a:cubicBezTo>
                  <a:pt x="24449" y="39909"/>
                  <a:pt x="23558" y="39970"/>
                  <a:pt x="22677" y="40141"/>
                </a:cubicBezTo>
                <a:cubicBezTo>
                  <a:pt x="20766" y="40510"/>
                  <a:pt x="18892" y="41609"/>
                  <a:pt x="18014" y="43089"/>
                </a:cubicBezTo>
                <a:lnTo>
                  <a:pt x="44446" y="43089"/>
                </a:lnTo>
                <a:cubicBezTo>
                  <a:pt x="47768" y="41412"/>
                  <a:pt x="51401" y="40218"/>
                  <a:pt x="55173" y="39603"/>
                </a:cubicBezTo>
                <a:cubicBezTo>
                  <a:pt x="57990" y="39140"/>
                  <a:pt x="61566" y="39214"/>
                  <a:pt x="63571" y="37098"/>
                </a:cubicBezTo>
                <a:cubicBezTo>
                  <a:pt x="64535" y="36077"/>
                  <a:pt x="65068" y="34597"/>
                  <a:pt x="64272" y="33371"/>
                </a:cubicBezTo>
                <a:cubicBezTo>
                  <a:pt x="63547" y="32251"/>
                  <a:pt x="62091" y="31767"/>
                  <a:pt x="60955" y="31050"/>
                </a:cubicBezTo>
                <a:cubicBezTo>
                  <a:pt x="59315" y="30008"/>
                  <a:pt x="58228" y="27999"/>
                  <a:pt x="60205" y="26748"/>
                </a:cubicBezTo>
                <a:cubicBezTo>
                  <a:pt x="61078" y="26195"/>
                  <a:pt x="62218" y="25949"/>
                  <a:pt x="62952" y="25227"/>
                </a:cubicBezTo>
                <a:cubicBezTo>
                  <a:pt x="64293" y="23898"/>
                  <a:pt x="62919" y="22156"/>
                  <a:pt x="61591" y="21352"/>
                </a:cubicBezTo>
                <a:cubicBezTo>
                  <a:pt x="59577" y="20130"/>
                  <a:pt x="56764" y="19466"/>
                  <a:pt x="56424" y="16956"/>
                </a:cubicBezTo>
                <a:cubicBezTo>
                  <a:pt x="56116" y="14676"/>
                  <a:pt x="57851" y="12774"/>
                  <a:pt x="59905" y="11621"/>
                </a:cubicBezTo>
                <a:cubicBezTo>
                  <a:pt x="63374" y="9673"/>
                  <a:pt x="67611" y="8778"/>
                  <a:pt x="71780" y="8778"/>
                </a:cubicBezTo>
                <a:cubicBezTo>
                  <a:pt x="72358" y="8778"/>
                  <a:pt x="72934" y="8795"/>
                  <a:pt x="73507" y="8829"/>
                </a:cubicBezTo>
                <a:lnTo>
                  <a:pt x="73507" y="890"/>
                </a:lnTo>
                <a:cubicBezTo>
                  <a:pt x="73507" y="402"/>
                  <a:pt x="73060" y="1"/>
                  <a:pt x="72502" y="1"/>
                </a:cubicBezTo>
                <a:close/>
              </a:path>
            </a:pathLst>
          </a:custGeom>
          <a:gradFill>
            <a:gsLst>
              <a:gs pos="0">
                <a:srgbClr val="131263">
                  <a:alpha val="21540"/>
                </a:srgbClr>
              </a:gs>
              <a:gs pos="100000">
                <a:srgbClr val="0C0C33">
                  <a:alpha val="2154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55" name="Google Shape;55;p4"/>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56" name="Google Shape;56;p4"/>
          <p:cNvSpPr txBox="1">
            <a:spLocks noGrp="1"/>
          </p:cNvSpPr>
          <p:nvPr>
            <p:ph type="title"/>
          </p:nvPr>
        </p:nvSpPr>
        <p:spPr>
          <a:xfrm>
            <a:off x="758500" y="2081051"/>
            <a:ext cx="6163200" cy="1756000"/>
          </a:xfrm>
          <a:prstGeom prst="rect">
            <a:avLst/>
          </a:prstGeom>
        </p:spPr>
        <p:txBody>
          <a:bodyPr spcFirstLastPara="1" wrap="square" lIns="91425" tIns="91425" rIns="91425" bIns="91425" anchor="b" anchorCtr="0">
            <a:noAutofit/>
          </a:bodyPr>
          <a:lstStyle>
            <a:lvl1pPr lvl="0">
              <a:spcBef>
                <a:spcPts val="0"/>
              </a:spcBef>
              <a:spcAft>
                <a:spcPts val="0"/>
              </a:spcAft>
              <a:buClr>
                <a:srgbClr val="0F0F4B"/>
              </a:buClr>
              <a:buSzPts val="4800"/>
              <a:buNone/>
              <a:defRPr sz="6400">
                <a:solidFill>
                  <a:srgbClr val="0F0F4B"/>
                </a:solidFill>
              </a:defRPr>
            </a:lvl1pPr>
            <a:lvl2pPr lvl="1">
              <a:spcBef>
                <a:spcPts val="0"/>
              </a:spcBef>
              <a:spcAft>
                <a:spcPts val="0"/>
              </a:spcAft>
              <a:buClr>
                <a:srgbClr val="0F0F4B"/>
              </a:buClr>
              <a:buSzPts val="2800"/>
              <a:buNone/>
              <a:defRPr>
                <a:solidFill>
                  <a:srgbClr val="0F0F4B"/>
                </a:solidFill>
              </a:defRPr>
            </a:lvl2pPr>
            <a:lvl3pPr lvl="2">
              <a:spcBef>
                <a:spcPts val="0"/>
              </a:spcBef>
              <a:spcAft>
                <a:spcPts val="0"/>
              </a:spcAft>
              <a:buClr>
                <a:srgbClr val="0F0F4B"/>
              </a:buClr>
              <a:buSzPts val="2800"/>
              <a:buNone/>
              <a:defRPr>
                <a:solidFill>
                  <a:srgbClr val="0F0F4B"/>
                </a:solidFill>
              </a:defRPr>
            </a:lvl3pPr>
            <a:lvl4pPr lvl="3">
              <a:spcBef>
                <a:spcPts val="0"/>
              </a:spcBef>
              <a:spcAft>
                <a:spcPts val="0"/>
              </a:spcAft>
              <a:buClr>
                <a:srgbClr val="0F0F4B"/>
              </a:buClr>
              <a:buSzPts val="2800"/>
              <a:buNone/>
              <a:defRPr>
                <a:solidFill>
                  <a:srgbClr val="0F0F4B"/>
                </a:solidFill>
              </a:defRPr>
            </a:lvl4pPr>
            <a:lvl5pPr lvl="4">
              <a:spcBef>
                <a:spcPts val="0"/>
              </a:spcBef>
              <a:spcAft>
                <a:spcPts val="0"/>
              </a:spcAft>
              <a:buClr>
                <a:srgbClr val="0F0F4B"/>
              </a:buClr>
              <a:buSzPts val="2800"/>
              <a:buNone/>
              <a:defRPr>
                <a:solidFill>
                  <a:srgbClr val="0F0F4B"/>
                </a:solidFill>
              </a:defRPr>
            </a:lvl5pPr>
            <a:lvl6pPr lvl="5">
              <a:spcBef>
                <a:spcPts val="0"/>
              </a:spcBef>
              <a:spcAft>
                <a:spcPts val="0"/>
              </a:spcAft>
              <a:buClr>
                <a:srgbClr val="0F0F4B"/>
              </a:buClr>
              <a:buSzPts val="2800"/>
              <a:buNone/>
              <a:defRPr>
                <a:solidFill>
                  <a:srgbClr val="0F0F4B"/>
                </a:solidFill>
              </a:defRPr>
            </a:lvl6pPr>
            <a:lvl7pPr lvl="6">
              <a:spcBef>
                <a:spcPts val="0"/>
              </a:spcBef>
              <a:spcAft>
                <a:spcPts val="0"/>
              </a:spcAft>
              <a:buClr>
                <a:srgbClr val="0F0F4B"/>
              </a:buClr>
              <a:buSzPts val="2800"/>
              <a:buNone/>
              <a:defRPr>
                <a:solidFill>
                  <a:srgbClr val="0F0F4B"/>
                </a:solidFill>
              </a:defRPr>
            </a:lvl7pPr>
            <a:lvl8pPr lvl="7">
              <a:spcBef>
                <a:spcPts val="0"/>
              </a:spcBef>
              <a:spcAft>
                <a:spcPts val="0"/>
              </a:spcAft>
              <a:buClr>
                <a:srgbClr val="0F0F4B"/>
              </a:buClr>
              <a:buSzPts val="2800"/>
              <a:buNone/>
              <a:defRPr>
                <a:solidFill>
                  <a:srgbClr val="0F0F4B"/>
                </a:solidFill>
              </a:defRPr>
            </a:lvl8pPr>
            <a:lvl9pPr lvl="8">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sp>
        <p:nvSpPr>
          <p:cNvPr id="57" name="Google Shape;5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58" name="Google Shape;58;p4"/>
          <p:cNvSpPr txBox="1">
            <a:spLocks noGrp="1"/>
          </p:cNvSpPr>
          <p:nvPr>
            <p:ph type="subTitle" idx="1"/>
          </p:nvPr>
        </p:nvSpPr>
        <p:spPr>
          <a:xfrm>
            <a:off x="1397000" y="4397151"/>
            <a:ext cx="4210000" cy="1014800"/>
          </a:xfrm>
          <a:prstGeom prst="rect">
            <a:avLst/>
          </a:prstGeom>
        </p:spPr>
        <p:txBody>
          <a:bodyPr spcFirstLastPara="1" wrap="square" lIns="90000" tIns="91425" rIns="91425" bIns="91425" anchor="t" anchorCtr="0">
            <a:noAutofit/>
          </a:bodyPr>
          <a:lstStyle>
            <a:lvl1pPr lvl="0" algn="r"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Tree>
    <p:extLst>
      <p:ext uri="{BB962C8B-B14F-4D97-AF65-F5344CB8AC3E}">
        <p14:creationId xmlns:p14="http://schemas.microsoft.com/office/powerpoint/2010/main" val="4253207306"/>
      </p:ext>
    </p:extLst>
  </p:cSld>
  <p:clrMapOvr>
    <a:masterClrMapping/>
  </p:clrMapOvr>
  <p:extLst>
    <p:ext uri="{DCECCB84-F9BA-43D5-87BE-67443E8EF086}">
      <p15:sldGuideLst xmlns:p15="http://schemas.microsoft.com/office/powerpoint/2012/main">
        <p15:guide id="1" orient="horz" pos="2232">
          <p15:clr>
            <a:srgbClr val="F9AD4C"/>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ABLE OF CONTENTS" type="twoColTx">
  <p:cSld name="TABLE OF CONTENTS">
    <p:spTree>
      <p:nvGrpSpPr>
        <p:cNvPr id="1" name="Shape 59"/>
        <p:cNvGrpSpPr/>
        <p:nvPr/>
      </p:nvGrpSpPr>
      <p:grpSpPr>
        <a:xfrm>
          <a:off x="0" y="0"/>
          <a:ext cx="0" cy="0"/>
          <a:chOff x="0" y="0"/>
          <a:chExt cx="0" cy="0"/>
        </a:xfrm>
      </p:grpSpPr>
      <p:sp>
        <p:nvSpPr>
          <p:cNvPr id="60" name="Google Shape;60;p5"/>
          <p:cNvSpPr/>
          <p:nvPr/>
        </p:nvSpPr>
        <p:spPr>
          <a:xfrm>
            <a:off x="-419199" y="2935483"/>
            <a:ext cx="6470409" cy="788571"/>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 name="Google Shape;61;p5"/>
          <p:cNvSpPr/>
          <p:nvPr/>
        </p:nvSpPr>
        <p:spPr>
          <a:xfrm flipH="1">
            <a:off x="4979801" y="2935483"/>
            <a:ext cx="6470409" cy="788571"/>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 name="Google Shape;62;p5"/>
          <p:cNvSpPr/>
          <p:nvPr/>
        </p:nvSpPr>
        <p:spPr>
          <a:xfrm flipH="1">
            <a:off x="-121345" y="-63500"/>
            <a:ext cx="12598855" cy="6985015"/>
          </a:xfrm>
          <a:custGeom>
            <a:avLst/>
            <a:gdLst/>
            <a:ahLst/>
            <a:cxnLst/>
            <a:rect l="l" t="t" r="r" b="b"/>
            <a:pathLst>
              <a:path w="73507" h="43089" extrusionOk="0">
                <a:moveTo>
                  <a:pt x="1001" y="1"/>
                </a:moveTo>
                <a:cubicBezTo>
                  <a:pt x="448" y="1"/>
                  <a:pt x="1" y="398"/>
                  <a:pt x="1" y="890"/>
                </a:cubicBezTo>
                <a:lnTo>
                  <a:pt x="1" y="6332"/>
                </a:lnTo>
                <a:cubicBezTo>
                  <a:pt x="357" y="6725"/>
                  <a:pt x="759" y="7090"/>
                  <a:pt x="1198" y="7410"/>
                </a:cubicBezTo>
                <a:cubicBezTo>
                  <a:pt x="3256" y="8915"/>
                  <a:pt x="5946" y="9584"/>
                  <a:pt x="8599" y="9850"/>
                </a:cubicBezTo>
                <a:cubicBezTo>
                  <a:pt x="9758" y="9966"/>
                  <a:pt x="10920" y="10012"/>
                  <a:pt x="12084" y="10012"/>
                </a:cubicBezTo>
                <a:cubicBezTo>
                  <a:pt x="16890" y="10012"/>
                  <a:pt x="21739" y="9219"/>
                  <a:pt x="26527" y="9219"/>
                </a:cubicBezTo>
                <a:cubicBezTo>
                  <a:pt x="28273" y="9219"/>
                  <a:pt x="30010" y="9325"/>
                  <a:pt x="31735" y="9612"/>
                </a:cubicBezTo>
                <a:cubicBezTo>
                  <a:pt x="33584" y="9920"/>
                  <a:pt x="35466" y="10477"/>
                  <a:pt x="36774" y="11679"/>
                </a:cubicBezTo>
                <a:cubicBezTo>
                  <a:pt x="37365" y="12220"/>
                  <a:pt x="37824" y="12925"/>
                  <a:pt x="37840" y="13676"/>
                </a:cubicBezTo>
                <a:cubicBezTo>
                  <a:pt x="37849" y="14299"/>
                  <a:pt x="37557" y="14894"/>
                  <a:pt x="37221" y="15435"/>
                </a:cubicBezTo>
                <a:cubicBezTo>
                  <a:pt x="36200" y="17079"/>
                  <a:pt x="34650" y="18732"/>
                  <a:pt x="34999" y="20581"/>
                </a:cubicBezTo>
                <a:cubicBezTo>
                  <a:pt x="35257" y="21930"/>
                  <a:pt x="36487" y="22972"/>
                  <a:pt x="37820" y="23652"/>
                </a:cubicBezTo>
                <a:cubicBezTo>
                  <a:pt x="39153" y="24333"/>
                  <a:pt x="40637" y="24768"/>
                  <a:pt x="41937" y="25498"/>
                </a:cubicBezTo>
                <a:cubicBezTo>
                  <a:pt x="43126" y="26170"/>
                  <a:pt x="44225" y="27339"/>
                  <a:pt x="43876" y="28548"/>
                </a:cubicBezTo>
                <a:cubicBezTo>
                  <a:pt x="43753" y="28983"/>
                  <a:pt x="43454" y="29360"/>
                  <a:pt x="43138" y="29717"/>
                </a:cubicBezTo>
                <a:cubicBezTo>
                  <a:pt x="42068" y="30935"/>
                  <a:pt x="40817" y="32026"/>
                  <a:pt x="39419" y="32956"/>
                </a:cubicBezTo>
                <a:cubicBezTo>
                  <a:pt x="38127" y="33818"/>
                  <a:pt x="36598" y="34670"/>
                  <a:pt x="36258" y="36073"/>
                </a:cubicBezTo>
                <a:cubicBezTo>
                  <a:pt x="36081" y="36782"/>
                  <a:pt x="36249" y="37541"/>
                  <a:pt x="36020" y="38238"/>
                </a:cubicBezTo>
                <a:cubicBezTo>
                  <a:pt x="35729" y="39120"/>
                  <a:pt x="34831" y="39763"/>
                  <a:pt x="33851" y="40050"/>
                </a:cubicBezTo>
                <a:cubicBezTo>
                  <a:pt x="33203" y="40241"/>
                  <a:pt x="32520" y="40299"/>
                  <a:pt x="31833" y="40299"/>
                </a:cubicBezTo>
                <a:cubicBezTo>
                  <a:pt x="31484" y="40299"/>
                  <a:pt x="31134" y="40284"/>
                  <a:pt x="30787" y="40264"/>
                </a:cubicBezTo>
                <a:cubicBezTo>
                  <a:pt x="28977" y="40157"/>
                  <a:pt x="27150" y="39909"/>
                  <a:pt x="25346" y="39909"/>
                </a:cubicBezTo>
                <a:cubicBezTo>
                  <a:pt x="24449" y="39909"/>
                  <a:pt x="23558" y="39970"/>
                  <a:pt x="22677" y="40141"/>
                </a:cubicBezTo>
                <a:cubicBezTo>
                  <a:pt x="20766" y="40510"/>
                  <a:pt x="18892" y="41609"/>
                  <a:pt x="18014" y="43089"/>
                </a:cubicBezTo>
                <a:lnTo>
                  <a:pt x="44446" y="43089"/>
                </a:lnTo>
                <a:cubicBezTo>
                  <a:pt x="47768" y="41412"/>
                  <a:pt x="51401" y="40218"/>
                  <a:pt x="55173" y="39603"/>
                </a:cubicBezTo>
                <a:cubicBezTo>
                  <a:pt x="57990" y="39140"/>
                  <a:pt x="61566" y="39214"/>
                  <a:pt x="63571" y="37098"/>
                </a:cubicBezTo>
                <a:cubicBezTo>
                  <a:pt x="64535" y="36077"/>
                  <a:pt x="65068" y="34597"/>
                  <a:pt x="64272" y="33371"/>
                </a:cubicBezTo>
                <a:cubicBezTo>
                  <a:pt x="63547" y="32251"/>
                  <a:pt x="62091" y="31767"/>
                  <a:pt x="60955" y="31050"/>
                </a:cubicBezTo>
                <a:cubicBezTo>
                  <a:pt x="59315" y="30008"/>
                  <a:pt x="58228" y="27999"/>
                  <a:pt x="60205" y="26748"/>
                </a:cubicBezTo>
                <a:cubicBezTo>
                  <a:pt x="61078" y="26195"/>
                  <a:pt x="62218" y="25949"/>
                  <a:pt x="62952" y="25227"/>
                </a:cubicBezTo>
                <a:cubicBezTo>
                  <a:pt x="64293" y="23898"/>
                  <a:pt x="62919" y="22156"/>
                  <a:pt x="61591" y="21352"/>
                </a:cubicBezTo>
                <a:cubicBezTo>
                  <a:pt x="59577" y="20130"/>
                  <a:pt x="56764" y="19466"/>
                  <a:pt x="56424" y="16956"/>
                </a:cubicBezTo>
                <a:cubicBezTo>
                  <a:pt x="56116" y="14676"/>
                  <a:pt x="57851" y="12774"/>
                  <a:pt x="59905" y="11621"/>
                </a:cubicBezTo>
                <a:cubicBezTo>
                  <a:pt x="63374" y="9673"/>
                  <a:pt x="67611" y="8778"/>
                  <a:pt x="71780" y="8778"/>
                </a:cubicBezTo>
                <a:cubicBezTo>
                  <a:pt x="72358" y="8778"/>
                  <a:pt x="72934" y="8795"/>
                  <a:pt x="73507" y="8829"/>
                </a:cubicBezTo>
                <a:lnTo>
                  <a:pt x="73507" y="890"/>
                </a:lnTo>
                <a:cubicBezTo>
                  <a:pt x="73507" y="402"/>
                  <a:pt x="73060" y="1"/>
                  <a:pt x="72502" y="1"/>
                </a:cubicBezTo>
                <a:close/>
              </a:path>
            </a:pathLst>
          </a:custGeom>
          <a:gradFill>
            <a:gsLst>
              <a:gs pos="0">
                <a:srgbClr val="131263">
                  <a:alpha val="21540"/>
                </a:srgbClr>
              </a:gs>
              <a:gs pos="100000">
                <a:srgbClr val="0C0C33">
                  <a:alpha val="2154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63" name="Google Shape;63;p5"/>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64" name="Google Shape;64;p5"/>
          <p:cNvSpPr txBox="1">
            <a:spLocks noGrp="1"/>
          </p:cNvSpPr>
          <p:nvPr>
            <p:ph type="title"/>
          </p:nvPr>
        </p:nvSpPr>
        <p:spPr>
          <a:xfrm flipH="1">
            <a:off x="5133409" y="1522251"/>
            <a:ext cx="6163200" cy="1756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F0F4B"/>
              </a:buClr>
              <a:buSzPts val="3600"/>
              <a:buNone/>
              <a:defRPr sz="4800">
                <a:solidFill>
                  <a:srgbClr val="0F0F4B"/>
                </a:solidFill>
              </a:defRPr>
            </a:lvl1pPr>
            <a:lvl2pPr lvl="1" rtl="0">
              <a:spcBef>
                <a:spcPts val="0"/>
              </a:spcBef>
              <a:spcAft>
                <a:spcPts val="0"/>
              </a:spcAft>
              <a:buClr>
                <a:srgbClr val="0F0F4B"/>
              </a:buClr>
              <a:buSzPts val="2800"/>
              <a:buNone/>
              <a:defRPr>
                <a:solidFill>
                  <a:srgbClr val="0F0F4B"/>
                </a:solidFill>
              </a:defRPr>
            </a:lvl2pPr>
            <a:lvl3pPr lvl="2" rtl="0">
              <a:spcBef>
                <a:spcPts val="0"/>
              </a:spcBef>
              <a:spcAft>
                <a:spcPts val="0"/>
              </a:spcAft>
              <a:buClr>
                <a:srgbClr val="0F0F4B"/>
              </a:buClr>
              <a:buSzPts val="2800"/>
              <a:buNone/>
              <a:defRPr>
                <a:solidFill>
                  <a:srgbClr val="0F0F4B"/>
                </a:solidFill>
              </a:defRPr>
            </a:lvl3pPr>
            <a:lvl4pPr lvl="3" rtl="0">
              <a:spcBef>
                <a:spcPts val="0"/>
              </a:spcBef>
              <a:spcAft>
                <a:spcPts val="0"/>
              </a:spcAft>
              <a:buClr>
                <a:srgbClr val="0F0F4B"/>
              </a:buClr>
              <a:buSzPts val="2800"/>
              <a:buNone/>
              <a:defRPr>
                <a:solidFill>
                  <a:srgbClr val="0F0F4B"/>
                </a:solidFill>
              </a:defRPr>
            </a:lvl4pPr>
            <a:lvl5pPr lvl="4" rtl="0">
              <a:spcBef>
                <a:spcPts val="0"/>
              </a:spcBef>
              <a:spcAft>
                <a:spcPts val="0"/>
              </a:spcAft>
              <a:buClr>
                <a:srgbClr val="0F0F4B"/>
              </a:buClr>
              <a:buSzPts val="2800"/>
              <a:buNone/>
              <a:defRPr>
                <a:solidFill>
                  <a:srgbClr val="0F0F4B"/>
                </a:solidFill>
              </a:defRPr>
            </a:lvl5pPr>
            <a:lvl6pPr lvl="5" rtl="0">
              <a:spcBef>
                <a:spcPts val="0"/>
              </a:spcBef>
              <a:spcAft>
                <a:spcPts val="0"/>
              </a:spcAft>
              <a:buClr>
                <a:srgbClr val="0F0F4B"/>
              </a:buClr>
              <a:buSzPts val="2800"/>
              <a:buNone/>
              <a:defRPr>
                <a:solidFill>
                  <a:srgbClr val="0F0F4B"/>
                </a:solidFill>
              </a:defRPr>
            </a:lvl6pPr>
            <a:lvl7pPr lvl="6" rtl="0">
              <a:spcBef>
                <a:spcPts val="0"/>
              </a:spcBef>
              <a:spcAft>
                <a:spcPts val="0"/>
              </a:spcAft>
              <a:buClr>
                <a:srgbClr val="0F0F4B"/>
              </a:buClr>
              <a:buSzPts val="2800"/>
              <a:buNone/>
              <a:defRPr>
                <a:solidFill>
                  <a:srgbClr val="0F0F4B"/>
                </a:solidFill>
              </a:defRPr>
            </a:lvl7pPr>
            <a:lvl8pPr lvl="7" rtl="0">
              <a:spcBef>
                <a:spcPts val="0"/>
              </a:spcBef>
              <a:spcAft>
                <a:spcPts val="0"/>
              </a:spcAft>
              <a:buClr>
                <a:srgbClr val="0F0F4B"/>
              </a:buClr>
              <a:buSzPts val="2800"/>
              <a:buNone/>
              <a:defRPr>
                <a:solidFill>
                  <a:srgbClr val="0F0F4B"/>
                </a:solidFill>
              </a:defRPr>
            </a:lvl8pPr>
            <a:lvl9pPr lvl="8"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sp>
        <p:nvSpPr>
          <p:cNvPr id="65" name="Google Shape;65;p5"/>
          <p:cNvSpPr txBox="1">
            <a:spLocks noGrp="1"/>
          </p:cNvSpPr>
          <p:nvPr>
            <p:ph type="subTitle" idx="1"/>
          </p:nvPr>
        </p:nvSpPr>
        <p:spPr>
          <a:xfrm flipH="1">
            <a:off x="7200633" y="3970733"/>
            <a:ext cx="3819600" cy="3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
        <p:nvSpPr>
          <p:cNvPr id="66" name="Google Shape;66;p5"/>
          <p:cNvSpPr txBox="1">
            <a:spLocks noGrp="1"/>
          </p:cNvSpPr>
          <p:nvPr>
            <p:ph type="title" idx="2"/>
          </p:nvPr>
        </p:nvSpPr>
        <p:spPr>
          <a:xfrm flipH="1">
            <a:off x="7200700" y="3635167"/>
            <a:ext cx="8084400" cy="52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F0F4B"/>
              </a:buClr>
              <a:buSzPts val="1800"/>
              <a:buNone/>
              <a:defRPr sz="2400">
                <a:solidFill>
                  <a:srgbClr val="0F0F4B"/>
                </a:solidFill>
              </a:defRPr>
            </a:lvl1pPr>
            <a:lvl2pPr lvl="1" rtl="0">
              <a:spcBef>
                <a:spcPts val="0"/>
              </a:spcBef>
              <a:spcAft>
                <a:spcPts val="0"/>
              </a:spcAft>
              <a:buClr>
                <a:srgbClr val="0F0F4B"/>
              </a:buClr>
              <a:buSzPts val="1800"/>
              <a:buNone/>
              <a:defRPr sz="2400">
                <a:solidFill>
                  <a:srgbClr val="0F0F4B"/>
                </a:solidFill>
              </a:defRPr>
            </a:lvl2pPr>
            <a:lvl3pPr lvl="2" rtl="0">
              <a:spcBef>
                <a:spcPts val="0"/>
              </a:spcBef>
              <a:spcAft>
                <a:spcPts val="0"/>
              </a:spcAft>
              <a:buClr>
                <a:srgbClr val="0F0F4B"/>
              </a:buClr>
              <a:buSzPts val="1800"/>
              <a:buNone/>
              <a:defRPr sz="2400">
                <a:solidFill>
                  <a:srgbClr val="0F0F4B"/>
                </a:solidFill>
              </a:defRPr>
            </a:lvl3pPr>
            <a:lvl4pPr lvl="3" rtl="0">
              <a:spcBef>
                <a:spcPts val="0"/>
              </a:spcBef>
              <a:spcAft>
                <a:spcPts val="0"/>
              </a:spcAft>
              <a:buClr>
                <a:srgbClr val="0F0F4B"/>
              </a:buClr>
              <a:buSzPts val="1800"/>
              <a:buNone/>
              <a:defRPr sz="2400">
                <a:solidFill>
                  <a:srgbClr val="0F0F4B"/>
                </a:solidFill>
              </a:defRPr>
            </a:lvl4pPr>
            <a:lvl5pPr lvl="4" rtl="0">
              <a:spcBef>
                <a:spcPts val="0"/>
              </a:spcBef>
              <a:spcAft>
                <a:spcPts val="0"/>
              </a:spcAft>
              <a:buClr>
                <a:srgbClr val="0F0F4B"/>
              </a:buClr>
              <a:buSzPts val="1800"/>
              <a:buNone/>
              <a:defRPr sz="2400">
                <a:solidFill>
                  <a:srgbClr val="0F0F4B"/>
                </a:solidFill>
              </a:defRPr>
            </a:lvl5pPr>
            <a:lvl6pPr lvl="5" rtl="0">
              <a:spcBef>
                <a:spcPts val="0"/>
              </a:spcBef>
              <a:spcAft>
                <a:spcPts val="0"/>
              </a:spcAft>
              <a:buClr>
                <a:srgbClr val="0F0F4B"/>
              </a:buClr>
              <a:buSzPts val="1800"/>
              <a:buNone/>
              <a:defRPr sz="2400">
                <a:solidFill>
                  <a:srgbClr val="0F0F4B"/>
                </a:solidFill>
              </a:defRPr>
            </a:lvl6pPr>
            <a:lvl7pPr lvl="6" rtl="0">
              <a:spcBef>
                <a:spcPts val="0"/>
              </a:spcBef>
              <a:spcAft>
                <a:spcPts val="0"/>
              </a:spcAft>
              <a:buClr>
                <a:srgbClr val="0F0F4B"/>
              </a:buClr>
              <a:buSzPts val="1800"/>
              <a:buNone/>
              <a:defRPr sz="2400">
                <a:solidFill>
                  <a:srgbClr val="0F0F4B"/>
                </a:solidFill>
              </a:defRPr>
            </a:lvl7pPr>
            <a:lvl8pPr lvl="7" rtl="0">
              <a:spcBef>
                <a:spcPts val="0"/>
              </a:spcBef>
              <a:spcAft>
                <a:spcPts val="0"/>
              </a:spcAft>
              <a:buClr>
                <a:srgbClr val="0F0F4B"/>
              </a:buClr>
              <a:buSzPts val="1800"/>
              <a:buNone/>
              <a:defRPr sz="2400">
                <a:solidFill>
                  <a:srgbClr val="0F0F4B"/>
                </a:solidFill>
              </a:defRPr>
            </a:lvl8pPr>
            <a:lvl9pPr lvl="8"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67" name="Google Shape;67;p5"/>
          <p:cNvSpPr txBox="1">
            <a:spLocks noGrp="1"/>
          </p:cNvSpPr>
          <p:nvPr>
            <p:ph type="subTitle" idx="3"/>
          </p:nvPr>
        </p:nvSpPr>
        <p:spPr>
          <a:xfrm flipH="1">
            <a:off x="7200633" y="4811400"/>
            <a:ext cx="3819600" cy="3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
        <p:nvSpPr>
          <p:cNvPr id="68" name="Google Shape;68;p5"/>
          <p:cNvSpPr txBox="1">
            <a:spLocks noGrp="1"/>
          </p:cNvSpPr>
          <p:nvPr>
            <p:ph type="title" idx="4"/>
          </p:nvPr>
        </p:nvSpPr>
        <p:spPr>
          <a:xfrm flipH="1">
            <a:off x="7200700" y="4475833"/>
            <a:ext cx="8084400" cy="52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F0F4B"/>
              </a:buClr>
              <a:buSzPts val="1800"/>
              <a:buNone/>
              <a:defRPr sz="2400">
                <a:solidFill>
                  <a:srgbClr val="0F0F4B"/>
                </a:solidFill>
              </a:defRPr>
            </a:lvl1pPr>
            <a:lvl2pPr lvl="1" rtl="0">
              <a:spcBef>
                <a:spcPts val="0"/>
              </a:spcBef>
              <a:spcAft>
                <a:spcPts val="0"/>
              </a:spcAft>
              <a:buClr>
                <a:srgbClr val="0F0F4B"/>
              </a:buClr>
              <a:buSzPts val="1800"/>
              <a:buNone/>
              <a:defRPr sz="2400">
                <a:solidFill>
                  <a:srgbClr val="0F0F4B"/>
                </a:solidFill>
              </a:defRPr>
            </a:lvl2pPr>
            <a:lvl3pPr lvl="2" rtl="0">
              <a:spcBef>
                <a:spcPts val="0"/>
              </a:spcBef>
              <a:spcAft>
                <a:spcPts val="0"/>
              </a:spcAft>
              <a:buClr>
                <a:srgbClr val="0F0F4B"/>
              </a:buClr>
              <a:buSzPts val="1800"/>
              <a:buNone/>
              <a:defRPr sz="2400">
                <a:solidFill>
                  <a:srgbClr val="0F0F4B"/>
                </a:solidFill>
              </a:defRPr>
            </a:lvl3pPr>
            <a:lvl4pPr lvl="3" rtl="0">
              <a:spcBef>
                <a:spcPts val="0"/>
              </a:spcBef>
              <a:spcAft>
                <a:spcPts val="0"/>
              </a:spcAft>
              <a:buClr>
                <a:srgbClr val="0F0F4B"/>
              </a:buClr>
              <a:buSzPts val="1800"/>
              <a:buNone/>
              <a:defRPr sz="2400">
                <a:solidFill>
                  <a:srgbClr val="0F0F4B"/>
                </a:solidFill>
              </a:defRPr>
            </a:lvl4pPr>
            <a:lvl5pPr lvl="4" rtl="0">
              <a:spcBef>
                <a:spcPts val="0"/>
              </a:spcBef>
              <a:spcAft>
                <a:spcPts val="0"/>
              </a:spcAft>
              <a:buClr>
                <a:srgbClr val="0F0F4B"/>
              </a:buClr>
              <a:buSzPts val="1800"/>
              <a:buNone/>
              <a:defRPr sz="2400">
                <a:solidFill>
                  <a:srgbClr val="0F0F4B"/>
                </a:solidFill>
              </a:defRPr>
            </a:lvl5pPr>
            <a:lvl6pPr lvl="5" rtl="0">
              <a:spcBef>
                <a:spcPts val="0"/>
              </a:spcBef>
              <a:spcAft>
                <a:spcPts val="0"/>
              </a:spcAft>
              <a:buClr>
                <a:srgbClr val="0F0F4B"/>
              </a:buClr>
              <a:buSzPts val="1800"/>
              <a:buNone/>
              <a:defRPr sz="2400">
                <a:solidFill>
                  <a:srgbClr val="0F0F4B"/>
                </a:solidFill>
              </a:defRPr>
            </a:lvl6pPr>
            <a:lvl7pPr lvl="6" rtl="0">
              <a:spcBef>
                <a:spcPts val="0"/>
              </a:spcBef>
              <a:spcAft>
                <a:spcPts val="0"/>
              </a:spcAft>
              <a:buClr>
                <a:srgbClr val="0F0F4B"/>
              </a:buClr>
              <a:buSzPts val="1800"/>
              <a:buNone/>
              <a:defRPr sz="2400">
                <a:solidFill>
                  <a:srgbClr val="0F0F4B"/>
                </a:solidFill>
              </a:defRPr>
            </a:lvl7pPr>
            <a:lvl8pPr lvl="7" rtl="0">
              <a:spcBef>
                <a:spcPts val="0"/>
              </a:spcBef>
              <a:spcAft>
                <a:spcPts val="0"/>
              </a:spcAft>
              <a:buClr>
                <a:srgbClr val="0F0F4B"/>
              </a:buClr>
              <a:buSzPts val="1800"/>
              <a:buNone/>
              <a:defRPr sz="2400">
                <a:solidFill>
                  <a:srgbClr val="0F0F4B"/>
                </a:solidFill>
              </a:defRPr>
            </a:lvl8pPr>
            <a:lvl9pPr lvl="8"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69" name="Google Shape;69;p5"/>
          <p:cNvSpPr txBox="1">
            <a:spLocks noGrp="1"/>
          </p:cNvSpPr>
          <p:nvPr>
            <p:ph type="subTitle" idx="5"/>
          </p:nvPr>
        </p:nvSpPr>
        <p:spPr>
          <a:xfrm flipH="1">
            <a:off x="7200633" y="5652067"/>
            <a:ext cx="3819600" cy="3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
        <p:nvSpPr>
          <p:cNvPr id="70" name="Google Shape;70;p5"/>
          <p:cNvSpPr txBox="1">
            <a:spLocks noGrp="1"/>
          </p:cNvSpPr>
          <p:nvPr>
            <p:ph type="title" idx="6"/>
          </p:nvPr>
        </p:nvSpPr>
        <p:spPr>
          <a:xfrm flipH="1">
            <a:off x="7200700" y="5316500"/>
            <a:ext cx="8084400" cy="52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F0F4B"/>
              </a:buClr>
              <a:buSzPts val="1800"/>
              <a:buNone/>
              <a:defRPr sz="2400">
                <a:solidFill>
                  <a:srgbClr val="0F0F4B"/>
                </a:solidFill>
              </a:defRPr>
            </a:lvl1pPr>
            <a:lvl2pPr lvl="1" rtl="0">
              <a:spcBef>
                <a:spcPts val="0"/>
              </a:spcBef>
              <a:spcAft>
                <a:spcPts val="0"/>
              </a:spcAft>
              <a:buClr>
                <a:srgbClr val="0F0F4B"/>
              </a:buClr>
              <a:buSzPts val="1800"/>
              <a:buNone/>
              <a:defRPr sz="2400">
                <a:solidFill>
                  <a:srgbClr val="0F0F4B"/>
                </a:solidFill>
              </a:defRPr>
            </a:lvl2pPr>
            <a:lvl3pPr lvl="2" rtl="0">
              <a:spcBef>
                <a:spcPts val="0"/>
              </a:spcBef>
              <a:spcAft>
                <a:spcPts val="0"/>
              </a:spcAft>
              <a:buClr>
                <a:srgbClr val="0F0F4B"/>
              </a:buClr>
              <a:buSzPts val="1800"/>
              <a:buNone/>
              <a:defRPr sz="2400">
                <a:solidFill>
                  <a:srgbClr val="0F0F4B"/>
                </a:solidFill>
              </a:defRPr>
            </a:lvl3pPr>
            <a:lvl4pPr lvl="3" rtl="0">
              <a:spcBef>
                <a:spcPts val="0"/>
              </a:spcBef>
              <a:spcAft>
                <a:spcPts val="0"/>
              </a:spcAft>
              <a:buClr>
                <a:srgbClr val="0F0F4B"/>
              </a:buClr>
              <a:buSzPts val="1800"/>
              <a:buNone/>
              <a:defRPr sz="2400">
                <a:solidFill>
                  <a:srgbClr val="0F0F4B"/>
                </a:solidFill>
              </a:defRPr>
            </a:lvl4pPr>
            <a:lvl5pPr lvl="4" rtl="0">
              <a:spcBef>
                <a:spcPts val="0"/>
              </a:spcBef>
              <a:spcAft>
                <a:spcPts val="0"/>
              </a:spcAft>
              <a:buClr>
                <a:srgbClr val="0F0F4B"/>
              </a:buClr>
              <a:buSzPts val="1800"/>
              <a:buNone/>
              <a:defRPr sz="2400">
                <a:solidFill>
                  <a:srgbClr val="0F0F4B"/>
                </a:solidFill>
              </a:defRPr>
            </a:lvl5pPr>
            <a:lvl6pPr lvl="5" rtl="0">
              <a:spcBef>
                <a:spcPts val="0"/>
              </a:spcBef>
              <a:spcAft>
                <a:spcPts val="0"/>
              </a:spcAft>
              <a:buClr>
                <a:srgbClr val="0F0F4B"/>
              </a:buClr>
              <a:buSzPts val="1800"/>
              <a:buNone/>
              <a:defRPr sz="2400">
                <a:solidFill>
                  <a:srgbClr val="0F0F4B"/>
                </a:solidFill>
              </a:defRPr>
            </a:lvl6pPr>
            <a:lvl7pPr lvl="6" rtl="0">
              <a:spcBef>
                <a:spcPts val="0"/>
              </a:spcBef>
              <a:spcAft>
                <a:spcPts val="0"/>
              </a:spcAft>
              <a:buClr>
                <a:srgbClr val="0F0F4B"/>
              </a:buClr>
              <a:buSzPts val="1800"/>
              <a:buNone/>
              <a:defRPr sz="2400">
                <a:solidFill>
                  <a:srgbClr val="0F0F4B"/>
                </a:solidFill>
              </a:defRPr>
            </a:lvl7pPr>
            <a:lvl8pPr lvl="7" rtl="0">
              <a:spcBef>
                <a:spcPts val="0"/>
              </a:spcBef>
              <a:spcAft>
                <a:spcPts val="0"/>
              </a:spcAft>
              <a:buClr>
                <a:srgbClr val="0F0F4B"/>
              </a:buClr>
              <a:buSzPts val="1800"/>
              <a:buNone/>
              <a:defRPr sz="2400">
                <a:solidFill>
                  <a:srgbClr val="0F0F4B"/>
                </a:solidFill>
              </a:defRPr>
            </a:lvl8pPr>
            <a:lvl9pPr lvl="8"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71" name="Google Shape;71;p5"/>
          <p:cNvSpPr txBox="1">
            <a:spLocks noGrp="1"/>
          </p:cNvSpPr>
          <p:nvPr>
            <p:ph type="title" idx="7"/>
          </p:nvPr>
        </p:nvSpPr>
        <p:spPr>
          <a:xfrm flipH="1">
            <a:off x="-940000" y="3635167"/>
            <a:ext cx="8084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1800"/>
              <a:buNone/>
              <a:defRPr sz="2400">
                <a:solidFill>
                  <a:srgbClr val="0F0F4B"/>
                </a:solidFill>
              </a:defRPr>
            </a:lvl1pPr>
            <a:lvl2pPr lvl="1" algn="r" rtl="0">
              <a:spcBef>
                <a:spcPts val="0"/>
              </a:spcBef>
              <a:spcAft>
                <a:spcPts val="0"/>
              </a:spcAft>
              <a:buClr>
                <a:srgbClr val="0F0F4B"/>
              </a:buClr>
              <a:buSzPts val="1800"/>
              <a:buNone/>
              <a:defRPr sz="2400">
                <a:solidFill>
                  <a:srgbClr val="0F0F4B"/>
                </a:solidFill>
              </a:defRPr>
            </a:lvl2pPr>
            <a:lvl3pPr lvl="2" algn="r" rtl="0">
              <a:spcBef>
                <a:spcPts val="0"/>
              </a:spcBef>
              <a:spcAft>
                <a:spcPts val="0"/>
              </a:spcAft>
              <a:buClr>
                <a:srgbClr val="0F0F4B"/>
              </a:buClr>
              <a:buSzPts val="1800"/>
              <a:buNone/>
              <a:defRPr sz="2400">
                <a:solidFill>
                  <a:srgbClr val="0F0F4B"/>
                </a:solidFill>
              </a:defRPr>
            </a:lvl3pPr>
            <a:lvl4pPr lvl="3" algn="r" rtl="0">
              <a:spcBef>
                <a:spcPts val="0"/>
              </a:spcBef>
              <a:spcAft>
                <a:spcPts val="0"/>
              </a:spcAft>
              <a:buClr>
                <a:srgbClr val="0F0F4B"/>
              </a:buClr>
              <a:buSzPts val="1800"/>
              <a:buNone/>
              <a:defRPr sz="2400">
                <a:solidFill>
                  <a:srgbClr val="0F0F4B"/>
                </a:solidFill>
              </a:defRPr>
            </a:lvl4pPr>
            <a:lvl5pPr lvl="4" algn="r" rtl="0">
              <a:spcBef>
                <a:spcPts val="0"/>
              </a:spcBef>
              <a:spcAft>
                <a:spcPts val="0"/>
              </a:spcAft>
              <a:buClr>
                <a:srgbClr val="0F0F4B"/>
              </a:buClr>
              <a:buSzPts val="1800"/>
              <a:buNone/>
              <a:defRPr sz="2400">
                <a:solidFill>
                  <a:srgbClr val="0F0F4B"/>
                </a:solidFill>
              </a:defRPr>
            </a:lvl5pPr>
            <a:lvl6pPr lvl="5" algn="r" rtl="0">
              <a:spcBef>
                <a:spcPts val="0"/>
              </a:spcBef>
              <a:spcAft>
                <a:spcPts val="0"/>
              </a:spcAft>
              <a:buClr>
                <a:srgbClr val="0F0F4B"/>
              </a:buClr>
              <a:buSzPts val="1800"/>
              <a:buNone/>
              <a:defRPr sz="2400">
                <a:solidFill>
                  <a:srgbClr val="0F0F4B"/>
                </a:solidFill>
              </a:defRPr>
            </a:lvl6pPr>
            <a:lvl7pPr lvl="6" algn="r" rtl="0">
              <a:spcBef>
                <a:spcPts val="0"/>
              </a:spcBef>
              <a:spcAft>
                <a:spcPts val="0"/>
              </a:spcAft>
              <a:buClr>
                <a:srgbClr val="0F0F4B"/>
              </a:buClr>
              <a:buSzPts val="1800"/>
              <a:buNone/>
              <a:defRPr sz="2400">
                <a:solidFill>
                  <a:srgbClr val="0F0F4B"/>
                </a:solidFill>
              </a:defRPr>
            </a:lvl7pPr>
            <a:lvl8pPr lvl="7" algn="r" rtl="0">
              <a:spcBef>
                <a:spcPts val="0"/>
              </a:spcBef>
              <a:spcAft>
                <a:spcPts val="0"/>
              </a:spcAft>
              <a:buClr>
                <a:srgbClr val="0F0F4B"/>
              </a:buClr>
              <a:buSzPts val="1800"/>
              <a:buNone/>
              <a:defRPr sz="2400">
                <a:solidFill>
                  <a:srgbClr val="0F0F4B"/>
                </a:solidFill>
              </a:defRPr>
            </a:lvl8pPr>
            <a:lvl9pPr lvl="8" algn="r"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72" name="Google Shape;72;p5"/>
          <p:cNvSpPr txBox="1">
            <a:spLocks noGrp="1"/>
          </p:cNvSpPr>
          <p:nvPr>
            <p:ph type="title" idx="8"/>
          </p:nvPr>
        </p:nvSpPr>
        <p:spPr>
          <a:xfrm flipH="1">
            <a:off x="-940000" y="4475833"/>
            <a:ext cx="8084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1800"/>
              <a:buNone/>
              <a:defRPr sz="2400">
                <a:solidFill>
                  <a:srgbClr val="0F0F4B"/>
                </a:solidFill>
              </a:defRPr>
            </a:lvl1pPr>
            <a:lvl2pPr lvl="1" algn="r" rtl="0">
              <a:spcBef>
                <a:spcPts val="0"/>
              </a:spcBef>
              <a:spcAft>
                <a:spcPts val="0"/>
              </a:spcAft>
              <a:buClr>
                <a:srgbClr val="0F0F4B"/>
              </a:buClr>
              <a:buSzPts val="1800"/>
              <a:buNone/>
              <a:defRPr sz="2400">
                <a:solidFill>
                  <a:srgbClr val="0F0F4B"/>
                </a:solidFill>
              </a:defRPr>
            </a:lvl2pPr>
            <a:lvl3pPr lvl="2" algn="r" rtl="0">
              <a:spcBef>
                <a:spcPts val="0"/>
              </a:spcBef>
              <a:spcAft>
                <a:spcPts val="0"/>
              </a:spcAft>
              <a:buClr>
                <a:srgbClr val="0F0F4B"/>
              </a:buClr>
              <a:buSzPts val="1800"/>
              <a:buNone/>
              <a:defRPr sz="2400">
                <a:solidFill>
                  <a:srgbClr val="0F0F4B"/>
                </a:solidFill>
              </a:defRPr>
            </a:lvl3pPr>
            <a:lvl4pPr lvl="3" algn="r" rtl="0">
              <a:spcBef>
                <a:spcPts val="0"/>
              </a:spcBef>
              <a:spcAft>
                <a:spcPts val="0"/>
              </a:spcAft>
              <a:buClr>
                <a:srgbClr val="0F0F4B"/>
              </a:buClr>
              <a:buSzPts val="1800"/>
              <a:buNone/>
              <a:defRPr sz="2400">
                <a:solidFill>
                  <a:srgbClr val="0F0F4B"/>
                </a:solidFill>
              </a:defRPr>
            </a:lvl4pPr>
            <a:lvl5pPr lvl="4" algn="r" rtl="0">
              <a:spcBef>
                <a:spcPts val="0"/>
              </a:spcBef>
              <a:spcAft>
                <a:spcPts val="0"/>
              </a:spcAft>
              <a:buClr>
                <a:srgbClr val="0F0F4B"/>
              </a:buClr>
              <a:buSzPts val="1800"/>
              <a:buNone/>
              <a:defRPr sz="2400">
                <a:solidFill>
                  <a:srgbClr val="0F0F4B"/>
                </a:solidFill>
              </a:defRPr>
            </a:lvl5pPr>
            <a:lvl6pPr lvl="5" algn="r" rtl="0">
              <a:spcBef>
                <a:spcPts val="0"/>
              </a:spcBef>
              <a:spcAft>
                <a:spcPts val="0"/>
              </a:spcAft>
              <a:buClr>
                <a:srgbClr val="0F0F4B"/>
              </a:buClr>
              <a:buSzPts val="1800"/>
              <a:buNone/>
              <a:defRPr sz="2400">
                <a:solidFill>
                  <a:srgbClr val="0F0F4B"/>
                </a:solidFill>
              </a:defRPr>
            </a:lvl6pPr>
            <a:lvl7pPr lvl="6" algn="r" rtl="0">
              <a:spcBef>
                <a:spcPts val="0"/>
              </a:spcBef>
              <a:spcAft>
                <a:spcPts val="0"/>
              </a:spcAft>
              <a:buClr>
                <a:srgbClr val="0F0F4B"/>
              </a:buClr>
              <a:buSzPts val="1800"/>
              <a:buNone/>
              <a:defRPr sz="2400">
                <a:solidFill>
                  <a:srgbClr val="0F0F4B"/>
                </a:solidFill>
              </a:defRPr>
            </a:lvl7pPr>
            <a:lvl8pPr lvl="7" algn="r" rtl="0">
              <a:spcBef>
                <a:spcPts val="0"/>
              </a:spcBef>
              <a:spcAft>
                <a:spcPts val="0"/>
              </a:spcAft>
              <a:buClr>
                <a:srgbClr val="0F0F4B"/>
              </a:buClr>
              <a:buSzPts val="1800"/>
              <a:buNone/>
              <a:defRPr sz="2400">
                <a:solidFill>
                  <a:srgbClr val="0F0F4B"/>
                </a:solidFill>
              </a:defRPr>
            </a:lvl8pPr>
            <a:lvl9pPr lvl="8" algn="r"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73" name="Google Shape;73;p5"/>
          <p:cNvSpPr txBox="1">
            <a:spLocks noGrp="1"/>
          </p:cNvSpPr>
          <p:nvPr>
            <p:ph type="title" idx="9"/>
          </p:nvPr>
        </p:nvSpPr>
        <p:spPr>
          <a:xfrm flipH="1">
            <a:off x="-940000" y="5316500"/>
            <a:ext cx="8084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1800"/>
              <a:buNone/>
              <a:defRPr sz="2400">
                <a:solidFill>
                  <a:srgbClr val="0F0F4B"/>
                </a:solidFill>
              </a:defRPr>
            </a:lvl1pPr>
            <a:lvl2pPr lvl="1" algn="r" rtl="0">
              <a:spcBef>
                <a:spcPts val="0"/>
              </a:spcBef>
              <a:spcAft>
                <a:spcPts val="0"/>
              </a:spcAft>
              <a:buClr>
                <a:srgbClr val="0F0F4B"/>
              </a:buClr>
              <a:buSzPts val="1800"/>
              <a:buNone/>
              <a:defRPr sz="2400">
                <a:solidFill>
                  <a:srgbClr val="0F0F4B"/>
                </a:solidFill>
              </a:defRPr>
            </a:lvl2pPr>
            <a:lvl3pPr lvl="2" algn="r" rtl="0">
              <a:spcBef>
                <a:spcPts val="0"/>
              </a:spcBef>
              <a:spcAft>
                <a:spcPts val="0"/>
              </a:spcAft>
              <a:buClr>
                <a:srgbClr val="0F0F4B"/>
              </a:buClr>
              <a:buSzPts val="1800"/>
              <a:buNone/>
              <a:defRPr sz="2400">
                <a:solidFill>
                  <a:srgbClr val="0F0F4B"/>
                </a:solidFill>
              </a:defRPr>
            </a:lvl3pPr>
            <a:lvl4pPr lvl="3" algn="r" rtl="0">
              <a:spcBef>
                <a:spcPts val="0"/>
              </a:spcBef>
              <a:spcAft>
                <a:spcPts val="0"/>
              </a:spcAft>
              <a:buClr>
                <a:srgbClr val="0F0F4B"/>
              </a:buClr>
              <a:buSzPts val="1800"/>
              <a:buNone/>
              <a:defRPr sz="2400">
                <a:solidFill>
                  <a:srgbClr val="0F0F4B"/>
                </a:solidFill>
              </a:defRPr>
            </a:lvl4pPr>
            <a:lvl5pPr lvl="4" algn="r" rtl="0">
              <a:spcBef>
                <a:spcPts val="0"/>
              </a:spcBef>
              <a:spcAft>
                <a:spcPts val="0"/>
              </a:spcAft>
              <a:buClr>
                <a:srgbClr val="0F0F4B"/>
              </a:buClr>
              <a:buSzPts val="1800"/>
              <a:buNone/>
              <a:defRPr sz="2400">
                <a:solidFill>
                  <a:srgbClr val="0F0F4B"/>
                </a:solidFill>
              </a:defRPr>
            </a:lvl5pPr>
            <a:lvl6pPr lvl="5" algn="r" rtl="0">
              <a:spcBef>
                <a:spcPts val="0"/>
              </a:spcBef>
              <a:spcAft>
                <a:spcPts val="0"/>
              </a:spcAft>
              <a:buClr>
                <a:srgbClr val="0F0F4B"/>
              </a:buClr>
              <a:buSzPts val="1800"/>
              <a:buNone/>
              <a:defRPr sz="2400">
                <a:solidFill>
                  <a:srgbClr val="0F0F4B"/>
                </a:solidFill>
              </a:defRPr>
            </a:lvl6pPr>
            <a:lvl7pPr lvl="6" algn="r" rtl="0">
              <a:spcBef>
                <a:spcPts val="0"/>
              </a:spcBef>
              <a:spcAft>
                <a:spcPts val="0"/>
              </a:spcAft>
              <a:buClr>
                <a:srgbClr val="0F0F4B"/>
              </a:buClr>
              <a:buSzPts val="1800"/>
              <a:buNone/>
              <a:defRPr sz="2400">
                <a:solidFill>
                  <a:srgbClr val="0F0F4B"/>
                </a:solidFill>
              </a:defRPr>
            </a:lvl7pPr>
            <a:lvl8pPr lvl="7" algn="r" rtl="0">
              <a:spcBef>
                <a:spcPts val="0"/>
              </a:spcBef>
              <a:spcAft>
                <a:spcPts val="0"/>
              </a:spcAft>
              <a:buClr>
                <a:srgbClr val="0F0F4B"/>
              </a:buClr>
              <a:buSzPts val="1800"/>
              <a:buNone/>
              <a:defRPr sz="2400">
                <a:solidFill>
                  <a:srgbClr val="0F0F4B"/>
                </a:solidFill>
              </a:defRPr>
            </a:lvl8pPr>
            <a:lvl9pPr lvl="8" algn="r"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Tree>
    <p:extLst>
      <p:ext uri="{BB962C8B-B14F-4D97-AF65-F5344CB8AC3E}">
        <p14:creationId xmlns:p14="http://schemas.microsoft.com/office/powerpoint/2010/main" val="25720191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QUOTE" type="titleOnly">
  <p:cSld name="QUOTE">
    <p:spTree>
      <p:nvGrpSpPr>
        <p:cNvPr id="1" name="Shape 74"/>
        <p:cNvGrpSpPr/>
        <p:nvPr/>
      </p:nvGrpSpPr>
      <p:grpSpPr>
        <a:xfrm>
          <a:off x="0" y="0"/>
          <a:ext cx="0" cy="0"/>
          <a:chOff x="0" y="0"/>
          <a:chExt cx="0" cy="0"/>
        </a:xfrm>
      </p:grpSpPr>
      <p:sp>
        <p:nvSpPr>
          <p:cNvPr id="75" name="Google Shape;75;p6"/>
          <p:cNvSpPr/>
          <p:nvPr/>
        </p:nvSpPr>
        <p:spPr>
          <a:xfrm>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6" name="Google Shape;76;p6"/>
          <p:cNvGrpSpPr/>
          <p:nvPr/>
        </p:nvGrpSpPr>
        <p:grpSpPr>
          <a:xfrm>
            <a:off x="-52946" y="-18896"/>
            <a:ext cx="12336100" cy="6887059"/>
            <a:chOff x="3655900" y="1642950"/>
            <a:chExt cx="1299175" cy="751250"/>
          </a:xfrm>
        </p:grpSpPr>
        <p:sp>
          <p:nvSpPr>
            <p:cNvPr id="77" name="Google Shape;77;p6"/>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6"/>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6"/>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0" name="Google Shape;80;p6"/>
          <p:cNvGrpSpPr/>
          <p:nvPr/>
        </p:nvGrpSpPr>
        <p:grpSpPr>
          <a:xfrm>
            <a:off x="-44512" y="32140"/>
            <a:ext cx="12255733" cy="6833761"/>
            <a:chOff x="5820575" y="792900"/>
            <a:chExt cx="1357625" cy="786925"/>
          </a:xfrm>
        </p:grpSpPr>
        <p:sp>
          <p:nvSpPr>
            <p:cNvPr id="81" name="Google Shape;81;p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5" name="Google Shape;85;p6"/>
          <p:cNvGrpSpPr/>
          <p:nvPr/>
        </p:nvGrpSpPr>
        <p:grpSpPr>
          <a:xfrm>
            <a:off x="79" y="32140"/>
            <a:ext cx="12255733" cy="6833761"/>
            <a:chOff x="5820575" y="792900"/>
            <a:chExt cx="1357625" cy="786925"/>
          </a:xfrm>
        </p:grpSpPr>
        <p:sp>
          <p:nvSpPr>
            <p:cNvPr id="86" name="Google Shape;86;p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90" name="Google Shape;90;p6"/>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91" name="Google Shape;9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92" name="Google Shape;92;p6"/>
          <p:cNvSpPr txBox="1">
            <a:spLocks noGrp="1"/>
          </p:cNvSpPr>
          <p:nvPr>
            <p:ph type="ctrTitle"/>
          </p:nvPr>
        </p:nvSpPr>
        <p:spPr>
          <a:xfrm>
            <a:off x="4946433" y="3874800"/>
            <a:ext cx="4521200" cy="365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200"/>
              <a:buNone/>
              <a:defRPr sz="1600">
                <a:solidFill>
                  <a:srgbClr val="753E93"/>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ru-RU"/>
              <a:t>Образец заголовка</a:t>
            </a:r>
            <a:endParaRPr/>
          </a:p>
        </p:txBody>
      </p:sp>
      <p:sp>
        <p:nvSpPr>
          <p:cNvPr id="93" name="Google Shape;93;p6"/>
          <p:cNvSpPr txBox="1">
            <a:spLocks noGrp="1"/>
          </p:cNvSpPr>
          <p:nvPr>
            <p:ph type="subTitle" idx="1"/>
          </p:nvPr>
        </p:nvSpPr>
        <p:spPr>
          <a:xfrm>
            <a:off x="2724200" y="2617600"/>
            <a:ext cx="6743600" cy="11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ru-RU"/>
              <a:t>Образец подзаголовка</a:t>
            </a:r>
            <a:endParaRPr/>
          </a:p>
        </p:txBody>
      </p:sp>
      <p:sp>
        <p:nvSpPr>
          <p:cNvPr id="94" name="Google Shape;94;p6"/>
          <p:cNvSpPr/>
          <p:nvPr/>
        </p:nvSpPr>
        <p:spPr>
          <a:xfrm>
            <a:off x="700733" y="3458501"/>
            <a:ext cx="867" cy="833"/>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0090143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HEADLAND 1">
  <p:cSld name="HEADLAND 1">
    <p:spTree>
      <p:nvGrpSpPr>
        <p:cNvPr id="1" name="Shape 95"/>
        <p:cNvGrpSpPr/>
        <p:nvPr/>
      </p:nvGrpSpPr>
      <p:grpSpPr>
        <a:xfrm>
          <a:off x="0" y="0"/>
          <a:ext cx="0" cy="0"/>
          <a:chOff x="0" y="0"/>
          <a:chExt cx="0" cy="0"/>
        </a:xfrm>
      </p:grpSpPr>
      <p:sp>
        <p:nvSpPr>
          <p:cNvPr id="96" name="Google Shape;96;p7"/>
          <p:cNvSpPr/>
          <p:nvPr/>
        </p:nvSpPr>
        <p:spPr>
          <a:xfrm>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7" name="Google Shape;97;p7"/>
          <p:cNvGrpSpPr/>
          <p:nvPr/>
        </p:nvGrpSpPr>
        <p:grpSpPr>
          <a:xfrm>
            <a:off x="-52946" y="-18896"/>
            <a:ext cx="12336100" cy="6887059"/>
            <a:chOff x="3655900" y="1642950"/>
            <a:chExt cx="1299175" cy="751250"/>
          </a:xfrm>
        </p:grpSpPr>
        <p:sp>
          <p:nvSpPr>
            <p:cNvPr id="98" name="Google Shape;98;p7"/>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7"/>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7"/>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1" name="Google Shape;101;p7"/>
          <p:cNvGrpSpPr/>
          <p:nvPr/>
        </p:nvGrpSpPr>
        <p:grpSpPr>
          <a:xfrm>
            <a:off x="-44512" y="32140"/>
            <a:ext cx="12255733" cy="6833761"/>
            <a:chOff x="5820575" y="792900"/>
            <a:chExt cx="1357625" cy="786925"/>
          </a:xfrm>
        </p:grpSpPr>
        <p:sp>
          <p:nvSpPr>
            <p:cNvPr id="102" name="Google Shape;102;p7"/>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7"/>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7"/>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7"/>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6" name="Google Shape;106;p7"/>
          <p:cNvGrpSpPr/>
          <p:nvPr/>
        </p:nvGrpSpPr>
        <p:grpSpPr>
          <a:xfrm>
            <a:off x="79" y="32140"/>
            <a:ext cx="12255733" cy="6833761"/>
            <a:chOff x="5820575" y="792900"/>
            <a:chExt cx="1357625" cy="786925"/>
          </a:xfrm>
        </p:grpSpPr>
        <p:sp>
          <p:nvSpPr>
            <p:cNvPr id="107" name="Google Shape;107;p7"/>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7"/>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7"/>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7"/>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1" name="Google Shape;11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112" name="Google Shape;112;p7"/>
          <p:cNvSpPr txBox="1">
            <a:spLocks noGrp="1"/>
          </p:cNvSpPr>
          <p:nvPr>
            <p:ph type="title"/>
          </p:nvPr>
        </p:nvSpPr>
        <p:spPr>
          <a:xfrm>
            <a:off x="-2235200" y="2942100"/>
            <a:ext cx="10668000" cy="52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800"/>
              <a:buNone/>
              <a:defRPr>
                <a:solidFill>
                  <a:srgbClr val="FFFFFF"/>
                </a:solidFill>
              </a:defRPr>
            </a:lvl2pPr>
            <a:lvl3pPr lvl="2" algn="ctr" rtl="0">
              <a:spcBef>
                <a:spcPts val="0"/>
              </a:spcBef>
              <a:spcAft>
                <a:spcPts val="0"/>
              </a:spcAft>
              <a:buClr>
                <a:srgbClr val="FFFFFF"/>
              </a:buClr>
              <a:buSzPts val="2800"/>
              <a:buNone/>
              <a:defRPr>
                <a:solidFill>
                  <a:srgbClr val="FFFFFF"/>
                </a:solidFill>
              </a:defRPr>
            </a:lvl3pPr>
            <a:lvl4pPr lvl="3" algn="ctr" rtl="0">
              <a:spcBef>
                <a:spcPts val="0"/>
              </a:spcBef>
              <a:spcAft>
                <a:spcPts val="0"/>
              </a:spcAft>
              <a:buClr>
                <a:srgbClr val="FFFFFF"/>
              </a:buClr>
              <a:buSzPts val="2800"/>
              <a:buNone/>
              <a:defRPr>
                <a:solidFill>
                  <a:srgbClr val="FFFFFF"/>
                </a:solidFill>
              </a:defRPr>
            </a:lvl4pPr>
            <a:lvl5pPr lvl="4" algn="ctr" rtl="0">
              <a:spcBef>
                <a:spcPts val="0"/>
              </a:spcBef>
              <a:spcAft>
                <a:spcPts val="0"/>
              </a:spcAft>
              <a:buClr>
                <a:srgbClr val="FFFFFF"/>
              </a:buClr>
              <a:buSzPts val="2800"/>
              <a:buNone/>
              <a:defRPr>
                <a:solidFill>
                  <a:srgbClr val="FFFFFF"/>
                </a:solidFill>
              </a:defRPr>
            </a:lvl5pPr>
            <a:lvl6pPr lvl="5" algn="ctr" rtl="0">
              <a:spcBef>
                <a:spcPts val="0"/>
              </a:spcBef>
              <a:spcAft>
                <a:spcPts val="0"/>
              </a:spcAft>
              <a:buClr>
                <a:srgbClr val="FFFFFF"/>
              </a:buClr>
              <a:buSzPts val="2800"/>
              <a:buNone/>
              <a:defRPr>
                <a:solidFill>
                  <a:srgbClr val="FFFFFF"/>
                </a:solidFill>
              </a:defRPr>
            </a:lvl6pPr>
            <a:lvl7pPr lvl="6" algn="ctr" rtl="0">
              <a:spcBef>
                <a:spcPts val="0"/>
              </a:spcBef>
              <a:spcAft>
                <a:spcPts val="0"/>
              </a:spcAft>
              <a:buClr>
                <a:srgbClr val="FFFFFF"/>
              </a:buClr>
              <a:buSzPts val="2800"/>
              <a:buNone/>
              <a:defRPr>
                <a:solidFill>
                  <a:srgbClr val="FFFFFF"/>
                </a:solidFill>
              </a:defRPr>
            </a:lvl7pPr>
            <a:lvl8pPr lvl="7" algn="ctr" rtl="0">
              <a:spcBef>
                <a:spcPts val="0"/>
              </a:spcBef>
              <a:spcAft>
                <a:spcPts val="0"/>
              </a:spcAft>
              <a:buClr>
                <a:srgbClr val="FFFFFF"/>
              </a:buClr>
              <a:buSzPts val="2800"/>
              <a:buNone/>
              <a:defRPr>
                <a:solidFill>
                  <a:srgbClr val="FFFFFF"/>
                </a:solidFill>
              </a:defRPr>
            </a:lvl8pPr>
            <a:lvl9pPr lvl="8" algn="ctr" rtl="0">
              <a:spcBef>
                <a:spcPts val="0"/>
              </a:spcBef>
              <a:spcAft>
                <a:spcPts val="0"/>
              </a:spcAft>
              <a:buClr>
                <a:srgbClr val="FFFFFF"/>
              </a:buClr>
              <a:buSzPts val="2800"/>
              <a:buNone/>
              <a:defRPr>
                <a:solidFill>
                  <a:srgbClr val="FFFFFF"/>
                </a:solidFill>
              </a:defRPr>
            </a:lvl9pPr>
          </a:lstStyle>
          <a:p>
            <a:r>
              <a:rPr lang="ru-RU"/>
              <a:t>Образец заголовка</a:t>
            </a:r>
            <a:endParaRPr/>
          </a:p>
        </p:txBody>
      </p:sp>
      <p:sp>
        <p:nvSpPr>
          <p:cNvPr id="113" name="Google Shape;113;p7"/>
          <p:cNvSpPr txBox="1">
            <a:spLocks noGrp="1"/>
          </p:cNvSpPr>
          <p:nvPr>
            <p:ph type="subTitle" idx="1"/>
          </p:nvPr>
        </p:nvSpPr>
        <p:spPr>
          <a:xfrm>
            <a:off x="1270000" y="4964567"/>
            <a:ext cx="36576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800"/>
              <a:buNone/>
              <a:defRPr sz="2400">
                <a:solidFill>
                  <a:srgbClr val="FFFFFF"/>
                </a:solidFill>
              </a:defRPr>
            </a:lvl2pPr>
            <a:lvl3pPr lvl="2" algn="ctr" rtl="0">
              <a:lnSpc>
                <a:spcPct val="100000"/>
              </a:lnSpc>
              <a:spcBef>
                <a:spcPts val="0"/>
              </a:spcBef>
              <a:spcAft>
                <a:spcPts val="0"/>
              </a:spcAft>
              <a:buClr>
                <a:srgbClr val="FFFFFF"/>
              </a:buClr>
              <a:buSzPts val="1800"/>
              <a:buNone/>
              <a:defRPr sz="2400">
                <a:solidFill>
                  <a:srgbClr val="FFFFFF"/>
                </a:solidFill>
              </a:defRPr>
            </a:lvl3pPr>
            <a:lvl4pPr lvl="3" algn="ctr" rtl="0">
              <a:lnSpc>
                <a:spcPct val="100000"/>
              </a:lnSpc>
              <a:spcBef>
                <a:spcPts val="0"/>
              </a:spcBef>
              <a:spcAft>
                <a:spcPts val="0"/>
              </a:spcAft>
              <a:buClr>
                <a:srgbClr val="FFFFFF"/>
              </a:buClr>
              <a:buSzPts val="1800"/>
              <a:buNone/>
              <a:defRPr sz="2400">
                <a:solidFill>
                  <a:srgbClr val="FFFFFF"/>
                </a:solidFill>
              </a:defRPr>
            </a:lvl4pPr>
            <a:lvl5pPr lvl="4" algn="ctr" rtl="0">
              <a:lnSpc>
                <a:spcPct val="100000"/>
              </a:lnSpc>
              <a:spcBef>
                <a:spcPts val="0"/>
              </a:spcBef>
              <a:spcAft>
                <a:spcPts val="0"/>
              </a:spcAft>
              <a:buClr>
                <a:srgbClr val="FFFFFF"/>
              </a:buClr>
              <a:buSzPts val="1800"/>
              <a:buNone/>
              <a:defRPr sz="2400">
                <a:solidFill>
                  <a:srgbClr val="FFFFFF"/>
                </a:solidFill>
              </a:defRPr>
            </a:lvl5pPr>
            <a:lvl6pPr lvl="5" algn="ctr" rtl="0">
              <a:lnSpc>
                <a:spcPct val="100000"/>
              </a:lnSpc>
              <a:spcBef>
                <a:spcPts val="0"/>
              </a:spcBef>
              <a:spcAft>
                <a:spcPts val="0"/>
              </a:spcAft>
              <a:buClr>
                <a:srgbClr val="FFFFFF"/>
              </a:buClr>
              <a:buSzPts val="1800"/>
              <a:buNone/>
              <a:defRPr sz="2400">
                <a:solidFill>
                  <a:srgbClr val="FFFFFF"/>
                </a:solidFill>
              </a:defRPr>
            </a:lvl6pPr>
            <a:lvl7pPr lvl="6" algn="ctr" rtl="0">
              <a:lnSpc>
                <a:spcPct val="100000"/>
              </a:lnSpc>
              <a:spcBef>
                <a:spcPts val="0"/>
              </a:spcBef>
              <a:spcAft>
                <a:spcPts val="0"/>
              </a:spcAft>
              <a:buClr>
                <a:srgbClr val="FFFFFF"/>
              </a:buClr>
              <a:buSzPts val="1800"/>
              <a:buNone/>
              <a:defRPr sz="2400">
                <a:solidFill>
                  <a:srgbClr val="FFFFFF"/>
                </a:solidFill>
              </a:defRPr>
            </a:lvl7pPr>
            <a:lvl8pPr lvl="7" algn="ctr" rtl="0">
              <a:lnSpc>
                <a:spcPct val="100000"/>
              </a:lnSpc>
              <a:spcBef>
                <a:spcPts val="0"/>
              </a:spcBef>
              <a:spcAft>
                <a:spcPts val="0"/>
              </a:spcAft>
              <a:buClr>
                <a:srgbClr val="FFFFFF"/>
              </a:buClr>
              <a:buSzPts val="1800"/>
              <a:buNone/>
              <a:defRPr sz="2400">
                <a:solidFill>
                  <a:srgbClr val="FFFFFF"/>
                </a:solidFill>
              </a:defRPr>
            </a:lvl8pPr>
            <a:lvl9pPr lvl="8" algn="ctr" rtl="0">
              <a:lnSpc>
                <a:spcPct val="100000"/>
              </a:lnSpc>
              <a:spcBef>
                <a:spcPts val="0"/>
              </a:spcBef>
              <a:spcAft>
                <a:spcPts val="0"/>
              </a:spcAft>
              <a:buClr>
                <a:srgbClr val="FFFFFF"/>
              </a:buClr>
              <a:buSzPts val="1800"/>
              <a:buNone/>
              <a:defRPr sz="2400">
                <a:solidFill>
                  <a:srgbClr val="FFFFFF"/>
                </a:solidFill>
              </a:defRPr>
            </a:lvl9pPr>
          </a:lstStyle>
          <a:p>
            <a:r>
              <a:rPr lang="ru-RU"/>
              <a:t>Образец подзаголовка</a:t>
            </a:r>
            <a:endParaRPr/>
          </a:p>
        </p:txBody>
      </p:sp>
      <p:cxnSp>
        <p:nvCxnSpPr>
          <p:cNvPr id="114" name="Google Shape;114;p7"/>
          <p:cNvCxnSpPr/>
          <p:nvPr/>
        </p:nvCxnSpPr>
        <p:spPr>
          <a:xfrm>
            <a:off x="3098800" y="-88900"/>
            <a:ext cx="0" cy="2895600"/>
          </a:xfrm>
          <a:prstGeom prst="straightConnector1">
            <a:avLst/>
          </a:prstGeom>
          <a:noFill/>
          <a:ln w="28575" cap="flat" cmpd="sng">
            <a:solidFill>
              <a:srgbClr val="FFFFFF"/>
            </a:solidFill>
            <a:prstDash val="solid"/>
            <a:round/>
            <a:headEnd type="none" w="med" len="med"/>
            <a:tailEnd type="none" w="med" len="med"/>
          </a:ln>
        </p:spPr>
      </p:cxnSp>
      <p:cxnSp>
        <p:nvCxnSpPr>
          <p:cNvPr id="115" name="Google Shape;115;p7"/>
          <p:cNvCxnSpPr/>
          <p:nvPr/>
        </p:nvCxnSpPr>
        <p:spPr>
          <a:xfrm>
            <a:off x="2714600" y="2806700"/>
            <a:ext cx="768400" cy="0"/>
          </a:xfrm>
          <a:prstGeom prst="straightConnector1">
            <a:avLst/>
          </a:prstGeom>
          <a:noFill/>
          <a:ln w="28575" cap="flat" cmpd="sng">
            <a:solidFill>
              <a:srgbClr val="FFFFFF"/>
            </a:solidFill>
            <a:prstDash val="solid"/>
            <a:round/>
            <a:headEnd type="none" w="med" len="med"/>
            <a:tailEnd type="none" w="med" len="med"/>
          </a:ln>
        </p:spPr>
      </p:cxnSp>
      <p:sp>
        <p:nvSpPr>
          <p:cNvPr id="116" name="Google Shape;116;p7"/>
          <p:cNvSpPr txBox="1">
            <a:spLocks noGrp="1"/>
          </p:cNvSpPr>
          <p:nvPr>
            <p:ph type="title" idx="2"/>
          </p:nvPr>
        </p:nvSpPr>
        <p:spPr>
          <a:xfrm>
            <a:off x="217500" y="3708333"/>
            <a:ext cx="5762400" cy="101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400"/>
              <a:buNone/>
              <a:defRPr sz="3200">
                <a:solidFill>
                  <a:srgbClr val="FFFFFF"/>
                </a:solidFill>
              </a:defRPr>
            </a:lvl2pPr>
            <a:lvl3pPr lvl="2" algn="ctr" rtl="0">
              <a:spcBef>
                <a:spcPts val="0"/>
              </a:spcBef>
              <a:spcAft>
                <a:spcPts val="0"/>
              </a:spcAft>
              <a:buClr>
                <a:srgbClr val="FFFFFF"/>
              </a:buClr>
              <a:buSzPts val="2400"/>
              <a:buNone/>
              <a:defRPr sz="3200">
                <a:solidFill>
                  <a:srgbClr val="FFFFFF"/>
                </a:solidFill>
              </a:defRPr>
            </a:lvl3pPr>
            <a:lvl4pPr lvl="3" algn="ctr" rtl="0">
              <a:spcBef>
                <a:spcPts val="0"/>
              </a:spcBef>
              <a:spcAft>
                <a:spcPts val="0"/>
              </a:spcAft>
              <a:buClr>
                <a:srgbClr val="FFFFFF"/>
              </a:buClr>
              <a:buSzPts val="2400"/>
              <a:buNone/>
              <a:defRPr sz="3200">
                <a:solidFill>
                  <a:srgbClr val="FFFFFF"/>
                </a:solidFill>
              </a:defRPr>
            </a:lvl4pPr>
            <a:lvl5pPr lvl="4" algn="ctr" rtl="0">
              <a:spcBef>
                <a:spcPts val="0"/>
              </a:spcBef>
              <a:spcAft>
                <a:spcPts val="0"/>
              </a:spcAft>
              <a:buClr>
                <a:srgbClr val="FFFFFF"/>
              </a:buClr>
              <a:buSzPts val="2400"/>
              <a:buNone/>
              <a:defRPr sz="3200">
                <a:solidFill>
                  <a:srgbClr val="FFFFFF"/>
                </a:solidFill>
              </a:defRPr>
            </a:lvl5pPr>
            <a:lvl6pPr lvl="5" algn="ctr" rtl="0">
              <a:spcBef>
                <a:spcPts val="0"/>
              </a:spcBef>
              <a:spcAft>
                <a:spcPts val="0"/>
              </a:spcAft>
              <a:buClr>
                <a:srgbClr val="FFFFFF"/>
              </a:buClr>
              <a:buSzPts val="2400"/>
              <a:buNone/>
              <a:defRPr sz="3200">
                <a:solidFill>
                  <a:srgbClr val="FFFFFF"/>
                </a:solidFill>
              </a:defRPr>
            </a:lvl6pPr>
            <a:lvl7pPr lvl="6" algn="ctr" rtl="0">
              <a:spcBef>
                <a:spcPts val="0"/>
              </a:spcBef>
              <a:spcAft>
                <a:spcPts val="0"/>
              </a:spcAft>
              <a:buClr>
                <a:srgbClr val="FFFFFF"/>
              </a:buClr>
              <a:buSzPts val="2400"/>
              <a:buNone/>
              <a:defRPr sz="3200">
                <a:solidFill>
                  <a:srgbClr val="FFFFFF"/>
                </a:solidFill>
              </a:defRPr>
            </a:lvl7pPr>
            <a:lvl8pPr lvl="7" algn="ctr" rtl="0">
              <a:spcBef>
                <a:spcPts val="0"/>
              </a:spcBef>
              <a:spcAft>
                <a:spcPts val="0"/>
              </a:spcAft>
              <a:buClr>
                <a:srgbClr val="FFFFFF"/>
              </a:buClr>
              <a:buSzPts val="2400"/>
              <a:buNone/>
              <a:defRPr sz="3200">
                <a:solidFill>
                  <a:srgbClr val="FFFFFF"/>
                </a:solidFill>
              </a:defRPr>
            </a:lvl8pPr>
            <a:lvl9pPr lvl="8" algn="ctr" rtl="0">
              <a:spcBef>
                <a:spcPts val="0"/>
              </a:spcBef>
              <a:spcAft>
                <a:spcPts val="0"/>
              </a:spcAft>
              <a:buClr>
                <a:srgbClr val="FFFFFF"/>
              </a:buClr>
              <a:buSzPts val="2400"/>
              <a:buNone/>
              <a:defRPr sz="3200">
                <a:solidFill>
                  <a:srgbClr val="FFFFFF"/>
                </a:solidFill>
              </a:defRPr>
            </a:lvl9pPr>
          </a:lstStyle>
          <a:p>
            <a:r>
              <a:rPr lang="ru-RU"/>
              <a:t>Образец заголовка</a:t>
            </a:r>
            <a:endParaRPr/>
          </a:p>
        </p:txBody>
      </p:sp>
      <p:sp>
        <p:nvSpPr>
          <p:cNvPr id="117" name="Google Shape;117;p7"/>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118" name="Google Shape;118;p7"/>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pic>
        <p:nvPicPr>
          <p:cNvPr id="119" name="Google Shape;119;p7"/>
          <p:cNvPicPr preferRelativeResize="0"/>
          <p:nvPr/>
        </p:nvPicPr>
        <p:blipFill>
          <a:blip r:embed="rId2">
            <a:alphaModFix/>
          </a:blip>
          <a:stretch>
            <a:fillRect/>
          </a:stretch>
        </p:blipFill>
        <p:spPr>
          <a:xfrm>
            <a:off x="-71100" y="-171139"/>
            <a:ext cx="12335869" cy="7315309"/>
          </a:xfrm>
          <a:prstGeom prst="rect">
            <a:avLst/>
          </a:prstGeom>
          <a:noFill/>
          <a:ln>
            <a:noFill/>
          </a:ln>
        </p:spPr>
      </p:pic>
    </p:spTree>
    <p:extLst>
      <p:ext uri="{BB962C8B-B14F-4D97-AF65-F5344CB8AC3E}">
        <p14:creationId xmlns:p14="http://schemas.microsoft.com/office/powerpoint/2010/main" val="18151951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HEADLAND 1 1">
  <p:cSld name="HEADLAND 1 1">
    <p:spTree>
      <p:nvGrpSpPr>
        <p:cNvPr id="1" name="Shape 120"/>
        <p:cNvGrpSpPr/>
        <p:nvPr/>
      </p:nvGrpSpPr>
      <p:grpSpPr>
        <a:xfrm>
          <a:off x="0" y="0"/>
          <a:ext cx="0" cy="0"/>
          <a:chOff x="0" y="0"/>
          <a:chExt cx="0" cy="0"/>
        </a:xfrm>
      </p:grpSpPr>
      <p:sp>
        <p:nvSpPr>
          <p:cNvPr id="121" name="Google Shape;121;p8"/>
          <p:cNvSpPr/>
          <p:nvPr/>
        </p:nvSpPr>
        <p:spPr>
          <a:xfrm>
            <a:off x="-71566" y="-18900"/>
            <a:ext cx="12354433" cy="6991901"/>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22" name="Google Shape;122;p8"/>
          <p:cNvGrpSpPr/>
          <p:nvPr/>
        </p:nvGrpSpPr>
        <p:grpSpPr>
          <a:xfrm>
            <a:off x="-52946" y="-18896"/>
            <a:ext cx="12336100" cy="6887059"/>
            <a:chOff x="3655900" y="1642950"/>
            <a:chExt cx="1299175" cy="751250"/>
          </a:xfrm>
        </p:grpSpPr>
        <p:sp>
          <p:nvSpPr>
            <p:cNvPr id="123" name="Google Shape;123;p8"/>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8"/>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8"/>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6" name="Google Shape;126;p8"/>
          <p:cNvGrpSpPr/>
          <p:nvPr/>
        </p:nvGrpSpPr>
        <p:grpSpPr>
          <a:xfrm>
            <a:off x="-44512" y="32140"/>
            <a:ext cx="12255733" cy="6833761"/>
            <a:chOff x="5820575" y="792900"/>
            <a:chExt cx="1357625" cy="786925"/>
          </a:xfrm>
        </p:grpSpPr>
        <p:sp>
          <p:nvSpPr>
            <p:cNvPr id="127" name="Google Shape;127;p8"/>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8"/>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8"/>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8"/>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1" name="Google Shape;131;p8"/>
          <p:cNvGrpSpPr/>
          <p:nvPr/>
        </p:nvGrpSpPr>
        <p:grpSpPr>
          <a:xfrm>
            <a:off x="79" y="32140"/>
            <a:ext cx="12255733" cy="6833761"/>
            <a:chOff x="5820575" y="792900"/>
            <a:chExt cx="1357625" cy="786925"/>
          </a:xfrm>
        </p:grpSpPr>
        <p:sp>
          <p:nvSpPr>
            <p:cNvPr id="132" name="Google Shape;132;p8"/>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8"/>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8"/>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8"/>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36" name="Google Shape;136;p8"/>
          <p:cNvCxnSpPr/>
          <p:nvPr/>
        </p:nvCxnSpPr>
        <p:spPr>
          <a:xfrm>
            <a:off x="3098800" y="-88900"/>
            <a:ext cx="0" cy="2895600"/>
          </a:xfrm>
          <a:prstGeom prst="straightConnector1">
            <a:avLst/>
          </a:prstGeom>
          <a:noFill/>
          <a:ln w="28575" cap="flat" cmpd="sng">
            <a:solidFill>
              <a:srgbClr val="FFFFFF"/>
            </a:solidFill>
            <a:prstDash val="solid"/>
            <a:round/>
            <a:headEnd type="none" w="med" len="med"/>
            <a:tailEnd type="none" w="med" len="med"/>
          </a:ln>
        </p:spPr>
      </p:cxnSp>
      <p:sp>
        <p:nvSpPr>
          <p:cNvPr id="137" name="Google Shape;137;p8"/>
          <p:cNvSpPr/>
          <p:nvPr/>
        </p:nvSpPr>
        <p:spPr>
          <a:xfrm>
            <a:off x="465700" y="2806700"/>
            <a:ext cx="5266000" cy="33252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139" name="Google Shape;139;p8"/>
          <p:cNvSpPr txBox="1">
            <a:spLocks noGrp="1"/>
          </p:cNvSpPr>
          <p:nvPr>
            <p:ph type="title"/>
          </p:nvPr>
        </p:nvSpPr>
        <p:spPr>
          <a:xfrm>
            <a:off x="-2235200" y="2942100"/>
            <a:ext cx="10668000" cy="52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800"/>
              <a:buNone/>
              <a:defRPr>
                <a:solidFill>
                  <a:srgbClr val="FFFFFF"/>
                </a:solidFill>
              </a:defRPr>
            </a:lvl2pPr>
            <a:lvl3pPr lvl="2" algn="ctr" rtl="0">
              <a:spcBef>
                <a:spcPts val="0"/>
              </a:spcBef>
              <a:spcAft>
                <a:spcPts val="0"/>
              </a:spcAft>
              <a:buClr>
                <a:srgbClr val="FFFFFF"/>
              </a:buClr>
              <a:buSzPts val="2800"/>
              <a:buNone/>
              <a:defRPr>
                <a:solidFill>
                  <a:srgbClr val="FFFFFF"/>
                </a:solidFill>
              </a:defRPr>
            </a:lvl3pPr>
            <a:lvl4pPr lvl="3" algn="ctr" rtl="0">
              <a:spcBef>
                <a:spcPts val="0"/>
              </a:spcBef>
              <a:spcAft>
                <a:spcPts val="0"/>
              </a:spcAft>
              <a:buClr>
                <a:srgbClr val="FFFFFF"/>
              </a:buClr>
              <a:buSzPts val="2800"/>
              <a:buNone/>
              <a:defRPr>
                <a:solidFill>
                  <a:srgbClr val="FFFFFF"/>
                </a:solidFill>
              </a:defRPr>
            </a:lvl4pPr>
            <a:lvl5pPr lvl="4" algn="ctr" rtl="0">
              <a:spcBef>
                <a:spcPts val="0"/>
              </a:spcBef>
              <a:spcAft>
                <a:spcPts val="0"/>
              </a:spcAft>
              <a:buClr>
                <a:srgbClr val="FFFFFF"/>
              </a:buClr>
              <a:buSzPts val="2800"/>
              <a:buNone/>
              <a:defRPr>
                <a:solidFill>
                  <a:srgbClr val="FFFFFF"/>
                </a:solidFill>
              </a:defRPr>
            </a:lvl5pPr>
            <a:lvl6pPr lvl="5" algn="ctr" rtl="0">
              <a:spcBef>
                <a:spcPts val="0"/>
              </a:spcBef>
              <a:spcAft>
                <a:spcPts val="0"/>
              </a:spcAft>
              <a:buClr>
                <a:srgbClr val="FFFFFF"/>
              </a:buClr>
              <a:buSzPts val="2800"/>
              <a:buNone/>
              <a:defRPr>
                <a:solidFill>
                  <a:srgbClr val="FFFFFF"/>
                </a:solidFill>
              </a:defRPr>
            </a:lvl6pPr>
            <a:lvl7pPr lvl="6" algn="ctr" rtl="0">
              <a:spcBef>
                <a:spcPts val="0"/>
              </a:spcBef>
              <a:spcAft>
                <a:spcPts val="0"/>
              </a:spcAft>
              <a:buClr>
                <a:srgbClr val="FFFFFF"/>
              </a:buClr>
              <a:buSzPts val="2800"/>
              <a:buNone/>
              <a:defRPr>
                <a:solidFill>
                  <a:srgbClr val="FFFFFF"/>
                </a:solidFill>
              </a:defRPr>
            </a:lvl7pPr>
            <a:lvl8pPr lvl="7" algn="ctr" rtl="0">
              <a:spcBef>
                <a:spcPts val="0"/>
              </a:spcBef>
              <a:spcAft>
                <a:spcPts val="0"/>
              </a:spcAft>
              <a:buClr>
                <a:srgbClr val="FFFFFF"/>
              </a:buClr>
              <a:buSzPts val="2800"/>
              <a:buNone/>
              <a:defRPr>
                <a:solidFill>
                  <a:srgbClr val="FFFFFF"/>
                </a:solidFill>
              </a:defRPr>
            </a:lvl8pPr>
            <a:lvl9pPr lvl="8" algn="ctr" rtl="0">
              <a:spcBef>
                <a:spcPts val="0"/>
              </a:spcBef>
              <a:spcAft>
                <a:spcPts val="0"/>
              </a:spcAft>
              <a:buClr>
                <a:srgbClr val="FFFFFF"/>
              </a:buClr>
              <a:buSzPts val="2800"/>
              <a:buNone/>
              <a:defRPr>
                <a:solidFill>
                  <a:srgbClr val="FFFFFF"/>
                </a:solidFill>
              </a:defRPr>
            </a:lvl9pPr>
          </a:lstStyle>
          <a:p>
            <a:r>
              <a:rPr lang="ru-RU"/>
              <a:t>Образец заголовка</a:t>
            </a:r>
            <a:endParaRPr/>
          </a:p>
        </p:txBody>
      </p:sp>
      <p:sp>
        <p:nvSpPr>
          <p:cNvPr id="140" name="Google Shape;140;p8"/>
          <p:cNvSpPr txBox="1">
            <a:spLocks noGrp="1"/>
          </p:cNvSpPr>
          <p:nvPr>
            <p:ph type="subTitle" idx="1"/>
          </p:nvPr>
        </p:nvSpPr>
        <p:spPr>
          <a:xfrm>
            <a:off x="1270000" y="4964567"/>
            <a:ext cx="36576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800"/>
              <a:buNone/>
              <a:defRPr sz="2400">
                <a:solidFill>
                  <a:srgbClr val="FFFFFF"/>
                </a:solidFill>
              </a:defRPr>
            </a:lvl2pPr>
            <a:lvl3pPr lvl="2" algn="ctr" rtl="0">
              <a:lnSpc>
                <a:spcPct val="100000"/>
              </a:lnSpc>
              <a:spcBef>
                <a:spcPts val="0"/>
              </a:spcBef>
              <a:spcAft>
                <a:spcPts val="0"/>
              </a:spcAft>
              <a:buClr>
                <a:srgbClr val="FFFFFF"/>
              </a:buClr>
              <a:buSzPts val="1800"/>
              <a:buNone/>
              <a:defRPr sz="2400">
                <a:solidFill>
                  <a:srgbClr val="FFFFFF"/>
                </a:solidFill>
              </a:defRPr>
            </a:lvl3pPr>
            <a:lvl4pPr lvl="3" algn="ctr" rtl="0">
              <a:lnSpc>
                <a:spcPct val="100000"/>
              </a:lnSpc>
              <a:spcBef>
                <a:spcPts val="0"/>
              </a:spcBef>
              <a:spcAft>
                <a:spcPts val="0"/>
              </a:spcAft>
              <a:buClr>
                <a:srgbClr val="FFFFFF"/>
              </a:buClr>
              <a:buSzPts val="1800"/>
              <a:buNone/>
              <a:defRPr sz="2400">
                <a:solidFill>
                  <a:srgbClr val="FFFFFF"/>
                </a:solidFill>
              </a:defRPr>
            </a:lvl4pPr>
            <a:lvl5pPr lvl="4" algn="ctr" rtl="0">
              <a:lnSpc>
                <a:spcPct val="100000"/>
              </a:lnSpc>
              <a:spcBef>
                <a:spcPts val="0"/>
              </a:spcBef>
              <a:spcAft>
                <a:spcPts val="0"/>
              </a:spcAft>
              <a:buClr>
                <a:srgbClr val="FFFFFF"/>
              </a:buClr>
              <a:buSzPts val="1800"/>
              <a:buNone/>
              <a:defRPr sz="2400">
                <a:solidFill>
                  <a:srgbClr val="FFFFFF"/>
                </a:solidFill>
              </a:defRPr>
            </a:lvl5pPr>
            <a:lvl6pPr lvl="5" algn="ctr" rtl="0">
              <a:lnSpc>
                <a:spcPct val="100000"/>
              </a:lnSpc>
              <a:spcBef>
                <a:spcPts val="0"/>
              </a:spcBef>
              <a:spcAft>
                <a:spcPts val="0"/>
              </a:spcAft>
              <a:buClr>
                <a:srgbClr val="FFFFFF"/>
              </a:buClr>
              <a:buSzPts val="1800"/>
              <a:buNone/>
              <a:defRPr sz="2400">
                <a:solidFill>
                  <a:srgbClr val="FFFFFF"/>
                </a:solidFill>
              </a:defRPr>
            </a:lvl6pPr>
            <a:lvl7pPr lvl="6" algn="ctr" rtl="0">
              <a:lnSpc>
                <a:spcPct val="100000"/>
              </a:lnSpc>
              <a:spcBef>
                <a:spcPts val="0"/>
              </a:spcBef>
              <a:spcAft>
                <a:spcPts val="0"/>
              </a:spcAft>
              <a:buClr>
                <a:srgbClr val="FFFFFF"/>
              </a:buClr>
              <a:buSzPts val="1800"/>
              <a:buNone/>
              <a:defRPr sz="2400">
                <a:solidFill>
                  <a:srgbClr val="FFFFFF"/>
                </a:solidFill>
              </a:defRPr>
            </a:lvl7pPr>
            <a:lvl8pPr lvl="7" algn="ctr" rtl="0">
              <a:lnSpc>
                <a:spcPct val="100000"/>
              </a:lnSpc>
              <a:spcBef>
                <a:spcPts val="0"/>
              </a:spcBef>
              <a:spcAft>
                <a:spcPts val="0"/>
              </a:spcAft>
              <a:buClr>
                <a:srgbClr val="FFFFFF"/>
              </a:buClr>
              <a:buSzPts val="1800"/>
              <a:buNone/>
              <a:defRPr sz="2400">
                <a:solidFill>
                  <a:srgbClr val="FFFFFF"/>
                </a:solidFill>
              </a:defRPr>
            </a:lvl8pPr>
            <a:lvl9pPr lvl="8" algn="ctr" rtl="0">
              <a:lnSpc>
                <a:spcPct val="100000"/>
              </a:lnSpc>
              <a:spcBef>
                <a:spcPts val="0"/>
              </a:spcBef>
              <a:spcAft>
                <a:spcPts val="0"/>
              </a:spcAft>
              <a:buClr>
                <a:srgbClr val="FFFFFF"/>
              </a:buClr>
              <a:buSzPts val="1800"/>
              <a:buNone/>
              <a:defRPr sz="2400">
                <a:solidFill>
                  <a:srgbClr val="FFFFFF"/>
                </a:solidFill>
              </a:defRPr>
            </a:lvl9pPr>
          </a:lstStyle>
          <a:p>
            <a:r>
              <a:rPr lang="ru-RU"/>
              <a:t>Образец подзаголовка</a:t>
            </a:r>
            <a:endParaRPr/>
          </a:p>
        </p:txBody>
      </p:sp>
      <p:sp>
        <p:nvSpPr>
          <p:cNvPr id="141" name="Google Shape;141;p8"/>
          <p:cNvSpPr txBox="1">
            <a:spLocks noGrp="1"/>
          </p:cNvSpPr>
          <p:nvPr>
            <p:ph type="title" idx="2"/>
          </p:nvPr>
        </p:nvSpPr>
        <p:spPr>
          <a:xfrm>
            <a:off x="173667" y="3708333"/>
            <a:ext cx="5850000" cy="101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400"/>
              <a:buNone/>
              <a:defRPr sz="3200">
                <a:solidFill>
                  <a:srgbClr val="FFFFFF"/>
                </a:solidFill>
              </a:defRPr>
            </a:lvl2pPr>
            <a:lvl3pPr lvl="2" algn="ctr" rtl="0">
              <a:spcBef>
                <a:spcPts val="0"/>
              </a:spcBef>
              <a:spcAft>
                <a:spcPts val="0"/>
              </a:spcAft>
              <a:buClr>
                <a:srgbClr val="FFFFFF"/>
              </a:buClr>
              <a:buSzPts val="2400"/>
              <a:buNone/>
              <a:defRPr sz="3200">
                <a:solidFill>
                  <a:srgbClr val="FFFFFF"/>
                </a:solidFill>
              </a:defRPr>
            </a:lvl3pPr>
            <a:lvl4pPr lvl="3" algn="ctr" rtl="0">
              <a:spcBef>
                <a:spcPts val="0"/>
              </a:spcBef>
              <a:spcAft>
                <a:spcPts val="0"/>
              </a:spcAft>
              <a:buClr>
                <a:srgbClr val="FFFFFF"/>
              </a:buClr>
              <a:buSzPts val="2400"/>
              <a:buNone/>
              <a:defRPr sz="3200">
                <a:solidFill>
                  <a:srgbClr val="FFFFFF"/>
                </a:solidFill>
              </a:defRPr>
            </a:lvl4pPr>
            <a:lvl5pPr lvl="4" algn="ctr" rtl="0">
              <a:spcBef>
                <a:spcPts val="0"/>
              </a:spcBef>
              <a:spcAft>
                <a:spcPts val="0"/>
              </a:spcAft>
              <a:buClr>
                <a:srgbClr val="FFFFFF"/>
              </a:buClr>
              <a:buSzPts val="2400"/>
              <a:buNone/>
              <a:defRPr sz="3200">
                <a:solidFill>
                  <a:srgbClr val="FFFFFF"/>
                </a:solidFill>
              </a:defRPr>
            </a:lvl5pPr>
            <a:lvl6pPr lvl="5" algn="ctr" rtl="0">
              <a:spcBef>
                <a:spcPts val="0"/>
              </a:spcBef>
              <a:spcAft>
                <a:spcPts val="0"/>
              </a:spcAft>
              <a:buClr>
                <a:srgbClr val="FFFFFF"/>
              </a:buClr>
              <a:buSzPts val="2400"/>
              <a:buNone/>
              <a:defRPr sz="3200">
                <a:solidFill>
                  <a:srgbClr val="FFFFFF"/>
                </a:solidFill>
              </a:defRPr>
            </a:lvl6pPr>
            <a:lvl7pPr lvl="6" algn="ctr" rtl="0">
              <a:spcBef>
                <a:spcPts val="0"/>
              </a:spcBef>
              <a:spcAft>
                <a:spcPts val="0"/>
              </a:spcAft>
              <a:buClr>
                <a:srgbClr val="FFFFFF"/>
              </a:buClr>
              <a:buSzPts val="2400"/>
              <a:buNone/>
              <a:defRPr sz="3200">
                <a:solidFill>
                  <a:srgbClr val="FFFFFF"/>
                </a:solidFill>
              </a:defRPr>
            </a:lvl7pPr>
            <a:lvl8pPr lvl="7" algn="ctr" rtl="0">
              <a:spcBef>
                <a:spcPts val="0"/>
              </a:spcBef>
              <a:spcAft>
                <a:spcPts val="0"/>
              </a:spcAft>
              <a:buClr>
                <a:srgbClr val="FFFFFF"/>
              </a:buClr>
              <a:buSzPts val="2400"/>
              <a:buNone/>
              <a:defRPr sz="3200">
                <a:solidFill>
                  <a:srgbClr val="FFFFFF"/>
                </a:solidFill>
              </a:defRPr>
            </a:lvl8pPr>
            <a:lvl9pPr lvl="8" algn="ctr" rtl="0">
              <a:spcBef>
                <a:spcPts val="0"/>
              </a:spcBef>
              <a:spcAft>
                <a:spcPts val="0"/>
              </a:spcAft>
              <a:buClr>
                <a:srgbClr val="FFFFFF"/>
              </a:buClr>
              <a:buSzPts val="2400"/>
              <a:buNone/>
              <a:defRPr sz="3200">
                <a:solidFill>
                  <a:srgbClr val="FFFFFF"/>
                </a:solidFill>
              </a:defRPr>
            </a:lvl9pPr>
          </a:lstStyle>
          <a:p>
            <a:r>
              <a:rPr lang="ru-RU"/>
              <a:t>Образец заголовка</a:t>
            </a:r>
            <a:endParaRPr/>
          </a:p>
        </p:txBody>
      </p:sp>
      <p:sp>
        <p:nvSpPr>
          <p:cNvPr id="142" name="Google Shape;142;p8"/>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143" name="Google Shape;143;p8"/>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pic>
        <p:nvPicPr>
          <p:cNvPr id="144" name="Google Shape;144;p8"/>
          <p:cNvPicPr preferRelativeResize="0"/>
          <p:nvPr/>
        </p:nvPicPr>
        <p:blipFill>
          <a:blip r:embed="rId2">
            <a:alphaModFix/>
          </a:blip>
          <a:stretch>
            <a:fillRect/>
          </a:stretch>
        </p:blipFill>
        <p:spPr>
          <a:xfrm>
            <a:off x="-71100" y="-171139"/>
            <a:ext cx="12335869" cy="7315309"/>
          </a:xfrm>
          <a:prstGeom prst="rect">
            <a:avLst/>
          </a:prstGeom>
          <a:noFill/>
          <a:ln>
            <a:noFill/>
          </a:ln>
        </p:spPr>
      </p:pic>
    </p:spTree>
    <p:extLst>
      <p:ext uri="{BB962C8B-B14F-4D97-AF65-F5344CB8AC3E}">
        <p14:creationId xmlns:p14="http://schemas.microsoft.com/office/powerpoint/2010/main" val="1311540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TLE &amp; TWO COLUMNS">
  <p:cSld name="TITTLE &amp; TWO COLUMNS">
    <p:spTree>
      <p:nvGrpSpPr>
        <p:cNvPr id="1" name="Shape 145"/>
        <p:cNvGrpSpPr/>
        <p:nvPr/>
      </p:nvGrpSpPr>
      <p:grpSpPr>
        <a:xfrm>
          <a:off x="0" y="0"/>
          <a:ext cx="0" cy="0"/>
          <a:chOff x="0" y="0"/>
          <a:chExt cx="0" cy="0"/>
        </a:xfrm>
      </p:grpSpPr>
      <p:cxnSp>
        <p:nvCxnSpPr>
          <p:cNvPr id="146" name="Google Shape;146;p9"/>
          <p:cNvCxnSpPr/>
          <p:nvPr/>
        </p:nvCxnSpPr>
        <p:spPr>
          <a:xfrm>
            <a:off x="3985800" y="440200"/>
            <a:ext cx="8042400" cy="0"/>
          </a:xfrm>
          <a:prstGeom prst="straightConnector1">
            <a:avLst/>
          </a:prstGeom>
          <a:noFill/>
          <a:ln w="28575" cap="flat" cmpd="sng">
            <a:solidFill>
              <a:srgbClr val="0F0F4B"/>
            </a:solidFill>
            <a:prstDash val="solid"/>
            <a:round/>
            <a:headEnd type="none" w="med" len="med"/>
            <a:tailEnd type="none" w="med" len="med"/>
          </a:ln>
        </p:spPr>
      </p:cxnSp>
      <p:cxnSp>
        <p:nvCxnSpPr>
          <p:cNvPr id="147" name="Google Shape;147;p9"/>
          <p:cNvCxnSpPr/>
          <p:nvPr/>
        </p:nvCxnSpPr>
        <p:spPr>
          <a:xfrm>
            <a:off x="8007000" y="-132733"/>
            <a:ext cx="0" cy="572800"/>
          </a:xfrm>
          <a:prstGeom prst="straightConnector1">
            <a:avLst/>
          </a:prstGeom>
          <a:noFill/>
          <a:ln w="28575" cap="flat" cmpd="sng">
            <a:solidFill>
              <a:srgbClr val="0F0F4B"/>
            </a:solidFill>
            <a:prstDash val="solid"/>
            <a:round/>
            <a:headEnd type="none" w="med" len="med"/>
            <a:tailEnd type="none" w="med" len="med"/>
          </a:ln>
        </p:spPr>
      </p:cxnSp>
      <p:sp>
        <p:nvSpPr>
          <p:cNvPr id="148" name="Google Shape;148;p9"/>
          <p:cNvSpPr txBox="1">
            <a:spLocks noGrp="1"/>
          </p:cNvSpPr>
          <p:nvPr>
            <p:ph type="sldNum" idx="12"/>
          </p:nvPr>
        </p:nvSpPr>
        <p:spPr>
          <a:xfrm>
            <a:off x="11277525" y="6203957"/>
            <a:ext cx="747200" cy="5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149" name="Google Shape;149;p9"/>
          <p:cNvSpPr txBox="1">
            <a:spLocks noGrp="1"/>
          </p:cNvSpPr>
          <p:nvPr>
            <p:ph type="title"/>
          </p:nvPr>
        </p:nvSpPr>
        <p:spPr>
          <a:xfrm>
            <a:off x="4400200" y="1345000"/>
            <a:ext cx="7213600" cy="652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2400"/>
              <a:buNone/>
              <a:defRPr sz="3200">
                <a:solidFill>
                  <a:srgbClr val="0F0F4B"/>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cxnSp>
        <p:nvCxnSpPr>
          <p:cNvPr id="150" name="Google Shape;150;p9"/>
          <p:cNvCxnSpPr/>
          <p:nvPr/>
        </p:nvCxnSpPr>
        <p:spPr>
          <a:xfrm rot="10800000">
            <a:off x="6725533"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51" name="Google Shape;151;p9"/>
          <p:cNvCxnSpPr/>
          <p:nvPr/>
        </p:nvCxnSpPr>
        <p:spPr>
          <a:xfrm rot="10800000">
            <a:off x="6341333" y="6375400"/>
            <a:ext cx="768400" cy="0"/>
          </a:xfrm>
          <a:prstGeom prst="straightConnector1">
            <a:avLst/>
          </a:prstGeom>
          <a:noFill/>
          <a:ln w="28575" cap="flat" cmpd="sng">
            <a:solidFill>
              <a:srgbClr val="0F0F4B"/>
            </a:solidFill>
            <a:prstDash val="solid"/>
            <a:round/>
            <a:headEnd type="none" w="med" len="med"/>
            <a:tailEnd type="none" w="med" len="med"/>
          </a:ln>
        </p:spPr>
      </p:cxnSp>
      <p:cxnSp>
        <p:nvCxnSpPr>
          <p:cNvPr id="152" name="Google Shape;152;p9"/>
          <p:cNvCxnSpPr/>
          <p:nvPr/>
        </p:nvCxnSpPr>
        <p:spPr>
          <a:xfrm rot="10800000">
            <a:off x="2959100"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53" name="Google Shape;153;p9"/>
          <p:cNvCxnSpPr/>
          <p:nvPr/>
        </p:nvCxnSpPr>
        <p:spPr>
          <a:xfrm rot="10800000">
            <a:off x="2574900" y="6375400"/>
            <a:ext cx="768400" cy="0"/>
          </a:xfrm>
          <a:prstGeom prst="straightConnector1">
            <a:avLst/>
          </a:prstGeom>
          <a:noFill/>
          <a:ln w="28575" cap="flat" cmpd="sng">
            <a:solidFill>
              <a:srgbClr val="0F0F4B"/>
            </a:solidFill>
            <a:prstDash val="solid"/>
            <a:round/>
            <a:headEnd type="none" w="med" len="med"/>
            <a:tailEnd type="none" w="med" len="med"/>
          </a:ln>
        </p:spPr>
      </p:cxnSp>
      <p:sp>
        <p:nvSpPr>
          <p:cNvPr id="154" name="Google Shape;154;p9"/>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155" name="Google Shape;155;p9"/>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pic>
        <p:nvPicPr>
          <p:cNvPr id="156" name="Google Shape;156;p9"/>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157" name="Google Shape;157;p9"/>
          <p:cNvSpPr/>
          <p:nvPr/>
        </p:nvSpPr>
        <p:spPr>
          <a:xfrm>
            <a:off x="1327133" y="2463800"/>
            <a:ext cx="3264000" cy="3740000"/>
          </a:xfrm>
          <a:prstGeom prst="roundRect">
            <a:avLst>
              <a:gd name="adj" fmla="val 16667"/>
            </a:avLst>
          </a:prstGeom>
          <a:solidFill>
            <a:srgbClr val="0F0F4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8" name="Google Shape;158;p9"/>
          <p:cNvSpPr/>
          <p:nvPr/>
        </p:nvSpPr>
        <p:spPr>
          <a:xfrm>
            <a:off x="5093517" y="2463800"/>
            <a:ext cx="3264000" cy="3740000"/>
          </a:xfrm>
          <a:prstGeom prst="roundRect">
            <a:avLst>
              <a:gd name="adj" fmla="val 16667"/>
            </a:avLst>
          </a:prstGeom>
          <a:solidFill>
            <a:srgbClr val="4849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9"/>
          <p:cNvSpPr txBox="1">
            <a:spLocks noGrp="1"/>
          </p:cNvSpPr>
          <p:nvPr>
            <p:ph type="title" idx="2"/>
          </p:nvPr>
        </p:nvSpPr>
        <p:spPr>
          <a:xfrm flipH="1">
            <a:off x="1697967"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60" name="Google Shape;160;p9"/>
          <p:cNvSpPr txBox="1">
            <a:spLocks noGrp="1"/>
          </p:cNvSpPr>
          <p:nvPr>
            <p:ph type="title" idx="3"/>
          </p:nvPr>
        </p:nvSpPr>
        <p:spPr>
          <a:xfrm flipH="1">
            <a:off x="5464333"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61" name="Google Shape;161;p9"/>
          <p:cNvSpPr txBox="1">
            <a:spLocks noGrp="1"/>
          </p:cNvSpPr>
          <p:nvPr>
            <p:ph type="subTitle" idx="1"/>
          </p:nvPr>
        </p:nvSpPr>
        <p:spPr>
          <a:xfrm flipH="1">
            <a:off x="1634700"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
        <p:nvSpPr>
          <p:cNvPr id="162" name="Google Shape;162;p9"/>
          <p:cNvSpPr txBox="1">
            <a:spLocks noGrp="1"/>
          </p:cNvSpPr>
          <p:nvPr>
            <p:ph type="subTitle" idx="4"/>
          </p:nvPr>
        </p:nvSpPr>
        <p:spPr>
          <a:xfrm flipH="1">
            <a:off x="5401133"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Tree>
    <p:extLst>
      <p:ext uri="{BB962C8B-B14F-4D97-AF65-F5344CB8AC3E}">
        <p14:creationId xmlns:p14="http://schemas.microsoft.com/office/powerpoint/2010/main" val="28337966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TLE &amp; THREE COLUMNS">
  <p:cSld name="TITTLE &amp; THREE COLUMNS">
    <p:spTree>
      <p:nvGrpSpPr>
        <p:cNvPr id="1" name="Shape 163"/>
        <p:cNvGrpSpPr/>
        <p:nvPr/>
      </p:nvGrpSpPr>
      <p:grpSpPr>
        <a:xfrm>
          <a:off x="0" y="0"/>
          <a:ext cx="0" cy="0"/>
          <a:chOff x="0" y="0"/>
          <a:chExt cx="0" cy="0"/>
        </a:xfrm>
      </p:grpSpPr>
      <p:cxnSp>
        <p:nvCxnSpPr>
          <p:cNvPr id="164" name="Google Shape;164;p10"/>
          <p:cNvCxnSpPr/>
          <p:nvPr/>
        </p:nvCxnSpPr>
        <p:spPr>
          <a:xfrm>
            <a:off x="3985800" y="440200"/>
            <a:ext cx="8042400" cy="0"/>
          </a:xfrm>
          <a:prstGeom prst="straightConnector1">
            <a:avLst/>
          </a:prstGeom>
          <a:noFill/>
          <a:ln w="28575" cap="flat" cmpd="sng">
            <a:solidFill>
              <a:srgbClr val="0F0F4B"/>
            </a:solidFill>
            <a:prstDash val="solid"/>
            <a:round/>
            <a:headEnd type="none" w="med" len="med"/>
            <a:tailEnd type="none" w="med" len="med"/>
          </a:ln>
        </p:spPr>
      </p:cxnSp>
      <p:sp>
        <p:nvSpPr>
          <p:cNvPr id="165" name="Google Shape;165;p10"/>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pic>
        <p:nvPicPr>
          <p:cNvPr id="166" name="Google Shape;166;p10"/>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167" name="Google Shape;167;p10"/>
          <p:cNvSpPr/>
          <p:nvPr/>
        </p:nvSpPr>
        <p:spPr>
          <a:xfrm>
            <a:off x="697600" y="2463800"/>
            <a:ext cx="3264000" cy="3740000"/>
          </a:xfrm>
          <a:prstGeom prst="roundRect">
            <a:avLst>
              <a:gd name="adj" fmla="val 16667"/>
            </a:avLst>
          </a:prstGeom>
          <a:solidFill>
            <a:srgbClr val="4F2F7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8" name="Google Shape;168;p10"/>
          <p:cNvSpPr/>
          <p:nvPr/>
        </p:nvSpPr>
        <p:spPr>
          <a:xfrm>
            <a:off x="4463984" y="2463800"/>
            <a:ext cx="3264000" cy="3740000"/>
          </a:xfrm>
          <a:prstGeom prst="roundRect">
            <a:avLst>
              <a:gd name="adj" fmla="val 16667"/>
            </a:avLst>
          </a:pr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9" name="Google Shape;169;p10"/>
          <p:cNvSpPr/>
          <p:nvPr/>
        </p:nvSpPr>
        <p:spPr>
          <a:xfrm>
            <a:off x="8230384" y="2463800"/>
            <a:ext cx="3264000" cy="3740000"/>
          </a:xfrm>
          <a:prstGeom prst="roundRect">
            <a:avLst>
              <a:gd name="adj" fmla="val 16667"/>
            </a:avLst>
          </a:prstGeom>
          <a:solidFill>
            <a:srgbClr val="6666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0" name="Google Shape;170;p10"/>
          <p:cNvSpPr txBox="1">
            <a:spLocks noGrp="1"/>
          </p:cNvSpPr>
          <p:nvPr>
            <p:ph type="title"/>
          </p:nvPr>
        </p:nvSpPr>
        <p:spPr>
          <a:xfrm>
            <a:off x="4400200" y="440200"/>
            <a:ext cx="7213600" cy="652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2400"/>
              <a:buNone/>
              <a:defRPr sz="3200">
                <a:solidFill>
                  <a:srgbClr val="0F0F4B"/>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cxnSp>
        <p:nvCxnSpPr>
          <p:cNvPr id="171" name="Google Shape;171;p10"/>
          <p:cNvCxnSpPr/>
          <p:nvPr/>
        </p:nvCxnSpPr>
        <p:spPr>
          <a:xfrm>
            <a:off x="8007000" y="-150433"/>
            <a:ext cx="0" cy="590800"/>
          </a:xfrm>
          <a:prstGeom prst="straightConnector1">
            <a:avLst/>
          </a:prstGeom>
          <a:noFill/>
          <a:ln w="28575" cap="flat" cmpd="sng">
            <a:solidFill>
              <a:srgbClr val="0F0F4B"/>
            </a:solidFill>
            <a:prstDash val="solid"/>
            <a:round/>
            <a:headEnd type="none" w="med" len="med"/>
            <a:tailEnd type="none" w="med" len="med"/>
          </a:ln>
        </p:spPr>
      </p:cxnSp>
      <p:cxnSp>
        <p:nvCxnSpPr>
          <p:cNvPr id="172" name="Google Shape;172;p10"/>
          <p:cNvCxnSpPr/>
          <p:nvPr/>
        </p:nvCxnSpPr>
        <p:spPr>
          <a:xfrm rot="10800000">
            <a:off x="6096000"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73" name="Google Shape;173;p10"/>
          <p:cNvCxnSpPr/>
          <p:nvPr/>
        </p:nvCxnSpPr>
        <p:spPr>
          <a:xfrm rot="10800000">
            <a:off x="5711800" y="6375400"/>
            <a:ext cx="768400" cy="0"/>
          </a:xfrm>
          <a:prstGeom prst="straightConnector1">
            <a:avLst/>
          </a:prstGeom>
          <a:noFill/>
          <a:ln w="28575" cap="flat" cmpd="sng">
            <a:solidFill>
              <a:srgbClr val="0F0F4B"/>
            </a:solidFill>
            <a:prstDash val="solid"/>
            <a:round/>
            <a:headEnd type="none" w="med" len="med"/>
            <a:tailEnd type="none" w="med" len="med"/>
          </a:ln>
        </p:spPr>
      </p:cxnSp>
      <p:cxnSp>
        <p:nvCxnSpPr>
          <p:cNvPr id="174" name="Google Shape;174;p10"/>
          <p:cNvCxnSpPr/>
          <p:nvPr/>
        </p:nvCxnSpPr>
        <p:spPr>
          <a:xfrm rot="10800000">
            <a:off x="2329567"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75" name="Google Shape;175;p10"/>
          <p:cNvCxnSpPr/>
          <p:nvPr/>
        </p:nvCxnSpPr>
        <p:spPr>
          <a:xfrm rot="10800000">
            <a:off x="1945367" y="6375400"/>
            <a:ext cx="768400" cy="0"/>
          </a:xfrm>
          <a:prstGeom prst="straightConnector1">
            <a:avLst/>
          </a:prstGeom>
          <a:noFill/>
          <a:ln w="28575" cap="flat" cmpd="sng">
            <a:solidFill>
              <a:srgbClr val="0F0F4B"/>
            </a:solidFill>
            <a:prstDash val="solid"/>
            <a:round/>
            <a:headEnd type="none" w="med" len="med"/>
            <a:tailEnd type="none" w="med" len="med"/>
          </a:ln>
        </p:spPr>
      </p:cxnSp>
      <p:sp>
        <p:nvSpPr>
          <p:cNvPr id="176" name="Google Shape;176;p10"/>
          <p:cNvSpPr txBox="1">
            <a:spLocks noGrp="1"/>
          </p:cNvSpPr>
          <p:nvPr>
            <p:ph type="title" idx="2"/>
          </p:nvPr>
        </p:nvSpPr>
        <p:spPr>
          <a:xfrm flipH="1">
            <a:off x="1068433"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77" name="Google Shape;177;p10"/>
          <p:cNvSpPr txBox="1">
            <a:spLocks noGrp="1"/>
          </p:cNvSpPr>
          <p:nvPr>
            <p:ph type="title" idx="3"/>
          </p:nvPr>
        </p:nvSpPr>
        <p:spPr>
          <a:xfrm flipH="1">
            <a:off x="4834800"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78" name="Google Shape;178;p10"/>
          <p:cNvSpPr txBox="1">
            <a:spLocks noGrp="1"/>
          </p:cNvSpPr>
          <p:nvPr>
            <p:ph type="subTitle" idx="1"/>
          </p:nvPr>
        </p:nvSpPr>
        <p:spPr>
          <a:xfrm flipH="1">
            <a:off x="1005167"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
        <p:nvSpPr>
          <p:cNvPr id="179" name="Google Shape;179;p10"/>
          <p:cNvSpPr txBox="1">
            <a:spLocks noGrp="1"/>
          </p:cNvSpPr>
          <p:nvPr>
            <p:ph type="subTitle" idx="4"/>
          </p:nvPr>
        </p:nvSpPr>
        <p:spPr>
          <a:xfrm flipH="1">
            <a:off x="4771600"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cxnSp>
        <p:nvCxnSpPr>
          <p:cNvPr id="180" name="Google Shape;180;p10"/>
          <p:cNvCxnSpPr/>
          <p:nvPr/>
        </p:nvCxnSpPr>
        <p:spPr>
          <a:xfrm rot="10800000">
            <a:off x="9862400" y="6375300"/>
            <a:ext cx="0" cy="571600"/>
          </a:xfrm>
          <a:prstGeom prst="straightConnector1">
            <a:avLst/>
          </a:prstGeom>
          <a:noFill/>
          <a:ln w="28575" cap="flat" cmpd="sng">
            <a:solidFill>
              <a:srgbClr val="0F0F4B"/>
            </a:solidFill>
            <a:prstDash val="solid"/>
            <a:round/>
            <a:headEnd type="none" w="med" len="med"/>
            <a:tailEnd type="none" w="med" len="med"/>
          </a:ln>
        </p:spPr>
      </p:cxnSp>
      <p:cxnSp>
        <p:nvCxnSpPr>
          <p:cNvPr id="181" name="Google Shape;181;p10"/>
          <p:cNvCxnSpPr/>
          <p:nvPr/>
        </p:nvCxnSpPr>
        <p:spPr>
          <a:xfrm rot="10800000">
            <a:off x="9478200" y="6375400"/>
            <a:ext cx="768400" cy="0"/>
          </a:xfrm>
          <a:prstGeom prst="straightConnector1">
            <a:avLst/>
          </a:prstGeom>
          <a:noFill/>
          <a:ln w="28575" cap="flat" cmpd="sng">
            <a:solidFill>
              <a:srgbClr val="0F0F4B"/>
            </a:solidFill>
            <a:prstDash val="solid"/>
            <a:round/>
            <a:headEnd type="none" w="med" len="med"/>
            <a:tailEnd type="none" w="med" len="med"/>
          </a:ln>
        </p:spPr>
      </p:cxnSp>
      <p:sp>
        <p:nvSpPr>
          <p:cNvPr id="182" name="Google Shape;182;p10"/>
          <p:cNvSpPr txBox="1">
            <a:spLocks noGrp="1"/>
          </p:cNvSpPr>
          <p:nvPr>
            <p:ph type="title" idx="5"/>
          </p:nvPr>
        </p:nvSpPr>
        <p:spPr>
          <a:xfrm flipH="1">
            <a:off x="8601200" y="3715800"/>
            <a:ext cx="2522400" cy="52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ru-RU"/>
              <a:t>Образец заголовка</a:t>
            </a:r>
            <a:endParaRPr/>
          </a:p>
        </p:txBody>
      </p:sp>
      <p:sp>
        <p:nvSpPr>
          <p:cNvPr id="183" name="Google Shape;183;p10"/>
          <p:cNvSpPr txBox="1">
            <a:spLocks noGrp="1"/>
          </p:cNvSpPr>
          <p:nvPr>
            <p:ph type="subTitle" idx="6"/>
          </p:nvPr>
        </p:nvSpPr>
        <p:spPr>
          <a:xfrm flipH="1">
            <a:off x="8538000" y="4072333"/>
            <a:ext cx="26488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Tree>
    <p:extLst>
      <p:ext uri="{BB962C8B-B14F-4D97-AF65-F5344CB8AC3E}">
        <p14:creationId xmlns:p14="http://schemas.microsoft.com/office/powerpoint/2010/main" val="35843335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TLE &amp; TEXT">
  <p:cSld name="TITTLE &amp; TEXT">
    <p:spTree>
      <p:nvGrpSpPr>
        <p:cNvPr id="1" name="Shape 184"/>
        <p:cNvGrpSpPr/>
        <p:nvPr/>
      </p:nvGrpSpPr>
      <p:grpSpPr>
        <a:xfrm>
          <a:off x="0" y="0"/>
          <a:ext cx="0" cy="0"/>
          <a:chOff x="0" y="0"/>
          <a:chExt cx="0" cy="0"/>
        </a:xfrm>
      </p:grpSpPr>
      <p:sp>
        <p:nvSpPr>
          <p:cNvPr id="185" name="Google Shape;185;p11"/>
          <p:cNvSpPr/>
          <p:nvPr/>
        </p:nvSpPr>
        <p:spPr>
          <a:xfrm>
            <a:off x="-71566" y="-18899"/>
            <a:ext cx="12354433" cy="6887057"/>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86" name="Google Shape;186;p11"/>
          <p:cNvGrpSpPr/>
          <p:nvPr/>
        </p:nvGrpSpPr>
        <p:grpSpPr>
          <a:xfrm>
            <a:off x="-52946" y="-18896"/>
            <a:ext cx="12336100" cy="6887059"/>
            <a:chOff x="3655900" y="1642950"/>
            <a:chExt cx="1299175" cy="751250"/>
          </a:xfrm>
        </p:grpSpPr>
        <p:sp>
          <p:nvSpPr>
            <p:cNvPr id="187" name="Google Shape;187;p11"/>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11"/>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11"/>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0" name="Google Shape;190;p11"/>
          <p:cNvGrpSpPr/>
          <p:nvPr/>
        </p:nvGrpSpPr>
        <p:grpSpPr>
          <a:xfrm>
            <a:off x="-44512" y="32140"/>
            <a:ext cx="12255733" cy="6833761"/>
            <a:chOff x="5820575" y="792900"/>
            <a:chExt cx="1357625" cy="786925"/>
          </a:xfrm>
        </p:grpSpPr>
        <p:sp>
          <p:nvSpPr>
            <p:cNvPr id="191" name="Google Shape;191;p11"/>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11"/>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11"/>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11"/>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5" name="Google Shape;195;p11"/>
          <p:cNvGrpSpPr/>
          <p:nvPr/>
        </p:nvGrpSpPr>
        <p:grpSpPr>
          <a:xfrm>
            <a:off x="79" y="32140"/>
            <a:ext cx="12255733" cy="6833761"/>
            <a:chOff x="5820575" y="792900"/>
            <a:chExt cx="1357625" cy="786925"/>
          </a:xfrm>
        </p:grpSpPr>
        <p:sp>
          <p:nvSpPr>
            <p:cNvPr id="196" name="Google Shape;196;p11"/>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11"/>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11"/>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11"/>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0" name="Google Shape;200;p11"/>
          <p:cNvGrpSpPr/>
          <p:nvPr/>
        </p:nvGrpSpPr>
        <p:grpSpPr>
          <a:xfrm>
            <a:off x="7342757" y="4199298"/>
            <a:ext cx="4849257" cy="2666599"/>
            <a:chOff x="3027300" y="1039700"/>
            <a:chExt cx="639800" cy="351825"/>
          </a:xfrm>
        </p:grpSpPr>
        <p:sp>
          <p:nvSpPr>
            <p:cNvPr id="201" name="Google Shape;201;p11"/>
            <p:cNvSpPr/>
            <p:nvPr/>
          </p:nvSpPr>
          <p:spPr>
            <a:xfrm>
              <a:off x="3027300" y="1175975"/>
              <a:ext cx="99250" cy="121850"/>
            </a:xfrm>
            <a:custGeom>
              <a:avLst/>
              <a:gdLst/>
              <a:ahLst/>
              <a:cxnLst/>
              <a:rect l="l" t="t" r="r" b="b"/>
              <a:pathLst>
                <a:path w="3970" h="4874" extrusionOk="0">
                  <a:moveTo>
                    <a:pt x="2179" y="1"/>
                  </a:moveTo>
                  <a:cubicBezTo>
                    <a:pt x="1956" y="1"/>
                    <a:pt x="1389" y="721"/>
                    <a:pt x="862" y="1683"/>
                  </a:cubicBezTo>
                  <a:cubicBezTo>
                    <a:pt x="296" y="2708"/>
                    <a:pt x="0" y="3623"/>
                    <a:pt x="185" y="3725"/>
                  </a:cubicBezTo>
                  <a:lnTo>
                    <a:pt x="1661" y="4873"/>
                  </a:lnTo>
                  <a:lnTo>
                    <a:pt x="3178" y="3024"/>
                  </a:lnTo>
                  <a:lnTo>
                    <a:pt x="3970" y="506"/>
                  </a:lnTo>
                  <a:lnTo>
                    <a:pt x="2219" y="10"/>
                  </a:lnTo>
                  <a:cubicBezTo>
                    <a:pt x="2207" y="4"/>
                    <a:pt x="2194" y="1"/>
                    <a:pt x="2179"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11"/>
            <p:cNvSpPr/>
            <p:nvPr/>
          </p:nvSpPr>
          <p:spPr>
            <a:xfrm>
              <a:off x="3027600" y="1071750"/>
              <a:ext cx="639500" cy="319775"/>
            </a:xfrm>
            <a:custGeom>
              <a:avLst/>
              <a:gdLst/>
              <a:ahLst/>
              <a:cxnLst/>
              <a:rect l="l" t="t" r="r" b="b"/>
              <a:pathLst>
                <a:path w="25580" h="12791" extrusionOk="0">
                  <a:moveTo>
                    <a:pt x="12790" y="1"/>
                  </a:moveTo>
                  <a:cubicBezTo>
                    <a:pt x="5729" y="1"/>
                    <a:pt x="1" y="5729"/>
                    <a:pt x="1" y="12790"/>
                  </a:cubicBezTo>
                  <a:lnTo>
                    <a:pt x="25580" y="12790"/>
                  </a:lnTo>
                  <a:cubicBezTo>
                    <a:pt x="25580" y="5729"/>
                    <a:pt x="19856" y="1"/>
                    <a:pt x="12790" y="1"/>
                  </a:cubicBezTo>
                  <a:close/>
                </a:path>
              </a:pathLst>
            </a:custGeom>
            <a:solidFill>
              <a:srgbClr val="D96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11"/>
            <p:cNvSpPr/>
            <p:nvPr/>
          </p:nvSpPr>
          <p:spPr>
            <a:xfrm>
              <a:off x="3264725" y="1249500"/>
              <a:ext cx="199925" cy="85000"/>
            </a:xfrm>
            <a:custGeom>
              <a:avLst/>
              <a:gdLst/>
              <a:ahLst/>
              <a:cxnLst/>
              <a:rect l="l" t="t" r="r" b="b"/>
              <a:pathLst>
                <a:path w="7997" h="3400" extrusionOk="0">
                  <a:moveTo>
                    <a:pt x="3193" y="0"/>
                  </a:moveTo>
                  <a:cubicBezTo>
                    <a:pt x="1493" y="0"/>
                    <a:pt x="182" y="508"/>
                    <a:pt x="99" y="1276"/>
                  </a:cubicBezTo>
                  <a:cubicBezTo>
                    <a:pt x="0" y="2186"/>
                    <a:pt x="1665" y="3113"/>
                    <a:pt x="3818" y="3347"/>
                  </a:cubicBezTo>
                  <a:cubicBezTo>
                    <a:pt x="4151" y="3382"/>
                    <a:pt x="4476" y="3399"/>
                    <a:pt x="4788" y="3399"/>
                  </a:cubicBezTo>
                  <a:cubicBezTo>
                    <a:pt x="6497" y="3399"/>
                    <a:pt x="7815" y="2891"/>
                    <a:pt x="7898" y="2121"/>
                  </a:cubicBezTo>
                  <a:cubicBezTo>
                    <a:pt x="7996" y="1211"/>
                    <a:pt x="6331" y="288"/>
                    <a:pt x="4175" y="54"/>
                  </a:cubicBezTo>
                  <a:cubicBezTo>
                    <a:pt x="3838" y="18"/>
                    <a:pt x="3509" y="0"/>
                    <a:pt x="3193"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11"/>
            <p:cNvSpPr/>
            <p:nvPr/>
          </p:nvSpPr>
          <p:spPr>
            <a:xfrm>
              <a:off x="3266875" y="1267600"/>
              <a:ext cx="193675" cy="67225"/>
            </a:xfrm>
            <a:custGeom>
              <a:avLst/>
              <a:gdLst/>
              <a:ahLst/>
              <a:cxnLst/>
              <a:rect l="l" t="t" r="r" b="b"/>
              <a:pathLst>
                <a:path w="7747" h="2689" extrusionOk="0">
                  <a:moveTo>
                    <a:pt x="2848" y="0"/>
                  </a:moveTo>
                  <a:cubicBezTo>
                    <a:pt x="1299" y="0"/>
                    <a:pt x="137" y="364"/>
                    <a:pt x="74" y="933"/>
                  </a:cubicBezTo>
                  <a:cubicBezTo>
                    <a:pt x="0" y="1639"/>
                    <a:pt x="1636" y="2397"/>
                    <a:pt x="3732" y="2623"/>
                  </a:cubicBezTo>
                  <a:cubicBezTo>
                    <a:pt x="4141" y="2668"/>
                    <a:pt x="4537" y="2689"/>
                    <a:pt x="4910" y="2689"/>
                  </a:cubicBezTo>
                  <a:cubicBezTo>
                    <a:pt x="6453" y="2689"/>
                    <a:pt x="7606" y="2326"/>
                    <a:pt x="7668" y="1758"/>
                  </a:cubicBezTo>
                  <a:cubicBezTo>
                    <a:pt x="7746" y="1048"/>
                    <a:pt x="6106" y="294"/>
                    <a:pt x="4011" y="64"/>
                  </a:cubicBezTo>
                  <a:cubicBezTo>
                    <a:pt x="3608" y="21"/>
                    <a:pt x="3217" y="0"/>
                    <a:pt x="2848"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11"/>
            <p:cNvSpPr/>
            <p:nvPr/>
          </p:nvSpPr>
          <p:spPr>
            <a:xfrm>
              <a:off x="3250150" y="1095300"/>
              <a:ext cx="111675" cy="47100"/>
            </a:xfrm>
            <a:custGeom>
              <a:avLst/>
              <a:gdLst/>
              <a:ahLst/>
              <a:cxnLst/>
              <a:rect l="l" t="t" r="r" b="b"/>
              <a:pathLst>
                <a:path w="4467" h="1884" extrusionOk="0">
                  <a:moveTo>
                    <a:pt x="2582" y="1"/>
                  </a:moveTo>
                  <a:cubicBezTo>
                    <a:pt x="2446" y="1"/>
                    <a:pt x="2305" y="6"/>
                    <a:pt x="2162" y="18"/>
                  </a:cubicBezTo>
                  <a:cubicBezTo>
                    <a:pt x="952" y="112"/>
                    <a:pt x="1" y="604"/>
                    <a:pt x="42" y="1117"/>
                  </a:cubicBezTo>
                  <a:cubicBezTo>
                    <a:pt x="78" y="1571"/>
                    <a:pt x="880" y="1883"/>
                    <a:pt x="1903" y="1883"/>
                  </a:cubicBezTo>
                  <a:cubicBezTo>
                    <a:pt x="2035" y="1883"/>
                    <a:pt x="2171" y="1878"/>
                    <a:pt x="2310" y="1867"/>
                  </a:cubicBezTo>
                  <a:cubicBezTo>
                    <a:pt x="3519" y="1769"/>
                    <a:pt x="4466" y="1277"/>
                    <a:pt x="4425" y="764"/>
                  </a:cubicBezTo>
                  <a:cubicBezTo>
                    <a:pt x="4389" y="312"/>
                    <a:pt x="3598" y="1"/>
                    <a:pt x="2582" y="1"/>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11"/>
            <p:cNvSpPr/>
            <p:nvPr/>
          </p:nvSpPr>
          <p:spPr>
            <a:xfrm>
              <a:off x="3252200" y="1105550"/>
              <a:ext cx="108400" cy="37050"/>
            </a:xfrm>
            <a:custGeom>
              <a:avLst/>
              <a:gdLst/>
              <a:ahLst/>
              <a:cxnLst/>
              <a:rect l="l" t="t" r="r" b="b"/>
              <a:pathLst>
                <a:path w="4336" h="1482" extrusionOk="0">
                  <a:moveTo>
                    <a:pt x="2624" y="1"/>
                  </a:moveTo>
                  <a:cubicBezTo>
                    <a:pt x="2459" y="1"/>
                    <a:pt x="2288" y="8"/>
                    <a:pt x="2113" y="22"/>
                  </a:cubicBezTo>
                  <a:cubicBezTo>
                    <a:pt x="932" y="117"/>
                    <a:pt x="1" y="514"/>
                    <a:pt x="34" y="912"/>
                  </a:cubicBezTo>
                  <a:cubicBezTo>
                    <a:pt x="62" y="1252"/>
                    <a:pt x="783" y="1482"/>
                    <a:pt x="1731" y="1482"/>
                  </a:cubicBezTo>
                  <a:cubicBezTo>
                    <a:pt x="1891" y="1482"/>
                    <a:pt x="2057" y="1475"/>
                    <a:pt x="2228" y="1462"/>
                  </a:cubicBezTo>
                  <a:cubicBezTo>
                    <a:pt x="3409" y="1367"/>
                    <a:pt x="4335" y="965"/>
                    <a:pt x="4307" y="568"/>
                  </a:cubicBezTo>
                  <a:cubicBezTo>
                    <a:pt x="4279" y="229"/>
                    <a:pt x="3562" y="1"/>
                    <a:pt x="2624"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11"/>
            <p:cNvSpPr/>
            <p:nvPr/>
          </p:nvSpPr>
          <p:spPr>
            <a:xfrm>
              <a:off x="3458775" y="1213125"/>
              <a:ext cx="138325" cy="76875"/>
            </a:xfrm>
            <a:custGeom>
              <a:avLst/>
              <a:gdLst/>
              <a:ahLst/>
              <a:cxnLst/>
              <a:rect l="l" t="t" r="r" b="b"/>
              <a:pathLst>
                <a:path w="5533" h="3075" extrusionOk="0">
                  <a:moveTo>
                    <a:pt x="1271" y="0"/>
                  </a:moveTo>
                  <a:cubicBezTo>
                    <a:pt x="762" y="0"/>
                    <a:pt x="388" y="140"/>
                    <a:pt x="263" y="423"/>
                  </a:cubicBezTo>
                  <a:cubicBezTo>
                    <a:pt x="1" y="1009"/>
                    <a:pt x="911" y="1981"/>
                    <a:pt x="2297" y="2596"/>
                  </a:cubicBezTo>
                  <a:cubicBezTo>
                    <a:pt x="3011" y="2914"/>
                    <a:pt x="3713" y="3074"/>
                    <a:pt x="4260" y="3074"/>
                  </a:cubicBezTo>
                  <a:cubicBezTo>
                    <a:pt x="4771" y="3074"/>
                    <a:pt x="5147" y="2934"/>
                    <a:pt x="5274" y="2653"/>
                  </a:cubicBezTo>
                  <a:cubicBezTo>
                    <a:pt x="5532" y="2067"/>
                    <a:pt x="4622" y="1095"/>
                    <a:pt x="3240" y="480"/>
                  </a:cubicBezTo>
                  <a:cubicBezTo>
                    <a:pt x="2522" y="161"/>
                    <a:pt x="1819" y="0"/>
                    <a:pt x="1271"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11"/>
            <p:cNvSpPr/>
            <p:nvPr/>
          </p:nvSpPr>
          <p:spPr>
            <a:xfrm>
              <a:off x="3459175" y="1223325"/>
              <a:ext cx="132275" cy="68100"/>
            </a:xfrm>
            <a:custGeom>
              <a:avLst/>
              <a:gdLst/>
              <a:ahLst/>
              <a:cxnLst/>
              <a:rect l="l" t="t" r="r" b="b"/>
              <a:pathLst>
                <a:path w="5291" h="2724" extrusionOk="0">
                  <a:moveTo>
                    <a:pt x="915" y="0"/>
                  </a:moveTo>
                  <a:cubicBezTo>
                    <a:pt x="544" y="0"/>
                    <a:pt x="284" y="91"/>
                    <a:pt x="202" y="277"/>
                  </a:cubicBezTo>
                  <a:cubicBezTo>
                    <a:pt x="1" y="728"/>
                    <a:pt x="932" y="1581"/>
                    <a:pt x="2281" y="2184"/>
                  </a:cubicBezTo>
                  <a:cubicBezTo>
                    <a:pt x="3078" y="2538"/>
                    <a:pt x="3844" y="2724"/>
                    <a:pt x="4379" y="2724"/>
                  </a:cubicBezTo>
                  <a:cubicBezTo>
                    <a:pt x="4749" y="2724"/>
                    <a:pt x="5008" y="2635"/>
                    <a:pt x="5090" y="2450"/>
                  </a:cubicBezTo>
                  <a:cubicBezTo>
                    <a:pt x="5291" y="1999"/>
                    <a:pt x="4360" y="1142"/>
                    <a:pt x="3011" y="544"/>
                  </a:cubicBezTo>
                  <a:cubicBezTo>
                    <a:pt x="2214" y="188"/>
                    <a:pt x="1449" y="0"/>
                    <a:pt x="915"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11"/>
            <p:cNvSpPr/>
            <p:nvPr/>
          </p:nvSpPr>
          <p:spPr>
            <a:xfrm>
              <a:off x="3075675" y="1182500"/>
              <a:ext cx="105625" cy="108825"/>
            </a:xfrm>
            <a:custGeom>
              <a:avLst/>
              <a:gdLst/>
              <a:ahLst/>
              <a:cxnLst/>
              <a:rect l="l" t="t" r="r" b="b"/>
              <a:pathLst>
                <a:path w="4225" h="4353" extrusionOk="0">
                  <a:moveTo>
                    <a:pt x="3381" y="1"/>
                  </a:moveTo>
                  <a:cubicBezTo>
                    <a:pt x="2820" y="1"/>
                    <a:pt x="1960" y="577"/>
                    <a:pt x="1239" y="1488"/>
                  </a:cubicBezTo>
                  <a:cubicBezTo>
                    <a:pt x="337" y="2628"/>
                    <a:pt x="1" y="3858"/>
                    <a:pt x="481" y="4239"/>
                  </a:cubicBezTo>
                  <a:cubicBezTo>
                    <a:pt x="578" y="4316"/>
                    <a:pt x="701" y="4352"/>
                    <a:pt x="842" y="4352"/>
                  </a:cubicBezTo>
                  <a:cubicBezTo>
                    <a:pt x="1406" y="4352"/>
                    <a:pt x="2265" y="3776"/>
                    <a:pt x="2986" y="2865"/>
                  </a:cubicBezTo>
                  <a:cubicBezTo>
                    <a:pt x="3884" y="1730"/>
                    <a:pt x="4224" y="495"/>
                    <a:pt x="3741" y="114"/>
                  </a:cubicBezTo>
                  <a:cubicBezTo>
                    <a:pt x="3644" y="37"/>
                    <a:pt x="3522" y="1"/>
                    <a:pt x="3381" y="1"/>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11"/>
            <p:cNvSpPr/>
            <p:nvPr/>
          </p:nvSpPr>
          <p:spPr>
            <a:xfrm>
              <a:off x="3084300" y="1188800"/>
              <a:ext cx="98125" cy="104000"/>
            </a:xfrm>
            <a:custGeom>
              <a:avLst/>
              <a:gdLst/>
              <a:ahLst/>
              <a:cxnLst/>
              <a:rect l="l" t="t" r="r" b="b"/>
              <a:pathLst>
                <a:path w="3925" h="4160" extrusionOk="0">
                  <a:moveTo>
                    <a:pt x="3324" y="1"/>
                  </a:moveTo>
                  <a:cubicBezTo>
                    <a:pt x="2855" y="1"/>
                    <a:pt x="2023" y="615"/>
                    <a:pt x="1284" y="1547"/>
                  </a:cubicBezTo>
                  <a:cubicBezTo>
                    <a:pt x="406" y="2654"/>
                    <a:pt x="0" y="3794"/>
                    <a:pt x="373" y="4090"/>
                  </a:cubicBezTo>
                  <a:cubicBezTo>
                    <a:pt x="434" y="4137"/>
                    <a:pt x="511" y="4160"/>
                    <a:pt x="601" y="4160"/>
                  </a:cubicBezTo>
                  <a:cubicBezTo>
                    <a:pt x="1070" y="4160"/>
                    <a:pt x="1901" y="3545"/>
                    <a:pt x="2637" y="2613"/>
                  </a:cubicBezTo>
                  <a:cubicBezTo>
                    <a:pt x="3514" y="1502"/>
                    <a:pt x="3925" y="362"/>
                    <a:pt x="3551" y="71"/>
                  </a:cubicBezTo>
                  <a:cubicBezTo>
                    <a:pt x="3491" y="23"/>
                    <a:pt x="3414" y="1"/>
                    <a:pt x="3324"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11"/>
            <p:cNvSpPr/>
            <p:nvPr/>
          </p:nvSpPr>
          <p:spPr>
            <a:xfrm>
              <a:off x="3344575" y="1175650"/>
              <a:ext cx="68400" cy="40700"/>
            </a:xfrm>
            <a:custGeom>
              <a:avLst/>
              <a:gdLst/>
              <a:ahLst/>
              <a:cxnLst/>
              <a:rect l="l" t="t" r="r" b="b"/>
              <a:pathLst>
                <a:path w="2736" h="1628" extrusionOk="0">
                  <a:moveTo>
                    <a:pt x="1145" y="0"/>
                  </a:moveTo>
                  <a:cubicBezTo>
                    <a:pt x="586" y="0"/>
                    <a:pt x="136" y="237"/>
                    <a:pt x="74" y="597"/>
                  </a:cubicBezTo>
                  <a:cubicBezTo>
                    <a:pt x="1" y="1028"/>
                    <a:pt x="521" y="1475"/>
                    <a:pt x="1239" y="1598"/>
                  </a:cubicBezTo>
                  <a:cubicBezTo>
                    <a:pt x="1359" y="1618"/>
                    <a:pt x="1477" y="1627"/>
                    <a:pt x="1590" y="1627"/>
                  </a:cubicBezTo>
                  <a:cubicBezTo>
                    <a:pt x="2151" y="1627"/>
                    <a:pt x="2604" y="1393"/>
                    <a:pt x="2662" y="1032"/>
                  </a:cubicBezTo>
                  <a:cubicBezTo>
                    <a:pt x="2736" y="601"/>
                    <a:pt x="2215" y="150"/>
                    <a:pt x="1501" y="31"/>
                  </a:cubicBezTo>
                  <a:cubicBezTo>
                    <a:pt x="1380" y="10"/>
                    <a:pt x="1260" y="0"/>
                    <a:pt x="1145"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11"/>
            <p:cNvSpPr/>
            <p:nvPr/>
          </p:nvSpPr>
          <p:spPr>
            <a:xfrm>
              <a:off x="3344975" y="1184200"/>
              <a:ext cx="66050" cy="32175"/>
            </a:xfrm>
            <a:custGeom>
              <a:avLst/>
              <a:gdLst/>
              <a:ahLst/>
              <a:cxnLst/>
              <a:rect l="l" t="t" r="r" b="b"/>
              <a:pathLst>
                <a:path w="2642" h="1287" extrusionOk="0">
                  <a:moveTo>
                    <a:pt x="997" y="1"/>
                  </a:moveTo>
                  <a:cubicBezTo>
                    <a:pt x="493" y="1"/>
                    <a:pt x="104" y="166"/>
                    <a:pt x="58" y="431"/>
                  </a:cubicBezTo>
                  <a:cubicBezTo>
                    <a:pt x="1" y="764"/>
                    <a:pt x="522" y="1133"/>
                    <a:pt x="1219" y="1252"/>
                  </a:cubicBezTo>
                  <a:cubicBezTo>
                    <a:pt x="1364" y="1275"/>
                    <a:pt x="1505" y="1287"/>
                    <a:pt x="1639" y="1287"/>
                  </a:cubicBezTo>
                  <a:cubicBezTo>
                    <a:pt x="2149" y="1287"/>
                    <a:pt x="2543" y="1121"/>
                    <a:pt x="2588" y="858"/>
                  </a:cubicBezTo>
                  <a:cubicBezTo>
                    <a:pt x="2642" y="522"/>
                    <a:pt x="2125" y="153"/>
                    <a:pt x="1424" y="38"/>
                  </a:cubicBezTo>
                  <a:cubicBezTo>
                    <a:pt x="1276" y="13"/>
                    <a:pt x="1133" y="1"/>
                    <a:pt x="997"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11"/>
            <p:cNvSpPr/>
            <p:nvPr/>
          </p:nvSpPr>
          <p:spPr>
            <a:xfrm>
              <a:off x="3378000" y="1138625"/>
              <a:ext cx="25650" cy="15250"/>
            </a:xfrm>
            <a:custGeom>
              <a:avLst/>
              <a:gdLst/>
              <a:ahLst/>
              <a:cxnLst/>
              <a:rect l="l" t="t" r="r" b="b"/>
              <a:pathLst>
                <a:path w="1026" h="610" extrusionOk="0">
                  <a:moveTo>
                    <a:pt x="426" y="0"/>
                  </a:moveTo>
                  <a:cubicBezTo>
                    <a:pt x="216" y="0"/>
                    <a:pt x="45" y="88"/>
                    <a:pt x="25" y="225"/>
                  </a:cubicBezTo>
                  <a:cubicBezTo>
                    <a:pt x="0" y="380"/>
                    <a:pt x="193" y="553"/>
                    <a:pt x="460" y="598"/>
                  </a:cubicBezTo>
                  <a:cubicBezTo>
                    <a:pt x="505" y="605"/>
                    <a:pt x="549" y="609"/>
                    <a:pt x="592" y="609"/>
                  </a:cubicBezTo>
                  <a:cubicBezTo>
                    <a:pt x="802" y="609"/>
                    <a:pt x="972" y="521"/>
                    <a:pt x="993" y="385"/>
                  </a:cubicBezTo>
                  <a:cubicBezTo>
                    <a:pt x="1025" y="225"/>
                    <a:pt x="825" y="57"/>
                    <a:pt x="558" y="11"/>
                  </a:cubicBezTo>
                  <a:cubicBezTo>
                    <a:pt x="513" y="4"/>
                    <a:pt x="469" y="0"/>
                    <a:pt x="426"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11"/>
            <p:cNvSpPr/>
            <p:nvPr/>
          </p:nvSpPr>
          <p:spPr>
            <a:xfrm>
              <a:off x="3378600" y="1141875"/>
              <a:ext cx="23725" cy="12000"/>
            </a:xfrm>
            <a:custGeom>
              <a:avLst/>
              <a:gdLst/>
              <a:ahLst/>
              <a:cxnLst/>
              <a:rect l="l" t="t" r="r" b="b"/>
              <a:pathLst>
                <a:path w="949" h="480" extrusionOk="0">
                  <a:moveTo>
                    <a:pt x="378" y="0"/>
                  </a:moveTo>
                  <a:cubicBezTo>
                    <a:pt x="205" y="0"/>
                    <a:pt x="60" y="62"/>
                    <a:pt x="1" y="160"/>
                  </a:cubicBezTo>
                  <a:cubicBezTo>
                    <a:pt x="26" y="300"/>
                    <a:pt x="206" y="427"/>
                    <a:pt x="436" y="468"/>
                  </a:cubicBezTo>
                  <a:cubicBezTo>
                    <a:pt x="483" y="476"/>
                    <a:pt x="529" y="480"/>
                    <a:pt x="573" y="480"/>
                  </a:cubicBezTo>
                  <a:cubicBezTo>
                    <a:pt x="748" y="480"/>
                    <a:pt x="893" y="418"/>
                    <a:pt x="948" y="320"/>
                  </a:cubicBezTo>
                  <a:cubicBezTo>
                    <a:pt x="919" y="181"/>
                    <a:pt x="743" y="50"/>
                    <a:pt x="514" y="13"/>
                  </a:cubicBezTo>
                  <a:cubicBezTo>
                    <a:pt x="467" y="4"/>
                    <a:pt x="422" y="0"/>
                    <a:pt x="378"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11"/>
            <p:cNvSpPr/>
            <p:nvPr/>
          </p:nvSpPr>
          <p:spPr>
            <a:xfrm>
              <a:off x="3439200" y="1173475"/>
              <a:ext cx="25650" cy="15250"/>
            </a:xfrm>
            <a:custGeom>
              <a:avLst/>
              <a:gdLst/>
              <a:ahLst/>
              <a:cxnLst/>
              <a:rect l="l" t="t" r="r" b="b"/>
              <a:pathLst>
                <a:path w="1026" h="610" extrusionOk="0">
                  <a:moveTo>
                    <a:pt x="429" y="0"/>
                  </a:moveTo>
                  <a:cubicBezTo>
                    <a:pt x="217" y="0"/>
                    <a:pt x="50" y="89"/>
                    <a:pt x="29" y="225"/>
                  </a:cubicBezTo>
                  <a:cubicBezTo>
                    <a:pt x="0" y="381"/>
                    <a:pt x="197" y="553"/>
                    <a:pt x="464" y="598"/>
                  </a:cubicBezTo>
                  <a:cubicBezTo>
                    <a:pt x="510" y="606"/>
                    <a:pt x="555" y="610"/>
                    <a:pt x="599" y="610"/>
                  </a:cubicBezTo>
                  <a:cubicBezTo>
                    <a:pt x="808" y="610"/>
                    <a:pt x="976" y="524"/>
                    <a:pt x="997" y="389"/>
                  </a:cubicBezTo>
                  <a:cubicBezTo>
                    <a:pt x="1026" y="221"/>
                    <a:pt x="833" y="53"/>
                    <a:pt x="562" y="12"/>
                  </a:cubicBezTo>
                  <a:cubicBezTo>
                    <a:pt x="516" y="4"/>
                    <a:pt x="472" y="0"/>
                    <a:pt x="429"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11"/>
            <p:cNvSpPr/>
            <p:nvPr/>
          </p:nvSpPr>
          <p:spPr>
            <a:xfrm>
              <a:off x="3439925" y="1176725"/>
              <a:ext cx="23700" cy="12025"/>
            </a:xfrm>
            <a:custGeom>
              <a:avLst/>
              <a:gdLst/>
              <a:ahLst/>
              <a:cxnLst/>
              <a:rect l="l" t="t" r="r" b="b"/>
              <a:pathLst>
                <a:path w="948" h="481" extrusionOk="0">
                  <a:moveTo>
                    <a:pt x="375" y="1"/>
                  </a:moveTo>
                  <a:cubicBezTo>
                    <a:pt x="200" y="1"/>
                    <a:pt x="56" y="62"/>
                    <a:pt x="0" y="160"/>
                  </a:cubicBezTo>
                  <a:cubicBezTo>
                    <a:pt x="25" y="296"/>
                    <a:pt x="205" y="427"/>
                    <a:pt x="435" y="468"/>
                  </a:cubicBezTo>
                  <a:cubicBezTo>
                    <a:pt x="481" y="476"/>
                    <a:pt x="527" y="480"/>
                    <a:pt x="570" y="480"/>
                  </a:cubicBezTo>
                  <a:cubicBezTo>
                    <a:pt x="743" y="480"/>
                    <a:pt x="888" y="419"/>
                    <a:pt x="947" y="320"/>
                  </a:cubicBezTo>
                  <a:cubicBezTo>
                    <a:pt x="914" y="181"/>
                    <a:pt x="742" y="54"/>
                    <a:pt x="513" y="13"/>
                  </a:cubicBezTo>
                  <a:cubicBezTo>
                    <a:pt x="465" y="5"/>
                    <a:pt x="419" y="1"/>
                    <a:pt x="375"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11"/>
            <p:cNvSpPr/>
            <p:nvPr/>
          </p:nvSpPr>
          <p:spPr>
            <a:xfrm>
              <a:off x="3255075" y="1234200"/>
              <a:ext cx="25350" cy="17775"/>
            </a:xfrm>
            <a:custGeom>
              <a:avLst/>
              <a:gdLst/>
              <a:ahLst/>
              <a:cxnLst/>
              <a:rect l="l" t="t" r="r" b="b"/>
              <a:pathLst>
                <a:path w="1014" h="711" extrusionOk="0">
                  <a:moveTo>
                    <a:pt x="694" y="0"/>
                  </a:moveTo>
                  <a:cubicBezTo>
                    <a:pt x="593" y="0"/>
                    <a:pt x="474" y="33"/>
                    <a:pt x="362" y="100"/>
                  </a:cubicBezTo>
                  <a:cubicBezTo>
                    <a:pt x="124" y="236"/>
                    <a:pt x="1" y="461"/>
                    <a:pt x="83" y="605"/>
                  </a:cubicBezTo>
                  <a:cubicBezTo>
                    <a:pt x="125" y="674"/>
                    <a:pt x="214" y="710"/>
                    <a:pt x="322" y="710"/>
                  </a:cubicBezTo>
                  <a:cubicBezTo>
                    <a:pt x="424" y="710"/>
                    <a:pt x="544" y="678"/>
                    <a:pt x="657" y="613"/>
                  </a:cubicBezTo>
                  <a:cubicBezTo>
                    <a:pt x="891" y="482"/>
                    <a:pt x="1014" y="256"/>
                    <a:pt x="936" y="113"/>
                  </a:cubicBezTo>
                  <a:cubicBezTo>
                    <a:pt x="893" y="38"/>
                    <a:pt x="803" y="0"/>
                    <a:pt x="694"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11"/>
            <p:cNvSpPr/>
            <p:nvPr/>
          </p:nvSpPr>
          <p:spPr>
            <a:xfrm>
              <a:off x="3257650" y="1237050"/>
              <a:ext cx="21950" cy="14950"/>
            </a:xfrm>
            <a:custGeom>
              <a:avLst/>
              <a:gdLst/>
              <a:ahLst/>
              <a:cxnLst/>
              <a:rect l="l" t="t" r="r" b="b"/>
              <a:pathLst>
                <a:path w="878" h="598" extrusionOk="0">
                  <a:moveTo>
                    <a:pt x="658" y="1"/>
                  </a:moveTo>
                  <a:cubicBezTo>
                    <a:pt x="556" y="1"/>
                    <a:pt x="438" y="34"/>
                    <a:pt x="324" y="101"/>
                  </a:cubicBezTo>
                  <a:cubicBezTo>
                    <a:pt x="123" y="216"/>
                    <a:pt x="0" y="400"/>
                    <a:pt x="25" y="540"/>
                  </a:cubicBezTo>
                  <a:cubicBezTo>
                    <a:pt x="72" y="578"/>
                    <a:pt x="141" y="597"/>
                    <a:pt x="221" y="597"/>
                  </a:cubicBezTo>
                  <a:cubicBezTo>
                    <a:pt x="322" y="597"/>
                    <a:pt x="441" y="566"/>
                    <a:pt x="554" y="499"/>
                  </a:cubicBezTo>
                  <a:cubicBezTo>
                    <a:pt x="755" y="380"/>
                    <a:pt x="878" y="195"/>
                    <a:pt x="853" y="60"/>
                  </a:cubicBezTo>
                  <a:cubicBezTo>
                    <a:pt x="805" y="21"/>
                    <a:pt x="736" y="1"/>
                    <a:pt x="658"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11"/>
            <p:cNvSpPr/>
            <p:nvPr/>
          </p:nvSpPr>
          <p:spPr>
            <a:xfrm>
              <a:off x="3388450" y="1087875"/>
              <a:ext cx="37125" cy="15675"/>
            </a:xfrm>
            <a:custGeom>
              <a:avLst/>
              <a:gdLst/>
              <a:ahLst/>
              <a:cxnLst/>
              <a:rect l="l" t="t" r="r" b="b"/>
              <a:pathLst>
                <a:path w="1485" h="627" extrusionOk="0">
                  <a:moveTo>
                    <a:pt x="512" y="0"/>
                  </a:moveTo>
                  <a:cubicBezTo>
                    <a:pt x="245" y="0"/>
                    <a:pt x="48" y="72"/>
                    <a:pt x="29" y="192"/>
                  </a:cubicBezTo>
                  <a:cubicBezTo>
                    <a:pt x="1" y="352"/>
                    <a:pt x="300" y="537"/>
                    <a:pt x="694" y="602"/>
                  </a:cubicBezTo>
                  <a:cubicBezTo>
                    <a:pt x="791" y="618"/>
                    <a:pt x="885" y="626"/>
                    <a:pt x="972" y="626"/>
                  </a:cubicBezTo>
                  <a:cubicBezTo>
                    <a:pt x="1238" y="626"/>
                    <a:pt x="1438" y="554"/>
                    <a:pt x="1456" y="434"/>
                  </a:cubicBezTo>
                  <a:cubicBezTo>
                    <a:pt x="1485" y="274"/>
                    <a:pt x="1186" y="90"/>
                    <a:pt x="792" y="24"/>
                  </a:cubicBezTo>
                  <a:cubicBezTo>
                    <a:pt x="694" y="8"/>
                    <a:pt x="599" y="0"/>
                    <a:pt x="512"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 name="Google Shape;220;p11"/>
            <p:cNvSpPr/>
            <p:nvPr/>
          </p:nvSpPr>
          <p:spPr>
            <a:xfrm>
              <a:off x="3388875" y="1091000"/>
              <a:ext cx="35900" cy="12600"/>
            </a:xfrm>
            <a:custGeom>
              <a:avLst/>
              <a:gdLst/>
              <a:ahLst/>
              <a:cxnLst/>
              <a:rect l="l" t="t" r="r" b="b"/>
              <a:pathLst>
                <a:path w="1436" h="504" extrusionOk="0">
                  <a:moveTo>
                    <a:pt x="421" y="0"/>
                  </a:moveTo>
                  <a:cubicBezTo>
                    <a:pt x="197" y="0"/>
                    <a:pt x="35" y="48"/>
                    <a:pt x="21" y="133"/>
                  </a:cubicBezTo>
                  <a:cubicBezTo>
                    <a:pt x="0" y="256"/>
                    <a:pt x="295" y="407"/>
                    <a:pt x="681" y="473"/>
                  </a:cubicBezTo>
                  <a:cubicBezTo>
                    <a:pt x="800" y="493"/>
                    <a:pt x="915" y="503"/>
                    <a:pt x="1016" y="503"/>
                  </a:cubicBezTo>
                  <a:cubicBezTo>
                    <a:pt x="1240" y="503"/>
                    <a:pt x="1401" y="455"/>
                    <a:pt x="1415" y="371"/>
                  </a:cubicBezTo>
                  <a:cubicBezTo>
                    <a:pt x="1435" y="248"/>
                    <a:pt x="1140" y="96"/>
                    <a:pt x="755" y="30"/>
                  </a:cubicBezTo>
                  <a:cubicBezTo>
                    <a:pt x="636" y="10"/>
                    <a:pt x="522" y="0"/>
                    <a:pt x="421"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 name="Google Shape;221;p11"/>
            <p:cNvSpPr/>
            <p:nvPr/>
          </p:nvSpPr>
          <p:spPr>
            <a:xfrm>
              <a:off x="3223200" y="1180525"/>
              <a:ext cx="55075" cy="32925"/>
            </a:xfrm>
            <a:custGeom>
              <a:avLst/>
              <a:gdLst/>
              <a:ahLst/>
              <a:cxnLst/>
              <a:rect l="l" t="t" r="r" b="b"/>
              <a:pathLst>
                <a:path w="2203" h="1317" extrusionOk="0">
                  <a:moveTo>
                    <a:pt x="1290" y="0"/>
                  </a:moveTo>
                  <a:cubicBezTo>
                    <a:pt x="1192" y="0"/>
                    <a:pt x="1089" y="10"/>
                    <a:pt x="985" y="29"/>
                  </a:cubicBezTo>
                  <a:cubicBezTo>
                    <a:pt x="415" y="131"/>
                    <a:pt x="1" y="500"/>
                    <a:pt x="62" y="849"/>
                  </a:cubicBezTo>
                  <a:cubicBezTo>
                    <a:pt x="112" y="1131"/>
                    <a:pt x="467" y="1316"/>
                    <a:pt x="909" y="1316"/>
                  </a:cubicBezTo>
                  <a:cubicBezTo>
                    <a:pt x="1007" y="1316"/>
                    <a:pt x="1110" y="1307"/>
                    <a:pt x="1214" y="1288"/>
                  </a:cubicBezTo>
                  <a:cubicBezTo>
                    <a:pt x="1788" y="1185"/>
                    <a:pt x="2203" y="816"/>
                    <a:pt x="2141" y="472"/>
                  </a:cubicBezTo>
                  <a:cubicBezTo>
                    <a:pt x="2087" y="187"/>
                    <a:pt x="1732" y="0"/>
                    <a:pt x="1290"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 name="Google Shape;222;p11"/>
            <p:cNvSpPr/>
            <p:nvPr/>
          </p:nvSpPr>
          <p:spPr>
            <a:xfrm>
              <a:off x="3226175" y="1187550"/>
              <a:ext cx="50575" cy="25825"/>
            </a:xfrm>
            <a:custGeom>
              <a:avLst/>
              <a:gdLst/>
              <a:ahLst/>
              <a:cxnLst/>
              <a:rect l="l" t="t" r="r" b="b"/>
              <a:pathLst>
                <a:path w="2023" h="1033" extrusionOk="0">
                  <a:moveTo>
                    <a:pt x="1238" y="0"/>
                  </a:moveTo>
                  <a:cubicBezTo>
                    <a:pt x="1137" y="0"/>
                    <a:pt x="1031" y="10"/>
                    <a:pt x="923" y="31"/>
                  </a:cubicBezTo>
                  <a:cubicBezTo>
                    <a:pt x="431" y="121"/>
                    <a:pt x="50" y="404"/>
                    <a:pt x="0" y="699"/>
                  </a:cubicBezTo>
                  <a:cubicBezTo>
                    <a:pt x="123" y="905"/>
                    <a:pt x="426" y="1033"/>
                    <a:pt x="789" y="1033"/>
                  </a:cubicBezTo>
                  <a:cubicBezTo>
                    <a:pt x="889" y="1033"/>
                    <a:pt x="993" y="1023"/>
                    <a:pt x="1099" y="1003"/>
                  </a:cubicBezTo>
                  <a:cubicBezTo>
                    <a:pt x="1591" y="912"/>
                    <a:pt x="1973" y="630"/>
                    <a:pt x="2022" y="330"/>
                  </a:cubicBezTo>
                  <a:cubicBezTo>
                    <a:pt x="1904" y="125"/>
                    <a:pt x="1600" y="0"/>
                    <a:pt x="1238"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11"/>
            <p:cNvSpPr/>
            <p:nvPr/>
          </p:nvSpPr>
          <p:spPr>
            <a:xfrm>
              <a:off x="3172250" y="1248225"/>
              <a:ext cx="66650" cy="49425"/>
            </a:xfrm>
            <a:custGeom>
              <a:avLst/>
              <a:gdLst/>
              <a:ahLst/>
              <a:cxnLst/>
              <a:rect l="l" t="t" r="r" b="b"/>
              <a:pathLst>
                <a:path w="2666" h="1977" extrusionOk="0">
                  <a:moveTo>
                    <a:pt x="1847" y="0"/>
                  </a:moveTo>
                  <a:cubicBezTo>
                    <a:pt x="1556" y="0"/>
                    <a:pt x="1209" y="112"/>
                    <a:pt x="886" y="331"/>
                  </a:cubicBezTo>
                  <a:cubicBezTo>
                    <a:pt x="288" y="737"/>
                    <a:pt x="1" y="1364"/>
                    <a:pt x="247" y="1725"/>
                  </a:cubicBezTo>
                  <a:cubicBezTo>
                    <a:pt x="360" y="1893"/>
                    <a:pt x="568" y="1976"/>
                    <a:pt x="818" y="1976"/>
                  </a:cubicBezTo>
                  <a:cubicBezTo>
                    <a:pt x="1110" y="1976"/>
                    <a:pt x="1458" y="1864"/>
                    <a:pt x="1780" y="1643"/>
                  </a:cubicBezTo>
                  <a:cubicBezTo>
                    <a:pt x="2379" y="1237"/>
                    <a:pt x="2666" y="614"/>
                    <a:pt x="2420" y="249"/>
                  </a:cubicBezTo>
                  <a:cubicBezTo>
                    <a:pt x="2304" y="82"/>
                    <a:pt x="2097" y="0"/>
                    <a:pt x="1847"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11"/>
            <p:cNvSpPr/>
            <p:nvPr/>
          </p:nvSpPr>
          <p:spPr>
            <a:xfrm>
              <a:off x="3176650" y="1254475"/>
              <a:ext cx="62575" cy="44150"/>
            </a:xfrm>
            <a:custGeom>
              <a:avLst/>
              <a:gdLst/>
              <a:ahLst/>
              <a:cxnLst/>
              <a:rect l="l" t="t" r="r" b="b"/>
              <a:pathLst>
                <a:path w="2503" h="1766" extrusionOk="0">
                  <a:moveTo>
                    <a:pt x="1922" y="1"/>
                  </a:moveTo>
                  <a:cubicBezTo>
                    <a:pt x="1641" y="1"/>
                    <a:pt x="1267" y="132"/>
                    <a:pt x="907" y="376"/>
                  </a:cubicBezTo>
                  <a:cubicBezTo>
                    <a:pt x="321" y="774"/>
                    <a:pt x="1" y="1323"/>
                    <a:pt x="194" y="1602"/>
                  </a:cubicBezTo>
                  <a:cubicBezTo>
                    <a:pt x="267" y="1712"/>
                    <a:pt x="408" y="1765"/>
                    <a:pt x="587" y="1765"/>
                  </a:cubicBezTo>
                  <a:cubicBezTo>
                    <a:pt x="868" y="1765"/>
                    <a:pt x="1242" y="1636"/>
                    <a:pt x="1600" y="1393"/>
                  </a:cubicBezTo>
                  <a:cubicBezTo>
                    <a:pt x="2182" y="995"/>
                    <a:pt x="2502" y="446"/>
                    <a:pt x="2314" y="163"/>
                  </a:cubicBezTo>
                  <a:cubicBezTo>
                    <a:pt x="2239" y="53"/>
                    <a:pt x="2099" y="1"/>
                    <a:pt x="1922"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11"/>
            <p:cNvSpPr/>
            <p:nvPr/>
          </p:nvSpPr>
          <p:spPr>
            <a:xfrm>
              <a:off x="3452000" y="1067450"/>
              <a:ext cx="96200" cy="72700"/>
            </a:xfrm>
            <a:custGeom>
              <a:avLst/>
              <a:gdLst/>
              <a:ahLst/>
              <a:cxnLst/>
              <a:rect l="l" t="t" r="r" b="b"/>
              <a:pathLst>
                <a:path w="3848" h="2908" extrusionOk="0">
                  <a:moveTo>
                    <a:pt x="874" y="0"/>
                  </a:moveTo>
                  <a:lnTo>
                    <a:pt x="1" y="1190"/>
                  </a:lnTo>
                  <a:lnTo>
                    <a:pt x="1498" y="2342"/>
                  </a:lnTo>
                  <a:lnTo>
                    <a:pt x="3503" y="2908"/>
                  </a:lnTo>
                  <a:lnTo>
                    <a:pt x="3847" y="1513"/>
                  </a:lnTo>
                  <a:lnTo>
                    <a:pt x="874" y="0"/>
                  </a:lnTo>
                  <a:close/>
                </a:path>
              </a:pathLst>
            </a:custGeom>
            <a:solidFill>
              <a:srgbClr val="D96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11"/>
            <p:cNvSpPr/>
            <p:nvPr/>
          </p:nvSpPr>
          <p:spPr>
            <a:xfrm>
              <a:off x="3471900" y="1066275"/>
              <a:ext cx="78250" cy="40175"/>
            </a:xfrm>
            <a:custGeom>
              <a:avLst/>
              <a:gdLst/>
              <a:ahLst/>
              <a:cxnLst/>
              <a:rect l="l" t="t" r="r" b="b"/>
              <a:pathLst>
                <a:path w="3130" h="1607" extrusionOk="0">
                  <a:moveTo>
                    <a:pt x="213" y="1"/>
                  </a:moveTo>
                  <a:cubicBezTo>
                    <a:pt x="142" y="1"/>
                    <a:pt x="95" y="16"/>
                    <a:pt x="78" y="47"/>
                  </a:cubicBezTo>
                  <a:cubicBezTo>
                    <a:pt x="0" y="199"/>
                    <a:pt x="607" y="662"/>
                    <a:pt x="1427" y="1077"/>
                  </a:cubicBezTo>
                  <a:cubicBezTo>
                    <a:pt x="2073" y="1403"/>
                    <a:pt x="2660" y="1607"/>
                    <a:pt x="2919" y="1607"/>
                  </a:cubicBezTo>
                  <a:cubicBezTo>
                    <a:pt x="2989" y="1607"/>
                    <a:pt x="3035" y="1592"/>
                    <a:pt x="3051" y="1560"/>
                  </a:cubicBezTo>
                  <a:cubicBezTo>
                    <a:pt x="3129" y="1405"/>
                    <a:pt x="2522" y="949"/>
                    <a:pt x="1702" y="527"/>
                  </a:cubicBezTo>
                  <a:cubicBezTo>
                    <a:pt x="1058" y="202"/>
                    <a:pt x="472" y="1"/>
                    <a:pt x="213" y="1"/>
                  </a:cubicBezTo>
                  <a:close/>
                </a:path>
              </a:pathLst>
            </a:custGeom>
            <a:solidFill>
              <a:srgbClr val="A13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11"/>
            <p:cNvSpPr/>
            <p:nvPr/>
          </p:nvSpPr>
          <p:spPr>
            <a:xfrm>
              <a:off x="3473950" y="1069350"/>
              <a:ext cx="72500" cy="37125"/>
            </a:xfrm>
            <a:custGeom>
              <a:avLst/>
              <a:gdLst/>
              <a:ahLst/>
              <a:cxnLst/>
              <a:rect l="l" t="t" r="r" b="b"/>
              <a:pathLst>
                <a:path w="2900" h="1485" extrusionOk="0">
                  <a:moveTo>
                    <a:pt x="69" y="0"/>
                  </a:moveTo>
                  <a:cubicBezTo>
                    <a:pt x="43" y="0"/>
                    <a:pt x="20" y="2"/>
                    <a:pt x="0" y="6"/>
                  </a:cubicBezTo>
                  <a:cubicBezTo>
                    <a:pt x="95" y="207"/>
                    <a:pt x="636" y="597"/>
                    <a:pt x="1341" y="954"/>
                  </a:cubicBezTo>
                  <a:cubicBezTo>
                    <a:pt x="1987" y="1282"/>
                    <a:pt x="2571" y="1485"/>
                    <a:pt x="2832" y="1485"/>
                  </a:cubicBezTo>
                  <a:cubicBezTo>
                    <a:pt x="2858" y="1485"/>
                    <a:pt x="2880" y="1483"/>
                    <a:pt x="2900" y="1478"/>
                  </a:cubicBezTo>
                  <a:cubicBezTo>
                    <a:pt x="2809" y="1278"/>
                    <a:pt x="2268" y="888"/>
                    <a:pt x="1559" y="527"/>
                  </a:cubicBezTo>
                  <a:cubicBezTo>
                    <a:pt x="913" y="203"/>
                    <a:pt x="333" y="0"/>
                    <a:pt x="69" y="0"/>
                  </a:cubicBezTo>
                  <a:close/>
                </a:path>
              </a:pathLst>
            </a:custGeom>
            <a:solidFill>
              <a:srgbClr val="BA5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11"/>
            <p:cNvSpPr/>
            <p:nvPr/>
          </p:nvSpPr>
          <p:spPr>
            <a:xfrm>
              <a:off x="3317625" y="1046325"/>
              <a:ext cx="70750" cy="45350"/>
            </a:xfrm>
            <a:custGeom>
              <a:avLst/>
              <a:gdLst/>
              <a:ahLst/>
              <a:cxnLst/>
              <a:rect l="l" t="t" r="r" b="b"/>
              <a:pathLst>
                <a:path w="2830" h="1814" extrusionOk="0">
                  <a:moveTo>
                    <a:pt x="197" y="1"/>
                  </a:moveTo>
                  <a:lnTo>
                    <a:pt x="0" y="1424"/>
                  </a:lnTo>
                  <a:lnTo>
                    <a:pt x="1337" y="1813"/>
                  </a:lnTo>
                  <a:lnTo>
                    <a:pt x="2830" y="1469"/>
                  </a:lnTo>
                  <a:lnTo>
                    <a:pt x="2620" y="83"/>
                  </a:lnTo>
                  <a:lnTo>
                    <a:pt x="197" y="1"/>
                  </a:lnTo>
                  <a:close/>
                </a:path>
              </a:pathLst>
            </a:custGeom>
            <a:solidFill>
              <a:srgbClr val="D96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11"/>
            <p:cNvSpPr/>
            <p:nvPr/>
          </p:nvSpPr>
          <p:spPr>
            <a:xfrm>
              <a:off x="3322525" y="1039700"/>
              <a:ext cx="60625" cy="15225"/>
            </a:xfrm>
            <a:custGeom>
              <a:avLst/>
              <a:gdLst/>
              <a:ahLst/>
              <a:cxnLst/>
              <a:rect l="l" t="t" r="r" b="b"/>
              <a:pathLst>
                <a:path w="2425" h="609" extrusionOk="0">
                  <a:moveTo>
                    <a:pt x="1071" y="1"/>
                  </a:moveTo>
                  <a:cubicBezTo>
                    <a:pt x="475" y="1"/>
                    <a:pt x="9" y="114"/>
                    <a:pt x="5" y="266"/>
                  </a:cubicBezTo>
                  <a:cubicBezTo>
                    <a:pt x="1" y="434"/>
                    <a:pt x="542" y="585"/>
                    <a:pt x="1211" y="606"/>
                  </a:cubicBezTo>
                  <a:cubicBezTo>
                    <a:pt x="1262" y="608"/>
                    <a:pt x="1313" y="608"/>
                    <a:pt x="1363" y="608"/>
                  </a:cubicBezTo>
                  <a:cubicBezTo>
                    <a:pt x="1956" y="608"/>
                    <a:pt x="2421" y="499"/>
                    <a:pt x="2424" y="348"/>
                  </a:cubicBezTo>
                  <a:cubicBezTo>
                    <a:pt x="2424" y="184"/>
                    <a:pt x="1887" y="28"/>
                    <a:pt x="1219" y="3"/>
                  </a:cubicBezTo>
                  <a:cubicBezTo>
                    <a:pt x="1169" y="2"/>
                    <a:pt x="1119" y="1"/>
                    <a:pt x="1071" y="1"/>
                  </a:cubicBezTo>
                  <a:close/>
                </a:path>
              </a:pathLst>
            </a:custGeom>
            <a:solidFill>
              <a:srgbClr val="A13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11"/>
            <p:cNvSpPr/>
            <p:nvPr/>
          </p:nvSpPr>
          <p:spPr>
            <a:xfrm>
              <a:off x="3323150" y="1043050"/>
              <a:ext cx="59175" cy="12000"/>
            </a:xfrm>
            <a:custGeom>
              <a:avLst/>
              <a:gdLst/>
              <a:ahLst/>
              <a:cxnLst/>
              <a:rect l="l" t="t" r="r" b="b"/>
              <a:pathLst>
                <a:path w="2367" h="480" extrusionOk="0">
                  <a:moveTo>
                    <a:pt x="971" y="0"/>
                  </a:moveTo>
                  <a:cubicBezTo>
                    <a:pt x="426" y="0"/>
                    <a:pt x="8" y="81"/>
                    <a:pt x="5" y="197"/>
                  </a:cubicBezTo>
                  <a:cubicBezTo>
                    <a:pt x="1" y="328"/>
                    <a:pt x="525" y="451"/>
                    <a:pt x="1173" y="476"/>
                  </a:cubicBezTo>
                  <a:cubicBezTo>
                    <a:pt x="1238" y="478"/>
                    <a:pt x="1301" y="479"/>
                    <a:pt x="1363" y="479"/>
                  </a:cubicBezTo>
                  <a:cubicBezTo>
                    <a:pt x="1926" y="479"/>
                    <a:pt x="2359" y="398"/>
                    <a:pt x="2362" y="279"/>
                  </a:cubicBezTo>
                  <a:cubicBezTo>
                    <a:pt x="2367" y="152"/>
                    <a:pt x="1842" y="25"/>
                    <a:pt x="1190" y="5"/>
                  </a:cubicBezTo>
                  <a:cubicBezTo>
                    <a:pt x="1115" y="2"/>
                    <a:pt x="1042" y="0"/>
                    <a:pt x="971" y="0"/>
                  </a:cubicBezTo>
                  <a:close/>
                </a:path>
              </a:pathLst>
            </a:custGeom>
            <a:solidFill>
              <a:srgbClr val="BA5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11"/>
            <p:cNvSpPr/>
            <p:nvPr/>
          </p:nvSpPr>
          <p:spPr>
            <a:xfrm>
              <a:off x="3417675" y="1118325"/>
              <a:ext cx="106825" cy="50150"/>
            </a:xfrm>
            <a:custGeom>
              <a:avLst/>
              <a:gdLst/>
              <a:ahLst/>
              <a:cxnLst/>
              <a:rect l="l" t="t" r="r" b="b"/>
              <a:pathLst>
                <a:path w="4273" h="2006" extrusionOk="0">
                  <a:moveTo>
                    <a:pt x="853" y="0"/>
                  </a:moveTo>
                  <a:cubicBezTo>
                    <a:pt x="471" y="0"/>
                    <a:pt x="205" y="91"/>
                    <a:pt x="140" y="274"/>
                  </a:cubicBezTo>
                  <a:cubicBezTo>
                    <a:pt x="0" y="655"/>
                    <a:pt x="783" y="1287"/>
                    <a:pt x="1887" y="1693"/>
                  </a:cubicBezTo>
                  <a:cubicBezTo>
                    <a:pt x="2457" y="1900"/>
                    <a:pt x="3001" y="2005"/>
                    <a:pt x="3412" y="2005"/>
                  </a:cubicBezTo>
                  <a:cubicBezTo>
                    <a:pt x="3797" y="2005"/>
                    <a:pt x="4066" y="1914"/>
                    <a:pt x="4134" y="1730"/>
                  </a:cubicBezTo>
                  <a:cubicBezTo>
                    <a:pt x="4273" y="1348"/>
                    <a:pt x="3490" y="717"/>
                    <a:pt x="2387" y="315"/>
                  </a:cubicBezTo>
                  <a:cubicBezTo>
                    <a:pt x="1814" y="106"/>
                    <a:pt x="1266" y="0"/>
                    <a:pt x="853"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11"/>
            <p:cNvSpPr/>
            <p:nvPr/>
          </p:nvSpPr>
          <p:spPr>
            <a:xfrm>
              <a:off x="3418275" y="1125000"/>
              <a:ext cx="102750" cy="44450"/>
            </a:xfrm>
            <a:custGeom>
              <a:avLst/>
              <a:gdLst/>
              <a:ahLst/>
              <a:cxnLst/>
              <a:rect l="l" t="t" r="r" b="b"/>
              <a:pathLst>
                <a:path w="4110" h="1778" extrusionOk="0">
                  <a:moveTo>
                    <a:pt x="619" y="0"/>
                  </a:moveTo>
                  <a:cubicBezTo>
                    <a:pt x="341" y="0"/>
                    <a:pt x="155" y="59"/>
                    <a:pt x="112" y="179"/>
                  </a:cubicBezTo>
                  <a:cubicBezTo>
                    <a:pt x="1" y="474"/>
                    <a:pt x="788" y="1032"/>
                    <a:pt x="1863" y="1426"/>
                  </a:cubicBezTo>
                  <a:cubicBezTo>
                    <a:pt x="2497" y="1656"/>
                    <a:pt x="3090" y="1777"/>
                    <a:pt x="3492" y="1777"/>
                  </a:cubicBezTo>
                  <a:cubicBezTo>
                    <a:pt x="3771" y="1777"/>
                    <a:pt x="3958" y="1719"/>
                    <a:pt x="4003" y="1598"/>
                  </a:cubicBezTo>
                  <a:cubicBezTo>
                    <a:pt x="4110" y="1303"/>
                    <a:pt x="3326" y="745"/>
                    <a:pt x="2252" y="355"/>
                  </a:cubicBezTo>
                  <a:cubicBezTo>
                    <a:pt x="1617" y="123"/>
                    <a:pt x="1021" y="0"/>
                    <a:pt x="619"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233" name="Google Shape;233;p11"/>
          <p:cNvCxnSpPr/>
          <p:nvPr/>
        </p:nvCxnSpPr>
        <p:spPr>
          <a:xfrm>
            <a:off x="3985800" y="440200"/>
            <a:ext cx="8042400" cy="0"/>
          </a:xfrm>
          <a:prstGeom prst="straightConnector1">
            <a:avLst/>
          </a:prstGeom>
          <a:noFill/>
          <a:ln w="28575" cap="flat" cmpd="sng">
            <a:solidFill>
              <a:srgbClr val="FFFFFF"/>
            </a:solidFill>
            <a:prstDash val="solid"/>
            <a:round/>
            <a:headEnd type="none" w="med" len="med"/>
            <a:tailEnd type="none" w="med" len="med"/>
          </a:ln>
        </p:spPr>
      </p:cxnSp>
      <p:pic>
        <p:nvPicPr>
          <p:cNvPr id="234" name="Google Shape;234;p11"/>
          <p:cNvPicPr preferRelativeResize="0"/>
          <p:nvPr/>
        </p:nvPicPr>
        <p:blipFill>
          <a:blip r:embed="rId2">
            <a:alphaModFix/>
          </a:blip>
          <a:stretch>
            <a:fillRect/>
          </a:stretch>
        </p:blipFill>
        <p:spPr>
          <a:xfrm>
            <a:off x="-71100" y="-171139"/>
            <a:ext cx="12335869" cy="7315309"/>
          </a:xfrm>
          <a:prstGeom prst="rect">
            <a:avLst/>
          </a:prstGeom>
          <a:noFill/>
          <a:ln>
            <a:noFill/>
          </a:ln>
        </p:spPr>
      </p:pic>
      <p:sp>
        <p:nvSpPr>
          <p:cNvPr id="235" name="Google Shape;235;p11"/>
          <p:cNvSpPr txBox="1">
            <a:spLocks noGrp="1"/>
          </p:cNvSpPr>
          <p:nvPr>
            <p:ph type="title"/>
          </p:nvPr>
        </p:nvSpPr>
        <p:spPr>
          <a:xfrm>
            <a:off x="4400200" y="440200"/>
            <a:ext cx="7213600" cy="652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cxnSp>
        <p:nvCxnSpPr>
          <p:cNvPr id="236" name="Google Shape;236;p11"/>
          <p:cNvCxnSpPr/>
          <p:nvPr/>
        </p:nvCxnSpPr>
        <p:spPr>
          <a:xfrm>
            <a:off x="8007000" y="-132733"/>
            <a:ext cx="0" cy="572800"/>
          </a:xfrm>
          <a:prstGeom prst="straightConnector1">
            <a:avLst/>
          </a:prstGeom>
          <a:noFill/>
          <a:ln w="28575" cap="flat" cmpd="sng">
            <a:solidFill>
              <a:srgbClr val="FFFFFF"/>
            </a:solidFill>
            <a:prstDash val="solid"/>
            <a:round/>
            <a:headEnd type="none" w="med" len="med"/>
            <a:tailEnd type="none" w="med" len="med"/>
          </a:ln>
        </p:spPr>
      </p:cxnSp>
      <p:sp>
        <p:nvSpPr>
          <p:cNvPr id="237" name="Google Shape;237;p11"/>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019562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IG TEXT">
  <p:cSld name="BIG TEXT">
    <p:spTree>
      <p:nvGrpSpPr>
        <p:cNvPr id="1" name="Shape 238"/>
        <p:cNvGrpSpPr/>
        <p:nvPr/>
      </p:nvGrpSpPr>
      <p:grpSpPr>
        <a:xfrm>
          <a:off x="0" y="0"/>
          <a:ext cx="0" cy="0"/>
          <a:chOff x="0" y="0"/>
          <a:chExt cx="0" cy="0"/>
        </a:xfrm>
      </p:grpSpPr>
      <p:sp>
        <p:nvSpPr>
          <p:cNvPr id="239" name="Google Shape;239;p12"/>
          <p:cNvSpPr/>
          <p:nvPr/>
        </p:nvSpPr>
        <p:spPr>
          <a:xfrm flipH="1">
            <a:off x="-71281" y="-18899"/>
            <a:ext cx="12354433" cy="6887057"/>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40" name="Google Shape;240;p12"/>
          <p:cNvGrpSpPr/>
          <p:nvPr/>
        </p:nvGrpSpPr>
        <p:grpSpPr>
          <a:xfrm flipH="1">
            <a:off x="-71566" y="-18896"/>
            <a:ext cx="12336100" cy="6887059"/>
            <a:chOff x="3655900" y="1642950"/>
            <a:chExt cx="1299175" cy="751250"/>
          </a:xfrm>
        </p:grpSpPr>
        <p:sp>
          <p:nvSpPr>
            <p:cNvPr id="241" name="Google Shape;241;p12"/>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12"/>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12"/>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4" name="Google Shape;244;p12"/>
          <p:cNvGrpSpPr/>
          <p:nvPr/>
        </p:nvGrpSpPr>
        <p:grpSpPr>
          <a:xfrm flipH="1">
            <a:off x="364" y="32140"/>
            <a:ext cx="12255733" cy="6833761"/>
            <a:chOff x="5820575" y="792900"/>
            <a:chExt cx="1357625" cy="786925"/>
          </a:xfrm>
        </p:grpSpPr>
        <p:sp>
          <p:nvSpPr>
            <p:cNvPr id="245" name="Google Shape;245;p12"/>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2"/>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2"/>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12"/>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9" name="Google Shape;249;p12"/>
          <p:cNvGrpSpPr/>
          <p:nvPr/>
        </p:nvGrpSpPr>
        <p:grpSpPr>
          <a:xfrm>
            <a:off x="-124009" y="867459"/>
            <a:ext cx="12411988" cy="5791072"/>
            <a:chOff x="-93007" y="650594"/>
            <a:chExt cx="9308991" cy="4343304"/>
          </a:xfrm>
        </p:grpSpPr>
        <p:sp>
          <p:nvSpPr>
            <p:cNvPr id="250" name="Google Shape;250;p12"/>
            <p:cNvSpPr/>
            <p:nvPr/>
          </p:nvSpPr>
          <p:spPr>
            <a:xfrm>
              <a:off x="9174226" y="1359015"/>
              <a:ext cx="41758" cy="46607"/>
            </a:xfrm>
            <a:custGeom>
              <a:avLst/>
              <a:gdLst/>
              <a:ahLst/>
              <a:cxnLst/>
              <a:rect l="l" t="t" r="r" b="b"/>
              <a:pathLst>
                <a:path w="214" h="215" extrusionOk="0">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2"/>
            <p:cNvSpPr/>
            <p:nvPr/>
          </p:nvSpPr>
          <p:spPr>
            <a:xfrm>
              <a:off x="8820646" y="1750294"/>
              <a:ext cx="42539" cy="46390"/>
            </a:xfrm>
            <a:custGeom>
              <a:avLst/>
              <a:gdLst/>
              <a:ahLst/>
              <a:cxnLst/>
              <a:rect l="l" t="t" r="r" b="b"/>
              <a:pathLst>
                <a:path w="218" h="214" extrusionOk="0">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2"/>
            <p:cNvSpPr/>
            <p:nvPr/>
          </p:nvSpPr>
          <p:spPr>
            <a:xfrm>
              <a:off x="8600536" y="1137687"/>
              <a:ext cx="52296" cy="58096"/>
            </a:xfrm>
            <a:custGeom>
              <a:avLst/>
              <a:gdLst/>
              <a:ahLst/>
              <a:cxnLst/>
              <a:rect l="l" t="t" r="r" b="b"/>
              <a:pathLst>
                <a:path w="268" h="268" extrusionOk="0">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2"/>
            <p:cNvSpPr/>
            <p:nvPr/>
          </p:nvSpPr>
          <p:spPr>
            <a:xfrm>
              <a:off x="8470968" y="1576007"/>
              <a:ext cx="12098" cy="13440"/>
            </a:xfrm>
            <a:custGeom>
              <a:avLst/>
              <a:gdLst/>
              <a:ahLst/>
              <a:cxnLst/>
              <a:rect l="l" t="t" r="r" b="b"/>
              <a:pathLst>
                <a:path w="62" h="62" extrusionOk="0">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2"/>
            <p:cNvSpPr/>
            <p:nvPr/>
          </p:nvSpPr>
          <p:spPr>
            <a:xfrm>
              <a:off x="7850837" y="1546742"/>
              <a:ext cx="52100" cy="57879"/>
            </a:xfrm>
            <a:custGeom>
              <a:avLst/>
              <a:gdLst/>
              <a:ahLst/>
              <a:cxnLst/>
              <a:rect l="l" t="t" r="r" b="b"/>
              <a:pathLst>
                <a:path w="267" h="267" extrusionOk="0">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2"/>
            <p:cNvSpPr/>
            <p:nvPr/>
          </p:nvSpPr>
          <p:spPr>
            <a:xfrm>
              <a:off x="8203637" y="2043590"/>
              <a:ext cx="36295" cy="40103"/>
            </a:xfrm>
            <a:custGeom>
              <a:avLst/>
              <a:gdLst/>
              <a:ahLst/>
              <a:cxnLst/>
              <a:rect l="l" t="t" r="r" b="b"/>
              <a:pathLst>
                <a:path w="186" h="185" extrusionOk="0">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2"/>
            <p:cNvSpPr/>
            <p:nvPr/>
          </p:nvSpPr>
          <p:spPr>
            <a:xfrm>
              <a:off x="8099631" y="2128783"/>
              <a:ext cx="58540" cy="65249"/>
            </a:xfrm>
            <a:custGeom>
              <a:avLst/>
              <a:gdLst/>
              <a:ahLst/>
              <a:cxnLst/>
              <a:rect l="l" t="t" r="r" b="b"/>
              <a:pathLst>
                <a:path w="300" h="301" extrusionOk="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12"/>
            <p:cNvSpPr/>
            <p:nvPr/>
          </p:nvSpPr>
          <p:spPr>
            <a:xfrm>
              <a:off x="8734983" y="2523530"/>
              <a:ext cx="32197" cy="35768"/>
            </a:xfrm>
            <a:custGeom>
              <a:avLst/>
              <a:gdLst/>
              <a:ahLst/>
              <a:cxnLst/>
              <a:rect l="l" t="t" r="r" b="b"/>
              <a:pathLst>
                <a:path w="165" h="165" extrusionOk="0">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12"/>
            <p:cNvSpPr/>
            <p:nvPr/>
          </p:nvSpPr>
          <p:spPr>
            <a:xfrm>
              <a:off x="7957965" y="2426632"/>
              <a:ext cx="25953" cy="29481"/>
            </a:xfrm>
            <a:custGeom>
              <a:avLst/>
              <a:gdLst/>
              <a:ahLst/>
              <a:cxnLst/>
              <a:rect l="l" t="t" r="r" b="b"/>
              <a:pathLst>
                <a:path w="133" h="136" extrusionOk="0">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12"/>
            <p:cNvSpPr/>
            <p:nvPr/>
          </p:nvSpPr>
          <p:spPr>
            <a:xfrm>
              <a:off x="7654729" y="2484511"/>
              <a:ext cx="61857" cy="69368"/>
            </a:xfrm>
            <a:custGeom>
              <a:avLst/>
              <a:gdLst/>
              <a:ahLst/>
              <a:cxnLst/>
              <a:rect l="l" t="t" r="r" b="b"/>
              <a:pathLst>
                <a:path w="317" h="320" extrusionOk="0">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2"/>
            <p:cNvSpPr/>
            <p:nvPr/>
          </p:nvSpPr>
          <p:spPr>
            <a:xfrm>
              <a:off x="7408277" y="2252345"/>
              <a:ext cx="28294" cy="31432"/>
            </a:xfrm>
            <a:custGeom>
              <a:avLst/>
              <a:gdLst/>
              <a:ahLst/>
              <a:cxnLst/>
              <a:rect l="l" t="t" r="r" b="b"/>
              <a:pathLst>
                <a:path w="145" h="145" extrusionOk="0">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12"/>
            <p:cNvSpPr/>
            <p:nvPr/>
          </p:nvSpPr>
          <p:spPr>
            <a:xfrm>
              <a:off x="7122603" y="2311091"/>
              <a:ext cx="12293" cy="13440"/>
            </a:xfrm>
            <a:custGeom>
              <a:avLst/>
              <a:gdLst/>
              <a:ahLst/>
              <a:cxnLst/>
              <a:rect l="l" t="t" r="r" b="b"/>
              <a:pathLst>
                <a:path w="63" h="62" extrusionOk="0">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2"/>
            <p:cNvSpPr/>
            <p:nvPr/>
          </p:nvSpPr>
          <p:spPr>
            <a:xfrm>
              <a:off x="6638674" y="2935186"/>
              <a:ext cx="28099" cy="31216"/>
            </a:xfrm>
            <a:custGeom>
              <a:avLst/>
              <a:gdLst/>
              <a:ahLst/>
              <a:cxnLst/>
              <a:rect l="l" t="t" r="r" b="b"/>
              <a:pathLst>
                <a:path w="144" h="144" extrusionOk="0">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2"/>
            <p:cNvSpPr/>
            <p:nvPr/>
          </p:nvSpPr>
          <p:spPr>
            <a:xfrm>
              <a:off x="6716142" y="2165418"/>
              <a:ext cx="60296" cy="66767"/>
            </a:xfrm>
            <a:custGeom>
              <a:avLst/>
              <a:gdLst/>
              <a:ahLst/>
              <a:cxnLst/>
              <a:rect l="l" t="t" r="r" b="b"/>
              <a:pathLst>
                <a:path w="309" h="308" extrusionOk="0">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12"/>
            <p:cNvSpPr/>
            <p:nvPr/>
          </p:nvSpPr>
          <p:spPr>
            <a:xfrm>
              <a:off x="6638674" y="1731434"/>
              <a:ext cx="20099" cy="22545"/>
            </a:xfrm>
            <a:custGeom>
              <a:avLst/>
              <a:gdLst/>
              <a:ahLst/>
              <a:cxnLst/>
              <a:rect l="l" t="t" r="r" b="b"/>
              <a:pathLst>
                <a:path w="103" h="104" extrusionOk="0">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12"/>
            <p:cNvSpPr/>
            <p:nvPr/>
          </p:nvSpPr>
          <p:spPr>
            <a:xfrm>
              <a:off x="5718429" y="1215076"/>
              <a:ext cx="48198" cy="53543"/>
            </a:xfrm>
            <a:custGeom>
              <a:avLst/>
              <a:gdLst/>
              <a:ahLst/>
              <a:cxnLst/>
              <a:rect l="l" t="t" r="r" b="b"/>
              <a:pathLst>
                <a:path w="247" h="247" extrusionOk="0">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12"/>
            <p:cNvSpPr/>
            <p:nvPr/>
          </p:nvSpPr>
          <p:spPr>
            <a:xfrm>
              <a:off x="3742127" y="3252328"/>
              <a:ext cx="24196" cy="26880"/>
            </a:xfrm>
            <a:custGeom>
              <a:avLst/>
              <a:gdLst/>
              <a:ahLst/>
              <a:cxnLst/>
              <a:rect l="l" t="t" r="r" b="b"/>
              <a:pathLst>
                <a:path w="124" h="124" extrusionOk="0">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2"/>
            <p:cNvSpPr/>
            <p:nvPr/>
          </p:nvSpPr>
          <p:spPr>
            <a:xfrm>
              <a:off x="5819313" y="1843507"/>
              <a:ext cx="48198" cy="53543"/>
            </a:xfrm>
            <a:custGeom>
              <a:avLst/>
              <a:gdLst/>
              <a:ahLst/>
              <a:cxnLst/>
              <a:rect l="l" t="t" r="r" b="b"/>
              <a:pathLst>
                <a:path w="247" h="247" extrusionOk="0">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2"/>
            <p:cNvSpPr/>
            <p:nvPr/>
          </p:nvSpPr>
          <p:spPr>
            <a:xfrm>
              <a:off x="4946290" y="1616977"/>
              <a:ext cx="40197" cy="44656"/>
            </a:xfrm>
            <a:custGeom>
              <a:avLst/>
              <a:gdLst/>
              <a:ahLst/>
              <a:cxnLst/>
              <a:rect l="l" t="t" r="r" b="b"/>
              <a:pathLst>
                <a:path w="206" h="206" extrusionOk="0">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12"/>
            <p:cNvSpPr/>
            <p:nvPr/>
          </p:nvSpPr>
          <p:spPr>
            <a:xfrm>
              <a:off x="4591734" y="664034"/>
              <a:ext cx="28294" cy="31216"/>
            </a:xfrm>
            <a:custGeom>
              <a:avLst/>
              <a:gdLst/>
              <a:ahLst/>
              <a:cxnLst/>
              <a:rect l="l" t="t" r="r" b="b"/>
              <a:pathLst>
                <a:path w="145" h="144" extrusionOk="0">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12"/>
            <p:cNvSpPr/>
            <p:nvPr/>
          </p:nvSpPr>
          <p:spPr>
            <a:xfrm>
              <a:off x="4598954" y="1154596"/>
              <a:ext cx="60296" cy="66983"/>
            </a:xfrm>
            <a:custGeom>
              <a:avLst/>
              <a:gdLst/>
              <a:ahLst/>
              <a:cxnLst/>
              <a:rect l="l" t="t" r="r" b="b"/>
              <a:pathLst>
                <a:path w="309" h="309" extrusionOk="0">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12"/>
            <p:cNvSpPr/>
            <p:nvPr/>
          </p:nvSpPr>
          <p:spPr>
            <a:xfrm>
              <a:off x="4321281" y="1451578"/>
              <a:ext cx="32197" cy="35768"/>
            </a:xfrm>
            <a:custGeom>
              <a:avLst/>
              <a:gdLst/>
              <a:ahLst/>
              <a:cxnLst/>
              <a:rect l="l" t="t" r="r" b="b"/>
              <a:pathLst>
                <a:path w="165" h="165" extrusionOk="0">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12"/>
            <p:cNvSpPr/>
            <p:nvPr/>
          </p:nvSpPr>
          <p:spPr>
            <a:xfrm>
              <a:off x="3947602" y="1599852"/>
              <a:ext cx="42734" cy="47474"/>
            </a:xfrm>
            <a:custGeom>
              <a:avLst/>
              <a:gdLst/>
              <a:ahLst/>
              <a:cxnLst/>
              <a:rect l="l" t="t" r="r" b="b"/>
              <a:pathLst>
                <a:path w="219" h="219" extrusionOk="0">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12"/>
            <p:cNvSpPr/>
            <p:nvPr/>
          </p:nvSpPr>
          <p:spPr>
            <a:xfrm>
              <a:off x="3291566" y="1623914"/>
              <a:ext cx="38636" cy="42054"/>
            </a:xfrm>
            <a:custGeom>
              <a:avLst/>
              <a:gdLst/>
              <a:ahLst/>
              <a:cxnLst/>
              <a:rect l="l" t="t" r="r" b="b"/>
              <a:pathLst>
                <a:path w="198" h="194" extrusionOk="0">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12"/>
            <p:cNvSpPr/>
            <p:nvPr/>
          </p:nvSpPr>
          <p:spPr>
            <a:xfrm>
              <a:off x="3285908" y="2781276"/>
              <a:ext cx="29855" cy="34034"/>
            </a:xfrm>
            <a:custGeom>
              <a:avLst/>
              <a:gdLst/>
              <a:ahLst/>
              <a:cxnLst/>
              <a:rect l="l" t="t" r="r" b="b"/>
              <a:pathLst>
                <a:path w="153" h="157" extrusionOk="0">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12"/>
            <p:cNvSpPr/>
            <p:nvPr/>
          </p:nvSpPr>
          <p:spPr>
            <a:xfrm>
              <a:off x="2567430" y="2990247"/>
              <a:ext cx="14635" cy="15174"/>
            </a:xfrm>
            <a:custGeom>
              <a:avLst/>
              <a:gdLst/>
              <a:ahLst/>
              <a:cxnLst/>
              <a:rect l="l" t="t" r="r" b="b"/>
              <a:pathLst>
                <a:path w="75" h="70" extrusionOk="0">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12"/>
            <p:cNvSpPr/>
            <p:nvPr/>
          </p:nvSpPr>
          <p:spPr>
            <a:xfrm>
              <a:off x="2689778" y="2004354"/>
              <a:ext cx="12293" cy="13657"/>
            </a:xfrm>
            <a:custGeom>
              <a:avLst/>
              <a:gdLst/>
              <a:ahLst/>
              <a:cxnLst/>
              <a:rect l="l" t="t" r="r" b="b"/>
              <a:pathLst>
                <a:path w="63" h="63" extrusionOk="0">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12"/>
            <p:cNvSpPr/>
            <p:nvPr/>
          </p:nvSpPr>
          <p:spPr>
            <a:xfrm>
              <a:off x="2392981" y="1735986"/>
              <a:ext cx="60296" cy="66767"/>
            </a:xfrm>
            <a:custGeom>
              <a:avLst/>
              <a:gdLst/>
              <a:ahLst/>
              <a:cxnLst/>
              <a:rect l="l" t="t" r="r" b="b"/>
              <a:pathLst>
                <a:path w="309" h="308" extrusionOk="0">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12"/>
            <p:cNvSpPr/>
            <p:nvPr/>
          </p:nvSpPr>
          <p:spPr>
            <a:xfrm>
              <a:off x="2601773" y="2272938"/>
              <a:ext cx="25953" cy="28614"/>
            </a:xfrm>
            <a:custGeom>
              <a:avLst/>
              <a:gdLst/>
              <a:ahLst/>
              <a:cxnLst/>
              <a:rect l="l" t="t" r="r" b="b"/>
              <a:pathLst>
                <a:path w="133" h="132" extrusionOk="0">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2"/>
            <p:cNvSpPr/>
            <p:nvPr/>
          </p:nvSpPr>
          <p:spPr>
            <a:xfrm>
              <a:off x="1763289" y="2211591"/>
              <a:ext cx="52296" cy="57879"/>
            </a:xfrm>
            <a:custGeom>
              <a:avLst/>
              <a:gdLst/>
              <a:ahLst/>
              <a:cxnLst/>
              <a:rect l="l" t="t" r="r" b="b"/>
              <a:pathLst>
                <a:path w="268" h="267" extrusionOk="0">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12"/>
            <p:cNvSpPr/>
            <p:nvPr/>
          </p:nvSpPr>
          <p:spPr>
            <a:xfrm>
              <a:off x="1295166" y="2594632"/>
              <a:ext cx="6635" cy="7370"/>
            </a:xfrm>
            <a:custGeom>
              <a:avLst/>
              <a:gdLst/>
              <a:ahLst/>
              <a:cxnLst/>
              <a:rect l="l" t="t" r="r" b="b"/>
              <a:pathLst>
                <a:path w="34" h="34" extrusionOk="0">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12"/>
            <p:cNvSpPr/>
            <p:nvPr/>
          </p:nvSpPr>
          <p:spPr>
            <a:xfrm>
              <a:off x="926365" y="1983110"/>
              <a:ext cx="61857" cy="69585"/>
            </a:xfrm>
            <a:custGeom>
              <a:avLst/>
              <a:gdLst/>
              <a:ahLst/>
              <a:cxnLst/>
              <a:rect l="l" t="t" r="r" b="b"/>
              <a:pathLst>
                <a:path w="317" h="321" extrusionOk="0">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2"/>
            <p:cNvSpPr/>
            <p:nvPr/>
          </p:nvSpPr>
          <p:spPr>
            <a:xfrm>
              <a:off x="1440735" y="1691548"/>
              <a:ext cx="13854" cy="15391"/>
            </a:xfrm>
            <a:custGeom>
              <a:avLst/>
              <a:gdLst/>
              <a:ahLst/>
              <a:cxnLst/>
              <a:rect l="l" t="t" r="r" b="b"/>
              <a:pathLst>
                <a:path w="71" h="71" extrusionOk="0">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12"/>
            <p:cNvSpPr/>
            <p:nvPr/>
          </p:nvSpPr>
          <p:spPr>
            <a:xfrm>
              <a:off x="1254383" y="1108423"/>
              <a:ext cx="56198" cy="62431"/>
            </a:xfrm>
            <a:custGeom>
              <a:avLst/>
              <a:gdLst/>
              <a:ahLst/>
              <a:cxnLst/>
              <a:rect l="l" t="t" r="r" b="b"/>
              <a:pathLst>
                <a:path w="288" h="288" extrusionOk="0">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12"/>
            <p:cNvSpPr/>
            <p:nvPr/>
          </p:nvSpPr>
          <p:spPr>
            <a:xfrm>
              <a:off x="1024712" y="1199902"/>
              <a:ext cx="12293" cy="13657"/>
            </a:xfrm>
            <a:custGeom>
              <a:avLst/>
              <a:gdLst/>
              <a:ahLst/>
              <a:cxnLst/>
              <a:rect l="l" t="t" r="r" b="b"/>
              <a:pathLst>
                <a:path w="63" h="63" extrusionOk="0">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2"/>
            <p:cNvSpPr/>
            <p:nvPr/>
          </p:nvSpPr>
          <p:spPr>
            <a:xfrm>
              <a:off x="526344" y="1087179"/>
              <a:ext cx="28099" cy="31216"/>
            </a:xfrm>
            <a:custGeom>
              <a:avLst/>
              <a:gdLst/>
              <a:ahLst/>
              <a:cxnLst/>
              <a:rect l="l" t="t" r="r" b="b"/>
              <a:pathLst>
                <a:path w="144" h="144" extrusionOk="0">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2"/>
            <p:cNvSpPr/>
            <p:nvPr/>
          </p:nvSpPr>
          <p:spPr>
            <a:xfrm>
              <a:off x="252573" y="1277291"/>
              <a:ext cx="41758" cy="46390"/>
            </a:xfrm>
            <a:custGeom>
              <a:avLst/>
              <a:gdLst/>
              <a:ahLst/>
              <a:cxnLst/>
              <a:rect l="l" t="t" r="r" b="b"/>
              <a:pathLst>
                <a:path w="214" h="214" extrusionOk="0">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12"/>
            <p:cNvSpPr/>
            <p:nvPr/>
          </p:nvSpPr>
          <p:spPr>
            <a:xfrm>
              <a:off x="83783" y="1375923"/>
              <a:ext cx="32197" cy="35768"/>
            </a:xfrm>
            <a:custGeom>
              <a:avLst/>
              <a:gdLst/>
              <a:ahLst/>
              <a:cxnLst/>
              <a:rect l="l" t="t" r="r" b="b"/>
              <a:pathLst>
                <a:path w="165" h="165" extrusionOk="0">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12"/>
            <p:cNvSpPr/>
            <p:nvPr/>
          </p:nvSpPr>
          <p:spPr>
            <a:xfrm>
              <a:off x="7813957" y="3887045"/>
              <a:ext cx="41758" cy="46390"/>
            </a:xfrm>
            <a:custGeom>
              <a:avLst/>
              <a:gdLst/>
              <a:ahLst/>
              <a:cxnLst/>
              <a:rect l="l" t="t" r="r" b="b"/>
              <a:pathLst>
                <a:path w="214" h="214" extrusionOk="0">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2"/>
            <p:cNvSpPr/>
            <p:nvPr/>
          </p:nvSpPr>
          <p:spPr>
            <a:xfrm>
              <a:off x="7210608" y="3487095"/>
              <a:ext cx="8196" cy="9105"/>
            </a:xfrm>
            <a:custGeom>
              <a:avLst/>
              <a:gdLst/>
              <a:ahLst/>
              <a:cxnLst/>
              <a:rect l="l" t="t" r="r" b="b"/>
              <a:pathLst>
                <a:path w="42" h="42" extrusionOk="0">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2"/>
            <p:cNvSpPr/>
            <p:nvPr/>
          </p:nvSpPr>
          <p:spPr>
            <a:xfrm>
              <a:off x="6847466" y="3632768"/>
              <a:ext cx="48198" cy="53543"/>
            </a:xfrm>
            <a:custGeom>
              <a:avLst/>
              <a:gdLst/>
              <a:ahLst/>
              <a:cxnLst/>
              <a:rect l="l" t="t" r="r" b="b"/>
              <a:pathLst>
                <a:path w="247" h="247" extrusionOk="0">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2"/>
            <p:cNvSpPr/>
            <p:nvPr/>
          </p:nvSpPr>
          <p:spPr>
            <a:xfrm>
              <a:off x="6233774" y="3337737"/>
              <a:ext cx="61662" cy="69585"/>
            </a:xfrm>
            <a:custGeom>
              <a:avLst/>
              <a:gdLst/>
              <a:ahLst/>
              <a:cxnLst/>
              <a:rect l="l" t="t" r="r" b="b"/>
              <a:pathLst>
                <a:path w="316" h="321" extrusionOk="0">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12"/>
            <p:cNvSpPr/>
            <p:nvPr/>
          </p:nvSpPr>
          <p:spPr>
            <a:xfrm>
              <a:off x="6486471" y="2108406"/>
              <a:ext cx="17952" cy="19727"/>
            </a:xfrm>
            <a:custGeom>
              <a:avLst/>
              <a:gdLst/>
              <a:ahLst/>
              <a:cxnLst/>
              <a:rect l="l" t="t" r="r" b="b"/>
              <a:pathLst>
                <a:path w="92" h="91" extrusionOk="0">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12"/>
            <p:cNvSpPr/>
            <p:nvPr/>
          </p:nvSpPr>
          <p:spPr>
            <a:xfrm>
              <a:off x="5497539" y="1976823"/>
              <a:ext cx="49759" cy="55278"/>
            </a:xfrm>
            <a:custGeom>
              <a:avLst/>
              <a:gdLst/>
              <a:ahLst/>
              <a:cxnLst/>
              <a:rect l="l" t="t" r="r" b="b"/>
              <a:pathLst>
                <a:path w="255" h="255" extrusionOk="0">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2"/>
            <p:cNvSpPr/>
            <p:nvPr/>
          </p:nvSpPr>
          <p:spPr>
            <a:xfrm>
              <a:off x="4158930" y="2122713"/>
              <a:ext cx="10537" cy="10839"/>
            </a:xfrm>
            <a:custGeom>
              <a:avLst/>
              <a:gdLst/>
              <a:ahLst/>
              <a:cxnLst/>
              <a:rect l="l" t="t" r="r" b="b"/>
              <a:pathLst>
                <a:path w="54" h="50" extrusionOk="0">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2"/>
            <p:cNvSpPr/>
            <p:nvPr/>
          </p:nvSpPr>
          <p:spPr>
            <a:xfrm>
              <a:off x="4467825" y="1808823"/>
              <a:ext cx="18538" cy="20810"/>
            </a:xfrm>
            <a:custGeom>
              <a:avLst/>
              <a:gdLst/>
              <a:ahLst/>
              <a:cxnLst/>
              <a:rect l="l" t="t" r="r" b="b"/>
              <a:pathLst>
                <a:path w="95" h="96" extrusionOk="0">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2"/>
            <p:cNvSpPr/>
            <p:nvPr/>
          </p:nvSpPr>
          <p:spPr>
            <a:xfrm>
              <a:off x="3821351" y="1615026"/>
              <a:ext cx="5659" cy="6503"/>
            </a:xfrm>
            <a:custGeom>
              <a:avLst/>
              <a:gdLst/>
              <a:ahLst/>
              <a:cxnLst/>
              <a:rect l="l" t="t" r="r" b="b"/>
              <a:pathLst>
                <a:path w="29" h="30" extrusionOk="0">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12"/>
            <p:cNvSpPr/>
            <p:nvPr/>
          </p:nvSpPr>
          <p:spPr>
            <a:xfrm>
              <a:off x="3248442" y="2205304"/>
              <a:ext cx="32197" cy="35768"/>
            </a:xfrm>
            <a:custGeom>
              <a:avLst/>
              <a:gdLst/>
              <a:ahLst/>
              <a:cxnLst/>
              <a:rect l="l" t="t" r="r" b="b"/>
              <a:pathLst>
                <a:path w="165" h="165" extrusionOk="0">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12"/>
            <p:cNvSpPr/>
            <p:nvPr/>
          </p:nvSpPr>
          <p:spPr>
            <a:xfrm>
              <a:off x="2754757" y="2314559"/>
              <a:ext cx="52100" cy="58096"/>
            </a:xfrm>
            <a:custGeom>
              <a:avLst/>
              <a:gdLst/>
              <a:ahLst/>
              <a:cxnLst/>
              <a:rect l="l" t="t" r="r" b="b"/>
              <a:pathLst>
                <a:path w="267" h="268" extrusionOk="0">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12"/>
            <p:cNvSpPr/>
            <p:nvPr/>
          </p:nvSpPr>
          <p:spPr>
            <a:xfrm>
              <a:off x="2445862" y="2727949"/>
              <a:ext cx="12098" cy="13657"/>
            </a:xfrm>
            <a:custGeom>
              <a:avLst/>
              <a:gdLst/>
              <a:ahLst/>
              <a:cxnLst/>
              <a:rect l="l" t="t" r="r" b="b"/>
              <a:pathLst>
                <a:path w="62" h="63" extrusionOk="0">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12"/>
            <p:cNvSpPr/>
            <p:nvPr/>
          </p:nvSpPr>
          <p:spPr>
            <a:xfrm>
              <a:off x="1895393" y="2639071"/>
              <a:ext cx="26538" cy="29481"/>
            </a:xfrm>
            <a:custGeom>
              <a:avLst/>
              <a:gdLst/>
              <a:ahLst/>
              <a:cxnLst/>
              <a:rect l="l" t="t" r="r" b="b"/>
              <a:pathLst>
                <a:path w="136" h="136" extrusionOk="0">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2"/>
            <p:cNvSpPr/>
            <p:nvPr/>
          </p:nvSpPr>
          <p:spPr>
            <a:xfrm>
              <a:off x="2809004" y="3265768"/>
              <a:ext cx="21855" cy="25146"/>
            </a:xfrm>
            <a:custGeom>
              <a:avLst/>
              <a:gdLst/>
              <a:ahLst/>
              <a:cxnLst/>
              <a:rect l="l" t="t" r="r" b="b"/>
              <a:pathLst>
                <a:path w="112" h="116" extrusionOk="0">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12"/>
            <p:cNvSpPr/>
            <p:nvPr/>
          </p:nvSpPr>
          <p:spPr>
            <a:xfrm>
              <a:off x="1808950" y="2887929"/>
              <a:ext cx="27319" cy="31432"/>
            </a:xfrm>
            <a:custGeom>
              <a:avLst/>
              <a:gdLst/>
              <a:ahLst/>
              <a:cxnLst/>
              <a:rect l="l" t="t" r="r" b="b"/>
              <a:pathLst>
                <a:path w="140" h="145" extrusionOk="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12"/>
            <p:cNvSpPr/>
            <p:nvPr/>
          </p:nvSpPr>
          <p:spPr>
            <a:xfrm>
              <a:off x="1695187" y="2795583"/>
              <a:ext cx="60296" cy="66767"/>
            </a:xfrm>
            <a:custGeom>
              <a:avLst/>
              <a:gdLst/>
              <a:ahLst/>
              <a:cxnLst/>
              <a:rect l="l" t="t" r="r" b="b"/>
              <a:pathLst>
                <a:path w="309" h="308" extrusionOk="0">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2"/>
            <p:cNvSpPr/>
            <p:nvPr/>
          </p:nvSpPr>
          <p:spPr>
            <a:xfrm>
              <a:off x="1751386" y="2981359"/>
              <a:ext cx="14440" cy="16258"/>
            </a:xfrm>
            <a:custGeom>
              <a:avLst/>
              <a:gdLst/>
              <a:ahLst/>
              <a:cxnLst/>
              <a:rect l="l" t="t" r="r" b="b"/>
              <a:pathLst>
                <a:path w="74" h="75" extrusionOk="0">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2"/>
            <p:cNvSpPr/>
            <p:nvPr/>
          </p:nvSpPr>
          <p:spPr>
            <a:xfrm>
              <a:off x="6314559" y="4486211"/>
              <a:ext cx="24196" cy="26013"/>
            </a:xfrm>
            <a:custGeom>
              <a:avLst/>
              <a:gdLst/>
              <a:ahLst/>
              <a:cxnLst/>
              <a:rect l="l" t="t" r="r" b="b"/>
              <a:pathLst>
                <a:path w="124" h="120" extrusionOk="0">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2"/>
            <p:cNvSpPr/>
            <p:nvPr/>
          </p:nvSpPr>
          <p:spPr>
            <a:xfrm>
              <a:off x="6176015" y="4719894"/>
              <a:ext cx="48198" cy="53543"/>
            </a:xfrm>
            <a:custGeom>
              <a:avLst/>
              <a:gdLst/>
              <a:ahLst/>
              <a:cxnLst/>
              <a:rect l="l" t="t" r="r" b="b"/>
              <a:pathLst>
                <a:path w="247" h="247" extrusionOk="0">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2"/>
            <p:cNvSpPr/>
            <p:nvPr/>
          </p:nvSpPr>
          <p:spPr>
            <a:xfrm>
              <a:off x="6694677" y="3910240"/>
              <a:ext cx="29660" cy="34034"/>
            </a:xfrm>
            <a:custGeom>
              <a:avLst/>
              <a:gdLst/>
              <a:ahLst/>
              <a:cxnLst/>
              <a:rect l="l" t="t" r="r" b="b"/>
              <a:pathLst>
                <a:path w="152" h="157" extrusionOk="0">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2"/>
            <p:cNvSpPr/>
            <p:nvPr/>
          </p:nvSpPr>
          <p:spPr>
            <a:xfrm>
              <a:off x="6264996" y="3925847"/>
              <a:ext cx="14440" cy="15608"/>
            </a:xfrm>
            <a:custGeom>
              <a:avLst/>
              <a:gdLst/>
              <a:ahLst/>
              <a:cxnLst/>
              <a:rect l="l" t="t" r="r" b="b"/>
              <a:pathLst>
                <a:path w="74" h="72" extrusionOk="0">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12"/>
            <p:cNvSpPr/>
            <p:nvPr/>
          </p:nvSpPr>
          <p:spPr>
            <a:xfrm>
              <a:off x="5940880" y="3981342"/>
              <a:ext cx="36100" cy="40103"/>
            </a:xfrm>
            <a:custGeom>
              <a:avLst/>
              <a:gdLst/>
              <a:ahLst/>
              <a:cxnLst/>
              <a:rect l="l" t="t" r="r" b="b"/>
              <a:pathLst>
                <a:path w="185" h="185" extrusionOk="0">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12"/>
            <p:cNvSpPr/>
            <p:nvPr/>
          </p:nvSpPr>
          <p:spPr>
            <a:xfrm>
              <a:off x="4252594" y="3976790"/>
              <a:ext cx="44100" cy="49208"/>
            </a:xfrm>
            <a:custGeom>
              <a:avLst/>
              <a:gdLst/>
              <a:ahLst/>
              <a:cxnLst/>
              <a:rect l="l" t="t" r="r" b="b"/>
              <a:pathLst>
                <a:path w="226" h="227" extrusionOk="0">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12"/>
            <p:cNvSpPr/>
            <p:nvPr/>
          </p:nvSpPr>
          <p:spPr>
            <a:xfrm>
              <a:off x="4240496" y="4352894"/>
              <a:ext cx="18733" cy="19727"/>
            </a:xfrm>
            <a:custGeom>
              <a:avLst/>
              <a:gdLst/>
              <a:ahLst/>
              <a:cxnLst/>
              <a:rect l="l" t="t" r="r" b="b"/>
              <a:pathLst>
                <a:path w="96" h="91" extrusionOk="0">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12"/>
            <p:cNvSpPr/>
            <p:nvPr/>
          </p:nvSpPr>
          <p:spPr>
            <a:xfrm>
              <a:off x="4142930" y="3861249"/>
              <a:ext cx="41758" cy="46607"/>
            </a:xfrm>
            <a:custGeom>
              <a:avLst/>
              <a:gdLst/>
              <a:ahLst/>
              <a:cxnLst/>
              <a:rect l="l" t="t" r="r" b="b"/>
              <a:pathLst>
                <a:path w="214" h="215" extrusionOk="0">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12"/>
            <p:cNvSpPr/>
            <p:nvPr/>
          </p:nvSpPr>
          <p:spPr>
            <a:xfrm>
              <a:off x="3061896" y="3911974"/>
              <a:ext cx="45856" cy="51809"/>
            </a:xfrm>
            <a:custGeom>
              <a:avLst/>
              <a:gdLst/>
              <a:ahLst/>
              <a:cxnLst/>
              <a:rect l="l" t="t" r="r" b="b"/>
              <a:pathLst>
                <a:path w="235" h="239" extrusionOk="0">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12"/>
            <p:cNvSpPr/>
            <p:nvPr/>
          </p:nvSpPr>
          <p:spPr>
            <a:xfrm>
              <a:off x="2977989" y="3346625"/>
              <a:ext cx="57759" cy="65032"/>
            </a:xfrm>
            <a:custGeom>
              <a:avLst/>
              <a:gdLst/>
              <a:ahLst/>
              <a:cxnLst/>
              <a:rect l="l" t="t" r="r" b="b"/>
              <a:pathLst>
                <a:path w="296" h="300" extrusionOk="0">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12"/>
            <p:cNvSpPr/>
            <p:nvPr/>
          </p:nvSpPr>
          <p:spPr>
            <a:xfrm>
              <a:off x="3626024" y="4064800"/>
              <a:ext cx="53857" cy="59830"/>
            </a:xfrm>
            <a:custGeom>
              <a:avLst/>
              <a:gdLst/>
              <a:ahLst/>
              <a:cxnLst/>
              <a:rect l="l" t="t" r="r" b="b"/>
              <a:pathLst>
                <a:path w="276" h="276" extrusionOk="0">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12"/>
            <p:cNvSpPr/>
            <p:nvPr/>
          </p:nvSpPr>
          <p:spPr>
            <a:xfrm>
              <a:off x="2841981" y="4140455"/>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12"/>
            <p:cNvSpPr/>
            <p:nvPr/>
          </p:nvSpPr>
          <p:spPr>
            <a:xfrm>
              <a:off x="3370010" y="4694098"/>
              <a:ext cx="41758" cy="47474"/>
            </a:xfrm>
            <a:custGeom>
              <a:avLst/>
              <a:gdLst/>
              <a:ahLst/>
              <a:cxnLst/>
              <a:rect l="l" t="t" r="r" b="b"/>
              <a:pathLst>
                <a:path w="214" h="219" extrusionOk="0">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12"/>
            <p:cNvSpPr/>
            <p:nvPr/>
          </p:nvSpPr>
          <p:spPr>
            <a:xfrm>
              <a:off x="3698027" y="4931467"/>
              <a:ext cx="56198" cy="62431"/>
            </a:xfrm>
            <a:custGeom>
              <a:avLst/>
              <a:gdLst/>
              <a:ahLst/>
              <a:cxnLst/>
              <a:rect l="l" t="t" r="r" b="b"/>
              <a:pathLst>
                <a:path w="288" h="288" extrusionOk="0">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12"/>
            <p:cNvSpPr/>
            <p:nvPr/>
          </p:nvSpPr>
          <p:spPr>
            <a:xfrm>
              <a:off x="3962822" y="4558180"/>
              <a:ext cx="18733" cy="19727"/>
            </a:xfrm>
            <a:custGeom>
              <a:avLst/>
              <a:gdLst/>
              <a:ahLst/>
              <a:cxnLst/>
              <a:rect l="l" t="t" r="r" b="b"/>
              <a:pathLst>
                <a:path w="96" h="91" extrusionOk="0">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2"/>
            <p:cNvSpPr/>
            <p:nvPr/>
          </p:nvSpPr>
          <p:spPr>
            <a:xfrm>
              <a:off x="8131633" y="3200085"/>
              <a:ext cx="34538" cy="38369"/>
            </a:xfrm>
            <a:custGeom>
              <a:avLst/>
              <a:gdLst/>
              <a:ahLst/>
              <a:cxnLst/>
              <a:rect l="l" t="t" r="r" b="b"/>
              <a:pathLst>
                <a:path w="177" h="177" extrusionOk="0">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2"/>
            <p:cNvSpPr/>
            <p:nvPr/>
          </p:nvSpPr>
          <p:spPr>
            <a:xfrm>
              <a:off x="8482871" y="3594615"/>
              <a:ext cx="49954" cy="56145"/>
            </a:xfrm>
            <a:custGeom>
              <a:avLst/>
              <a:gdLst/>
              <a:ahLst/>
              <a:cxnLst/>
              <a:rect l="l" t="t" r="r" b="b"/>
              <a:pathLst>
                <a:path w="256" h="259" extrusionOk="0">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2"/>
            <p:cNvSpPr/>
            <p:nvPr/>
          </p:nvSpPr>
          <p:spPr>
            <a:xfrm>
              <a:off x="8422966" y="2777807"/>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2"/>
            <p:cNvSpPr/>
            <p:nvPr/>
          </p:nvSpPr>
          <p:spPr>
            <a:xfrm>
              <a:off x="9023779" y="3333401"/>
              <a:ext cx="8196" cy="9105"/>
            </a:xfrm>
            <a:custGeom>
              <a:avLst/>
              <a:gdLst/>
              <a:ahLst/>
              <a:cxnLst/>
              <a:rect l="l" t="t" r="r" b="b"/>
              <a:pathLst>
                <a:path w="42" h="42" extrusionOk="0">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12"/>
            <p:cNvSpPr/>
            <p:nvPr/>
          </p:nvSpPr>
          <p:spPr>
            <a:xfrm>
              <a:off x="-93007" y="650594"/>
              <a:ext cx="24196" cy="26013"/>
            </a:xfrm>
            <a:custGeom>
              <a:avLst/>
              <a:gdLst/>
              <a:ahLst/>
              <a:cxnLst/>
              <a:rect l="l" t="t" r="r" b="b"/>
              <a:pathLst>
                <a:path w="124" h="120" extrusionOk="0">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12"/>
            <p:cNvSpPr/>
            <p:nvPr/>
          </p:nvSpPr>
          <p:spPr>
            <a:xfrm>
              <a:off x="8904553" y="1137687"/>
              <a:ext cx="52296" cy="58096"/>
            </a:xfrm>
            <a:custGeom>
              <a:avLst/>
              <a:gdLst/>
              <a:ahLst/>
              <a:cxnLst/>
              <a:rect l="l" t="t" r="r" b="b"/>
              <a:pathLst>
                <a:path w="268" h="268" extrusionOk="0">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12"/>
            <p:cNvSpPr/>
            <p:nvPr/>
          </p:nvSpPr>
          <p:spPr>
            <a:xfrm>
              <a:off x="9178324" y="1120779"/>
              <a:ext cx="8196" cy="10188"/>
            </a:xfrm>
            <a:custGeom>
              <a:avLst/>
              <a:gdLst/>
              <a:ahLst/>
              <a:cxnLst/>
              <a:rect l="l" t="t" r="r" b="b"/>
              <a:pathLst>
                <a:path w="42" h="47" extrusionOk="0">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12"/>
            <p:cNvSpPr/>
            <p:nvPr/>
          </p:nvSpPr>
          <p:spPr>
            <a:xfrm>
              <a:off x="7242609" y="1404321"/>
              <a:ext cx="657987" cy="738986"/>
            </a:xfrm>
            <a:custGeom>
              <a:avLst/>
              <a:gdLst/>
              <a:ahLst/>
              <a:cxnLst/>
              <a:rect l="l" t="t" r="r" b="b"/>
              <a:pathLst>
                <a:path w="3372" h="3409" extrusionOk="0">
                  <a:moveTo>
                    <a:pt x="1137" y="1"/>
                  </a:moveTo>
                  <a:lnTo>
                    <a:pt x="1137" y="1"/>
                  </a:lnTo>
                  <a:cubicBezTo>
                    <a:pt x="477" y="255"/>
                    <a:pt x="1" y="895"/>
                    <a:pt x="1" y="1645"/>
                  </a:cubicBezTo>
                  <a:cubicBezTo>
                    <a:pt x="1" y="2621"/>
                    <a:pt x="788" y="3409"/>
                    <a:pt x="1764" y="3409"/>
                  </a:cubicBezTo>
                  <a:cubicBezTo>
                    <a:pt x="2482" y="3409"/>
                    <a:pt x="3097" y="2978"/>
                    <a:pt x="3372" y="2363"/>
                  </a:cubicBezTo>
                  <a:lnTo>
                    <a:pt x="3372" y="2363"/>
                  </a:lnTo>
                  <a:cubicBezTo>
                    <a:pt x="3183" y="2437"/>
                    <a:pt x="2970" y="2482"/>
                    <a:pt x="2748" y="2482"/>
                  </a:cubicBezTo>
                  <a:cubicBezTo>
                    <a:pt x="1772" y="2482"/>
                    <a:pt x="985" y="1694"/>
                    <a:pt x="985" y="719"/>
                  </a:cubicBezTo>
                  <a:cubicBezTo>
                    <a:pt x="985" y="464"/>
                    <a:pt x="1038" y="222"/>
                    <a:pt x="1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12"/>
            <p:cNvSpPr/>
            <p:nvPr/>
          </p:nvSpPr>
          <p:spPr>
            <a:xfrm>
              <a:off x="1879393" y="3244307"/>
              <a:ext cx="396119" cy="385859"/>
            </a:xfrm>
            <a:custGeom>
              <a:avLst/>
              <a:gdLst/>
              <a:ahLst/>
              <a:cxnLst/>
              <a:rect l="l" t="t" r="r" b="b"/>
              <a:pathLst>
                <a:path w="2030" h="1780" extrusionOk="0">
                  <a:moveTo>
                    <a:pt x="1014" y="0"/>
                  </a:moveTo>
                  <a:cubicBezTo>
                    <a:pt x="894" y="0"/>
                    <a:pt x="773" y="24"/>
                    <a:pt x="656" y="75"/>
                  </a:cubicBezTo>
                  <a:cubicBezTo>
                    <a:pt x="205" y="276"/>
                    <a:pt x="0" y="797"/>
                    <a:pt x="201" y="1248"/>
                  </a:cubicBezTo>
                  <a:cubicBezTo>
                    <a:pt x="350" y="1581"/>
                    <a:pt x="673" y="1780"/>
                    <a:pt x="1013" y="1780"/>
                  </a:cubicBezTo>
                  <a:cubicBezTo>
                    <a:pt x="1134" y="1780"/>
                    <a:pt x="1256" y="1755"/>
                    <a:pt x="1374" y="1703"/>
                  </a:cubicBezTo>
                  <a:cubicBezTo>
                    <a:pt x="1825" y="1506"/>
                    <a:pt x="2030" y="981"/>
                    <a:pt x="1833" y="530"/>
                  </a:cubicBezTo>
                  <a:cubicBezTo>
                    <a:pt x="1687" y="198"/>
                    <a:pt x="1358" y="0"/>
                    <a:pt x="1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12"/>
            <p:cNvSpPr/>
            <p:nvPr/>
          </p:nvSpPr>
          <p:spPr>
            <a:xfrm>
              <a:off x="1775387" y="3284844"/>
              <a:ext cx="611350" cy="303702"/>
            </a:xfrm>
            <a:custGeom>
              <a:avLst/>
              <a:gdLst/>
              <a:ahLst/>
              <a:cxnLst/>
              <a:rect l="l" t="t" r="r" b="b"/>
              <a:pathLst>
                <a:path w="3133" h="1401" extrusionOk="0">
                  <a:moveTo>
                    <a:pt x="3017" y="0"/>
                  </a:moveTo>
                  <a:cubicBezTo>
                    <a:pt x="2924" y="0"/>
                    <a:pt x="2749" y="39"/>
                    <a:pt x="2518" y="109"/>
                  </a:cubicBezTo>
                  <a:cubicBezTo>
                    <a:pt x="2552" y="104"/>
                    <a:pt x="2580" y="101"/>
                    <a:pt x="2603" y="101"/>
                  </a:cubicBezTo>
                  <a:cubicBezTo>
                    <a:pt x="2632" y="101"/>
                    <a:pt x="2650" y="106"/>
                    <a:pt x="2657" y="117"/>
                  </a:cubicBezTo>
                  <a:cubicBezTo>
                    <a:pt x="2694" y="195"/>
                    <a:pt x="2210" y="487"/>
                    <a:pt x="1579" y="765"/>
                  </a:cubicBezTo>
                  <a:cubicBezTo>
                    <a:pt x="1061" y="992"/>
                    <a:pt x="608" y="1143"/>
                    <a:pt x="444" y="1143"/>
                  </a:cubicBezTo>
                  <a:cubicBezTo>
                    <a:pt x="410" y="1143"/>
                    <a:pt x="388" y="1136"/>
                    <a:pt x="381" y="1122"/>
                  </a:cubicBezTo>
                  <a:cubicBezTo>
                    <a:pt x="369" y="1102"/>
                    <a:pt x="402" y="1061"/>
                    <a:pt x="463" y="1015"/>
                  </a:cubicBezTo>
                  <a:lnTo>
                    <a:pt x="463" y="1015"/>
                  </a:lnTo>
                  <a:cubicBezTo>
                    <a:pt x="168" y="1184"/>
                    <a:pt x="0" y="1323"/>
                    <a:pt x="29" y="1372"/>
                  </a:cubicBezTo>
                  <a:cubicBezTo>
                    <a:pt x="37" y="1392"/>
                    <a:pt x="65" y="1401"/>
                    <a:pt x="112" y="1401"/>
                  </a:cubicBezTo>
                  <a:cubicBezTo>
                    <a:pt x="330" y="1401"/>
                    <a:pt x="943" y="1196"/>
                    <a:pt x="1640" y="888"/>
                  </a:cubicBezTo>
                  <a:cubicBezTo>
                    <a:pt x="2489" y="511"/>
                    <a:pt x="3133" y="126"/>
                    <a:pt x="3088" y="19"/>
                  </a:cubicBezTo>
                  <a:cubicBezTo>
                    <a:pt x="3078" y="6"/>
                    <a:pt x="3054" y="0"/>
                    <a:pt x="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0" name="Google Shape;330;p12"/>
          <p:cNvSpPr/>
          <p:nvPr/>
        </p:nvSpPr>
        <p:spPr>
          <a:xfrm>
            <a:off x="2084433" y="283200"/>
            <a:ext cx="7998400" cy="6291600"/>
          </a:xfrm>
          <a:prstGeom prst="roundRect">
            <a:avLst>
              <a:gd name="adj" fmla="val 0"/>
            </a:avLst>
          </a:prstGeom>
          <a:solidFill>
            <a:srgbClr val="FFFFFF">
              <a:alpha val="1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1" name="Google Shape;331;p12"/>
          <p:cNvSpPr txBox="1">
            <a:spLocks noGrp="1"/>
          </p:cNvSpPr>
          <p:nvPr>
            <p:ph type="ctrTitle"/>
          </p:nvPr>
        </p:nvSpPr>
        <p:spPr>
          <a:xfrm>
            <a:off x="521533" y="2530251"/>
            <a:ext cx="11123600" cy="189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ru-RU"/>
              <a:t>Образец заголовка</a:t>
            </a:r>
            <a:endParaRPr/>
          </a:p>
        </p:txBody>
      </p:sp>
    </p:spTree>
    <p:extLst>
      <p:ext uri="{BB962C8B-B14F-4D97-AF65-F5344CB8AC3E}">
        <p14:creationId xmlns:p14="http://schemas.microsoft.com/office/powerpoint/2010/main" val="81913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 title and description">
    <p:spTree>
      <p:nvGrpSpPr>
        <p:cNvPr id="1" name="Shape 290"/>
        <p:cNvGrpSpPr/>
        <p:nvPr/>
      </p:nvGrpSpPr>
      <p:grpSpPr>
        <a:xfrm>
          <a:off x="0" y="0"/>
          <a:ext cx="0" cy="0"/>
          <a:chOff x="0" y="0"/>
          <a:chExt cx="0" cy="0"/>
        </a:xfrm>
      </p:grpSpPr>
      <p:grpSp>
        <p:nvGrpSpPr>
          <p:cNvPr id="291" name="Google Shape;291;p9"/>
          <p:cNvGrpSpPr/>
          <p:nvPr/>
        </p:nvGrpSpPr>
        <p:grpSpPr>
          <a:xfrm>
            <a:off x="470890" y="217748"/>
            <a:ext cx="11270265" cy="6442243"/>
            <a:chOff x="345766" y="155909"/>
            <a:chExt cx="8452699" cy="4831682"/>
          </a:xfrm>
        </p:grpSpPr>
        <p:grpSp>
          <p:nvGrpSpPr>
            <p:cNvPr id="292" name="Google Shape;292;p9"/>
            <p:cNvGrpSpPr/>
            <p:nvPr/>
          </p:nvGrpSpPr>
          <p:grpSpPr>
            <a:xfrm>
              <a:off x="345766" y="155909"/>
              <a:ext cx="8452699" cy="4831682"/>
              <a:chOff x="271175" y="79714"/>
              <a:chExt cx="8452699" cy="4831682"/>
            </a:xfrm>
          </p:grpSpPr>
          <p:sp>
            <p:nvSpPr>
              <p:cNvPr id="293" name="Google Shape;293;p9"/>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9"/>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9"/>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9"/>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97" name="Google Shape;297;p9"/>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9"/>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9"/>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00" name="Google Shape;300;p9"/>
          <p:cNvSpPr txBox="1">
            <a:spLocks noGrp="1"/>
          </p:cNvSpPr>
          <p:nvPr>
            <p:ph type="subTitle" idx="1"/>
          </p:nvPr>
        </p:nvSpPr>
        <p:spPr>
          <a:xfrm>
            <a:off x="6383700" y="2156833"/>
            <a:ext cx="4364000" cy="5940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1pPr>
            <a:lvl2pPr lvl="1">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2pPr>
            <a:lvl3pPr lvl="2">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3pPr>
            <a:lvl4pPr lvl="3">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4pPr>
            <a:lvl5pPr lvl="4">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5pPr>
            <a:lvl6pPr lvl="5">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6pPr>
            <a:lvl7pPr lvl="6">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7pPr>
            <a:lvl8pPr lvl="7">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8pPr>
            <a:lvl9pPr lvl="8">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9pPr>
          </a:lstStyle>
          <a:p>
            <a:r>
              <a:rPr lang="ru-RU"/>
              <a:t>Образец подзаголовка</a:t>
            </a:r>
            <a:endParaRPr/>
          </a:p>
        </p:txBody>
      </p:sp>
      <p:sp>
        <p:nvSpPr>
          <p:cNvPr id="301" name="Google Shape;301;p9"/>
          <p:cNvSpPr txBox="1">
            <a:spLocks noGrp="1"/>
          </p:cNvSpPr>
          <p:nvPr>
            <p:ph type="body" idx="2"/>
          </p:nvPr>
        </p:nvSpPr>
        <p:spPr>
          <a:xfrm>
            <a:off x="6383700" y="2818867"/>
            <a:ext cx="4364000" cy="3385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3"/>
              </a:buClr>
              <a:buSzPts val="1800"/>
              <a:buChar char="●"/>
              <a:defRPr>
                <a:solidFill>
                  <a:schemeClr val="accent3"/>
                </a:solidFill>
              </a:defRPr>
            </a:lvl1pPr>
            <a:lvl2pPr marL="914400" lvl="1" indent="-342900">
              <a:spcBef>
                <a:spcPts val="1600"/>
              </a:spcBef>
              <a:spcAft>
                <a:spcPts val="0"/>
              </a:spcAft>
              <a:buClr>
                <a:schemeClr val="accent3"/>
              </a:buClr>
              <a:buSzPts val="1800"/>
              <a:buChar char="○"/>
              <a:defRPr sz="1800">
                <a:solidFill>
                  <a:schemeClr val="accent3"/>
                </a:solidFill>
              </a:defRPr>
            </a:lvl2pPr>
            <a:lvl3pPr marL="1371600" lvl="2" indent="-342900">
              <a:spcBef>
                <a:spcPts val="1600"/>
              </a:spcBef>
              <a:spcAft>
                <a:spcPts val="0"/>
              </a:spcAft>
              <a:buClr>
                <a:schemeClr val="accent3"/>
              </a:buClr>
              <a:buSzPts val="1800"/>
              <a:buChar char="■"/>
              <a:defRPr sz="1800">
                <a:solidFill>
                  <a:schemeClr val="accent3"/>
                </a:solidFill>
              </a:defRPr>
            </a:lvl3pPr>
            <a:lvl4pPr marL="1828800" lvl="3" indent="-342900">
              <a:spcBef>
                <a:spcPts val="1600"/>
              </a:spcBef>
              <a:spcAft>
                <a:spcPts val="0"/>
              </a:spcAft>
              <a:buClr>
                <a:schemeClr val="accent3"/>
              </a:buClr>
              <a:buSzPts val="1800"/>
              <a:buChar char="●"/>
              <a:defRPr sz="1800">
                <a:solidFill>
                  <a:schemeClr val="accent3"/>
                </a:solidFill>
              </a:defRPr>
            </a:lvl4pPr>
            <a:lvl5pPr marL="2286000" lvl="4" indent="-342900">
              <a:spcBef>
                <a:spcPts val="1600"/>
              </a:spcBef>
              <a:spcAft>
                <a:spcPts val="0"/>
              </a:spcAft>
              <a:buClr>
                <a:schemeClr val="accent3"/>
              </a:buClr>
              <a:buSzPts val="1800"/>
              <a:buChar char="○"/>
              <a:defRPr sz="1800">
                <a:solidFill>
                  <a:schemeClr val="accent3"/>
                </a:solidFill>
              </a:defRPr>
            </a:lvl5pPr>
            <a:lvl6pPr marL="2743200" lvl="5" indent="-342900">
              <a:spcBef>
                <a:spcPts val="1600"/>
              </a:spcBef>
              <a:spcAft>
                <a:spcPts val="0"/>
              </a:spcAft>
              <a:buClr>
                <a:schemeClr val="accent3"/>
              </a:buClr>
              <a:buSzPts val="1800"/>
              <a:buChar char="■"/>
              <a:defRPr sz="1800">
                <a:solidFill>
                  <a:schemeClr val="accent3"/>
                </a:solidFill>
              </a:defRPr>
            </a:lvl6pPr>
            <a:lvl7pPr marL="3200400" lvl="6" indent="-342900">
              <a:spcBef>
                <a:spcPts val="1600"/>
              </a:spcBef>
              <a:spcAft>
                <a:spcPts val="0"/>
              </a:spcAft>
              <a:buClr>
                <a:schemeClr val="accent3"/>
              </a:buClr>
              <a:buSzPts val="1800"/>
              <a:buChar char="●"/>
              <a:defRPr sz="1800">
                <a:solidFill>
                  <a:schemeClr val="accent3"/>
                </a:solidFill>
              </a:defRPr>
            </a:lvl7pPr>
            <a:lvl8pPr marL="3657600" lvl="7" indent="-342900">
              <a:spcBef>
                <a:spcPts val="1600"/>
              </a:spcBef>
              <a:spcAft>
                <a:spcPts val="0"/>
              </a:spcAft>
              <a:buClr>
                <a:schemeClr val="accent3"/>
              </a:buClr>
              <a:buSzPts val="1800"/>
              <a:buChar char="○"/>
              <a:defRPr sz="1800">
                <a:solidFill>
                  <a:schemeClr val="accent3"/>
                </a:solidFill>
              </a:defRPr>
            </a:lvl8pPr>
            <a:lvl9pPr marL="4114800" lvl="8" indent="-342900">
              <a:spcBef>
                <a:spcPts val="1600"/>
              </a:spcBef>
              <a:spcAft>
                <a:spcPts val="1600"/>
              </a:spcAft>
              <a:buClr>
                <a:schemeClr val="accent3"/>
              </a:buClr>
              <a:buSzPts val="1800"/>
              <a:buChar char="■"/>
              <a:defRPr sz="1800">
                <a:solidFill>
                  <a:schemeClr val="accent3"/>
                </a:solidFill>
              </a:defRPr>
            </a:lvl9pPr>
          </a:lstStyle>
          <a:p>
            <a:pPr lvl="0"/>
            <a:r>
              <a:rPr lang="ru-RU"/>
              <a:t>Образец текста</a:t>
            </a:r>
          </a:p>
        </p:txBody>
      </p:sp>
      <p:sp>
        <p:nvSpPr>
          <p:cNvPr id="302" name="Google Shape;302;p9"/>
          <p:cNvSpPr txBox="1">
            <a:spLocks noGrp="1"/>
          </p:cNvSpPr>
          <p:nvPr>
            <p:ph type="title"/>
          </p:nvPr>
        </p:nvSpPr>
        <p:spPr>
          <a:xfrm>
            <a:off x="929967" y="767793"/>
            <a:ext cx="1031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
        <p:nvSpPr>
          <p:cNvPr id="303" name="Google Shape;303;p9"/>
          <p:cNvSpPr/>
          <p:nvPr/>
        </p:nvSpPr>
        <p:spPr>
          <a:xfrm>
            <a:off x="330274" y="4470111"/>
            <a:ext cx="399149" cy="587653"/>
          </a:xfrm>
          <a:custGeom>
            <a:avLst/>
            <a:gdLst/>
            <a:ahLst/>
            <a:cxnLst/>
            <a:rect l="l" t="t" r="r" b="b"/>
            <a:pathLst>
              <a:path w="3858" h="5680" extrusionOk="0">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9"/>
          <p:cNvSpPr/>
          <p:nvPr/>
        </p:nvSpPr>
        <p:spPr>
          <a:xfrm>
            <a:off x="1711205" y="4470091"/>
            <a:ext cx="1001596" cy="1079088"/>
          </a:xfrm>
          <a:custGeom>
            <a:avLst/>
            <a:gdLst/>
            <a:ahLst/>
            <a:cxnLst/>
            <a:rect l="l" t="t" r="r" b="b"/>
            <a:pathLst>
              <a:path w="9681" h="10430" extrusionOk="0">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5" name="Google Shape;305;p9"/>
          <p:cNvSpPr/>
          <p:nvPr/>
        </p:nvSpPr>
        <p:spPr>
          <a:xfrm>
            <a:off x="216404" y="1407475"/>
            <a:ext cx="454707" cy="489056"/>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6" name="Google Shape;306;p9"/>
          <p:cNvSpPr/>
          <p:nvPr/>
        </p:nvSpPr>
        <p:spPr>
          <a:xfrm>
            <a:off x="1162987" y="2123635"/>
            <a:ext cx="601207" cy="646832"/>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7" name="Google Shape;307;p9"/>
          <p:cNvSpPr/>
          <p:nvPr/>
        </p:nvSpPr>
        <p:spPr>
          <a:xfrm>
            <a:off x="1480700" y="3819687"/>
            <a:ext cx="230509" cy="349901"/>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9075934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BIG TEXT 1">
  <p:cSld name="BIG TEXT 1">
    <p:spTree>
      <p:nvGrpSpPr>
        <p:cNvPr id="1" name="Shape 332"/>
        <p:cNvGrpSpPr/>
        <p:nvPr/>
      </p:nvGrpSpPr>
      <p:grpSpPr>
        <a:xfrm>
          <a:off x="0" y="0"/>
          <a:ext cx="0" cy="0"/>
          <a:chOff x="0" y="0"/>
          <a:chExt cx="0" cy="0"/>
        </a:xfrm>
      </p:grpSpPr>
      <p:sp>
        <p:nvSpPr>
          <p:cNvPr id="333" name="Google Shape;333;p13"/>
          <p:cNvSpPr/>
          <p:nvPr/>
        </p:nvSpPr>
        <p:spPr>
          <a:xfrm>
            <a:off x="2084433" y="1802533"/>
            <a:ext cx="7998400" cy="3252800"/>
          </a:xfrm>
          <a:prstGeom prst="roundRect">
            <a:avLst>
              <a:gd name="adj" fmla="val 0"/>
            </a:avLst>
          </a:prstGeom>
          <a:solidFill>
            <a:srgbClr val="FFFFFF">
              <a:alpha val="6075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4" name="Google Shape;334;p1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sp>
        <p:nvSpPr>
          <p:cNvPr id="335" name="Google Shape;335;p13"/>
          <p:cNvSpPr txBox="1">
            <a:spLocks noGrp="1"/>
          </p:cNvSpPr>
          <p:nvPr>
            <p:ph type="ctrTitle"/>
          </p:nvPr>
        </p:nvSpPr>
        <p:spPr>
          <a:xfrm>
            <a:off x="521533" y="2530251"/>
            <a:ext cx="11123600" cy="189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753E93"/>
              </a:buClr>
              <a:buSzPts val="4800"/>
              <a:buNone/>
              <a:defRPr sz="6400">
                <a:solidFill>
                  <a:srgbClr val="753E93"/>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ru-RU"/>
              <a:t>Образец заголовка</a:t>
            </a:r>
            <a:endParaRPr/>
          </a:p>
        </p:txBody>
      </p:sp>
    </p:spTree>
    <p:extLst>
      <p:ext uri="{BB962C8B-B14F-4D97-AF65-F5344CB8AC3E}">
        <p14:creationId xmlns:p14="http://schemas.microsoft.com/office/powerpoint/2010/main" val="250486946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BIG TEXT &amp; SOME TEXT SLIDE">
  <p:cSld name="BIG TEXT &amp; SOME TEXT SLIDE">
    <p:spTree>
      <p:nvGrpSpPr>
        <p:cNvPr id="1" name="Shape 336"/>
        <p:cNvGrpSpPr/>
        <p:nvPr/>
      </p:nvGrpSpPr>
      <p:grpSpPr>
        <a:xfrm>
          <a:off x="0" y="0"/>
          <a:ext cx="0" cy="0"/>
          <a:chOff x="0" y="0"/>
          <a:chExt cx="0" cy="0"/>
        </a:xfrm>
      </p:grpSpPr>
      <p:sp>
        <p:nvSpPr>
          <p:cNvPr id="337" name="Google Shape;337;p14"/>
          <p:cNvSpPr/>
          <p:nvPr/>
        </p:nvSpPr>
        <p:spPr>
          <a:xfrm flipH="1">
            <a:off x="-71281" y="-18899"/>
            <a:ext cx="12354433" cy="6887057"/>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38" name="Google Shape;338;p14"/>
          <p:cNvGrpSpPr/>
          <p:nvPr/>
        </p:nvGrpSpPr>
        <p:grpSpPr>
          <a:xfrm flipH="1">
            <a:off x="-71566" y="-18896"/>
            <a:ext cx="12336100" cy="6887059"/>
            <a:chOff x="3655900" y="1642950"/>
            <a:chExt cx="1299175" cy="751250"/>
          </a:xfrm>
        </p:grpSpPr>
        <p:sp>
          <p:nvSpPr>
            <p:cNvPr id="339" name="Google Shape;339;p14"/>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14"/>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14"/>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42" name="Google Shape;342;p1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 smtClean="0"/>
              <a:pPr/>
              <a:t>‹#›</a:t>
            </a:fld>
            <a:endParaRPr lang="es"/>
          </a:p>
        </p:txBody>
      </p:sp>
      <p:grpSp>
        <p:nvGrpSpPr>
          <p:cNvPr id="343" name="Google Shape;343;p14"/>
          <p:cNvGrpSpPr/>
          <p:nvPr/>
        </p:nvGrpSpPr>
        <p:grpSpPr>
          <a:xfrm flipH="1">
            <a:off x="364" y="32140"/>
            <a:ext cx="12255733" cy="6833761"/>
            <a:chOff x="5820575" y="792900"/>
            <a:chExt cx="1357625" cy="786925"/>
          </a:xfrm>
        </p:grpSpPr>
        <p:sp>
          <p:nvSpPr>
            <p:cNvPr id="344" name="Google Shape;344;p14"/>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14"/>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14"/>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 name="Google Shape;347;p14"/>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8" name="Google Shape;348;p14"/>
          <p:cNvGrpSpPr/>
          <p:nvPr/>
        </p:nvGrpSpPr>
        <p:grpSpPr>
          <a:xfrm flipH="1">
            <a:off x="-44227" y="32140"/>
            <a:ext cx="12255733" cy="6833761"/>
            <a:chOff x="5820575" y="792900"/>
            <a:chExt cx="1357625" cy="786925"/>
          </a:xfrm>
        </p:grpSpPr>
        <p:sp>
          <p:nvSpPr>
            <p:cNvPr id="349" name="Google Shape;349;p14"/>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14"/>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14"/>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14"/>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53" name="Google Shape;353;p14"/>
          <p:cNvSpPr txBox="1">
            <a:spLocks noGrp="1"/>
          </p:cNvSpPr>
          <p:nvPr>
            <p:ph type="sldNum" idx="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 smtClean="0"/>
              <a:pPr/>
              <a:t>‹#›</a:t>
            </a:fld>
            <a:endParaRPr lang="es"/>
          </a:p>
        </p:txBody>
      </p:sp>
      <p:sp>
        <p:nvSpPr>
          <p:cNvPr id="354" name="Google Shape;354;p14"/>
          <p:cNvSpPr txBox="1">
            <a:spLocks noGrp="1"/>
          </p:cNvSpPr>
          <p:nvPr>
            <p:ph type="sldNum" idx="3"/>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DDE1A72-4051-41C3-BBC8-5E3770C9E87B}" type="slidenum">
              <a:rPr lang="ru-RU" altLang="uk-UA" smtClean="0"/>
              <a:pPr/>
              <a:t>‹#›</a:t>
            </a:fld>
            <a:endParaRPr lang="ru-RU" altLang="uk-UA"/>
          </a:p>
        </p:txBody>
      </p:sp>
      <p:grpSp>
        <p:nvGrpSpPr>
          <p:cNvPr id="355" name="Google Shape;355;p14"/>
          <p:cNvGrpSpPr/>
          <p:nvPr/>
        </p:nvGrpSpPr>
        <p:grpSpPr>
          <a:xfrm>
            <a:off x="-124009" y="867459"/>
            <a:ext cx="12411988" cy="5791072"/>
            <a:chOff x="-93007" y="650594"/>
            <a:chExt cx="9308991" cy="4343304"/>
          </a:xfrm>
        </p:grpSpPr>
        <p:sp>
          <p:nvSpPr>
            <p:cNvPr id="356" name="Google Shape;356;p14"/>
            <p:cNvSpPr/>
            <p:nvPr/>
          </p:nvSpPr>
          <p:spPr>
            <a:xfrm>
              <a:off x="9174226" y="1359015"/>
              <a:ext cx="41758" cy="46607"/>
            </a:xfrm>
            <a:custGeom>
              <a:avLst/>
              <a:gdLst/>
              <a:ahLst/>
              <a:cxnLst/>
              <a:rect l="l" t="t" r="r" b="b"/>
              <a:pathLst>
                <a:path w="214" h="215" extrusionOk="0">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14"/>
            <p:cNvSpPr/>
            <p:nvPr/>
          </p:nvSpPr>
          <p:spPr>
            <a:xfrm>
              <a:off x="8820646" y="1750294"/>
              <a:ext cx="42539" cy="46390"/>
            </a:xfrm>
            <a:custGeom>
              <a:avLst/>
              <a:gdLst/>
              <a:ahLst/>
              <a:cxnLst/>
              <a:rect l="l" t="t" r="r" b="b"/>
              <a:pathLst>
                <a:path w="218" h="214" extrusionOk="0">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14"/>
            <p:cNvSpPr/>
            <p:nvPr/>
          </p:nvSpPr>
          <p:spPr>
            <a:xfrm>
              <a:off x="8600536" y="1137687"/>
              <a:ext cx="52296" cy="58096"/>
            </a:xfrm>
            <a:custGeom>
              <a:avLst/>
              <a:gdLst/>
              <a:ahLst/>
              <a:cxnLst/>
              <a:rect l="l" t="t" r="r" b="b"/>
              <a:pathLst>
                <a:path w="268" h="268" extrusionOk="0">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4"/>
            <p:cNvSpPr/>
            <p:nvPr/>
          </p:nvSpPr>
          <p:spPr>
            <a:xfrm>
              <a:off x="8470968" y="1576007"/>
              <a:ext cx="12098" cy="13440"/>
            </a:xfrm>
            <a:custGeom>
              <a:avLst/>
              <a:gdLst/>
              <a:ahLst/>
              <a:cxnLst/>
              <a:rect l="l" t="t" r="r" b="b"/>
              <a:pathLst>
                <a:path w="62" h="62" extrusionOk="0">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14"/>
            <p:cNvSpPr/>
            <p:nvPr/>
          </p:nvSpPr>
          <p:spPr>
            <a:xfrm>
              <a:off x="7850837" y="1546742"/>
              <a:ext cx="52100" cy="57879"/>
            </a:xfrm>
            <a:custGeom>
              <a:avLst/>
              <a:gdLst/>
              <a:ahLst/>
              <a:cxnLst/>
              <a:rect l="l" t="t" r="r" b="b"/>
              <a:pathLst>
                <a:path w="267" h="267" extrusionOk="0">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4"/>
            <p:cNvSpPr/>
            <p:nvPr/>
          </p:nvSpPr>
          <p:spPr>
            <a:xfrm>
              <a:off x="8203637" y="2043590"/>
              <a:ext cx="36295" cy="40103"/>
            </a:xfrm>
            <a:custGeom>
              <a:avLst/>
              <a:gdLst/>
              <a:ahLst/>
              <a:cxnLst/>
              <a:rect l="l" t="t" r="r" b="b"/>
              <a:pathLst>
                <a:path w="186" h="185" extrusionOk="0">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14"/>
            <p:cNvSpPr/>
            <p:nvPr/>
          </p:nvSpPr>
          <p:spPr>
            <a:xfrm>
              <a:off x="8099631" y="2128783"/>
              <a:ext cx="58540" cy="65249"/>
            </a:xfrm>
            <a:custGeom>
              <a:avLst/>
              <a:gdLst/>
              <a:ahLst/>
              <a:cxnLst/>
              <a:rect l="l" t="t" r="r" b="b"/>
              <a:pathLst>
                <a:path w="300" h="301" extrusionOk="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4"/>
            <p:cNvSpPr/>
            <p:nvPr/>
          </p:nvSpPr>
          <p:spPr>
            <a:xfrm>
              <a:off x="8734983" y="2523530"/>
              <a:ext cx="32197" cy="35768"/>
            </a:xfrm>
            <a:custGeom>
              <a:avLst/>
              <a:gdLst/>
              <a:ahLst/>
              <a:cxnLst/>
              <a:rect l="l" t="t" r="r" b="b"/>
              <a:pathLst>
                <a:path w="165" h="165" extrusionOk="0">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a:off x="7957965" y="2426632"/>
              <a:ext cx="25953" cy="29481"/>
            </a:xfrm>
            <a:custGeom>
              <a:avLst/>
              <a:gdLst/>
              <a:ahLst/>
              <a:cxnLst/>
              <a:rect l="l" t="t" r="r" b="b"/>
              <a:pathLst>
                <a:path w="133" h="136" extrusionOk="0">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14"/>
            <p:cNvSpPr/>
            <p:nvPr/>
          </p:nvSpPr>
          <p:spPr>
            <a:xfrm>
              <a:off x="7654729" y="2484511"/>
              <a:ext cx="61857" cy="69368"/>
            </a:xfrm>
            <a:custGeom>
              <a:avLst/>
              <a:gdLst/>
              <a:ahLst/>
              <a:cxnLst/>
              <a:rect l="l" t="t" r="r" b="b"/>
              <a:pathLst>
                <a:path w="317" h="320" extrusionOk="0">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 name="Google Shape;366;p14"/>
            <p:cNvSpPr/>
            <p:nvPr/>
          </p:nvSpPr>
          <p:spPr>
            <a:xfrm>
              <a:off x="7408277" y="2252345"/>
              <a:ext cx="28294" cy="31432"/>
            </a:xfrm>
            <a:custGeom>
              <a:avLst/>
              <a:gdLst/>
              <a:ahLst/>
              <a:cxnLst/>
              <a:rect l="l" t="t" r="r" b="b"/>
              <a:pathLst>
                <a:path w="145" h="145" extrusionOk="0">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 name="Google Shape;367;p14"/>
            <p:cNvSpPr/>
            <p:nvPr/>
          </p:nvSpPr>
          <p:spPr>
            <a:xfrm>
              <a:off x="7122603" y="2311091"/>
              <a:ext cx="12293" cy="13440"/>
            </a:xfrm>
            <a:custGeom>
              <a:avLst/>
              <a:gdLst/>
              <a:ahLst/>
              <a:cxnLst/>
              <a:rect l="l" t="t" r="r" b="b"/>
              <a:pathLst>
                <a:path w="63" h="62" extrusionOk="0">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14"/>
            <p:cNvSpPr/>
            <p:nvPr/>
          </p:nvSpPr>
          <p:spPr>
            <a:xfrm>
              <a:off x="6638674" y="2935186"/>
              <a:ext cx="28099" cy="31216"/>
            </a:xfrm>
            <a:custGeom>
              <a:avLst/>
              <a:gdLst/>
              <a:ahLst/>
              <a:cxnLst/>
              <a:rect l="l" t="t" r="r" b="b"/>
              <a:pathLst>
                <a:path w="144" h="144" extrusionOk="0">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14"/>
            <p:cNvSpPr/>
            <p:nvPr/>
          </p:nvSpPr>
          <p:spPr>
            <a:xfrm>
              <a:off x="6716142" y="2165418"/>
              <a:ext cx="60296" cy="66767"/>
            </a:xfrm>
            <a:custGeom>
              <a:avLst/>
              <a:gdLst/>
              <a:ahLst/>
              <a:cxnLst/>
              <a:rect l="l" t="t" r="r" b="b"/>
              <a:pathLst>
                <a:path w="309" h="308" extrusionOk="0">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a:off x="6638674" y="1731434"/>
              <a:ext cx="20099" cy="22545"/>
            </a:xfrm>
            <a:custGeom>
              <a:avLst/>
              <a:gdLst/>
              <a:ahLst/>
              <a:cxnLst/>
              <a:rect l="l" t="t" r="r" b="b"/>
              <a:pathLst>
                <a:path w="103" h="104" extrusionOk="0">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4"/>
            <p:cNvSpPr/>
            <p:nvPr/>
          </p:nvSpPr>
          <p:spPr>
            <a:xfrm>
              <a:off x="5718429" y="1215076"/>
              <a:ext cx="48198" cy="53543"/>
            </a:xfrm>
            <a:custGeom>
              <a:avLst/>
              <a:gdLst/>
              <a:ahLst/>
              <a:cxnLst/>
              <a:rect l="l" t="t" r="r" b="b"/>
              <a:pathLst>
                <a:path w="247" h="247" extrusionOk="0">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4"/>
            <p:cNvSpPr/>
            <p:nvPr/>
          </p:nvSpPr>
          <p:spPr>
            <a:xfrm>
              <a:off x="3742127" y="3252328"/>
              <a:ext cx="24196" cy="26880"/>
            </a:xfrm>
            <a:custGeom>
              <a:avLst/>
              <a:gdLst/>
              <a:ahLst/>
              <a:cxnLst/>
              <a:rect l="l" t="t" r="r" b="b"/>
              <a:pathLst>
                <a:path w="124" h="124" extrusionOk="0">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a:off x="5819313" y="1843507"/>
              <a:ext cx="48198" cy="53543"/>
            </a:xfrm>
            <a:custGeom>
              <a:avLst/>
              <a:gdLst/>
              <a:ahLst/>
              <a:cxnLst/>
              <a:rect l="l" t="t" r="r" b="b"/>
              <a:pathLst>
                <a:path w="247" h="247" extrusionOk="0">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14"/>
            <p:cNvSpPr/>
            <p:nvPr/>
          </p:nvSpPr>
          <p:spPr>
            <a:xfrm>
              <a:off x="4946290" y="1616977"/>
              <a:ext cx="40197" cy="44656"/>
            </a:xfrm>
            <a:custGeom>
              <a:avLst/>
              <a:gdLst/>
              <a:ahLst/>
              <a:cxnLst/>
              <a:rect l="l" t="t" r="r" b="b"/>
              <a:pathLst>
                <a:path w="206" h="206" extrusionOk="0">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14"/>
            <p:cNvSpPr/>
            <p:nvPr/>
          </p:nvSpPr>
          <p:spPr>
            <a:xfrm>
              <a:off x="4591734" y="664034"/>
              <a:ext cx="28294" cy="31216"/>
            </a:xfrm>
            <a:custGeom>
              <a:avLst/>
              <a:gdLst/>
              <a:ahLst/>
              <a:cxnLst/>
              <a:rect l="l" t="t" r="r" b="b"/>
              <a:pathLst>
                <a:path w="145" h="144" extrusionOk="0">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 name="Google Shape;376;p14"/>
            <p:cNvSpPr/>
            <p:nvPr/>
          </p:nvSpPr>
          <p:spPr>
            <a:xfrm>
              <a:off x="4598954" y="1154596"/>
              <a:ext cx="60296" cy="66983"/>
            </a:xfrm>
            <a:custGeom>
              <a:avLst/>
              <a:gdLst/>
              <a:ahLst/>
              <a:cxnLst/>
              <a:rect l="l" t="t" r="r" b="b"/>
              <a:pathLst>
                <a:path w="309" h="309" extrusionOk="0">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 name="Google Shape;377;p14"/>
            <p:cNvSpPr/>
            <p:nvPr/>
          </p:nvSpPr>
          <p:spPr>
            <a:xfrm>
              <a:off x="4321281" y="1451578"/>
              <a:ext cx="32197" cy="35768"/>
            </a:xfrm>
            <a:custGeom>
              <a:avLst/>
              <a:gdLst/>
              <a:ahLst/>
              <a:cxnLst/>
              <a:rect l="l" t="t" r="r" b="b"/>
              <a:pathLst>
                <a:path w="165" h="165" extrusionOk="0">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4"/>
            <p:cNvSpPr/>
            <p:nvPr/>
          </p:nvSpPr>
          <p:spPr>
            <a:xfrm>
              <a:off x="3947602" y="1599852"/>
              <a:ext cx="42734" cy="47474"/>
            </a:xfrm>
            <a:custGeom>
              <a:avLst/>
              <a:gdLst/>
              <a:ahLst/>
              <a:cxnLst/>
              <a:rect l="l" t="t" r="r" b="b"/>
              <a:pathLst>
                <a:path w="219" h="219" extrusionOk="0">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a:off x="3291566" y="1623914"/>
              <a:ext cx="38636" cy="42054"/>
            </a:xfrm>
            <a:custGeom>
              <a:avLst/>
              <a:gdLst/>
              <a:ahLst/>
              <a:cxnLst/>
              <a:rect l="l" t="t" r="r" b="b"/>
              <a:pathLst>
                <a:path w="198" h="194" extrusionOk="0">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14"/>
            <p:cNvSpPr/>
            <p:nvPr/>
          </p:nvSpPr>
          <p:spPr>
            <a:xfrm>
              <a:off x="3285908" y="2781276"/>
              <a:ext cx="29855" cy="34034"/>
            </a:xfrm>
            <a:custGeom>
              <a:avLst/>
              <a:gdLst/>
              <a:ahLst/>
              <a:cxnLst/>
              <a:rect l="l" t="t" r="r" b="b"/>
              <a:pathLst>
                <a:path w="153" h="157" extrusionOk="0">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14"/>
            <p:cNvSpPr/>
            <p:nvPr/>
          </p:nvSpPr>
          <p:spPr>
            <a:xfrm>
              <a:off x="2567430" y="2990247"/>
              <a:ext cx="14635" cy="15174"/>
            </a:xfrm>
            <a:custGeom>
              <a:avLst/>
              <a:gdLst/>
              <a:ahLst/>
              <a:cxnLst/>
              <a:rect l="l" t="t" r="r" b="b"/>
              <a:pathLst>
                <a:path w="75" h="70" extrusionOk="0">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14"/>
            <p:cNvSpPr/>
            <p:nvPr/>
          </p:nvSpPr>
          <p:spPr>
            <a:xfrm>
              <a:off x="2689778" y="2004354"/>
              <a:ext cx="12293" cy="13657"/>
            </a:xfrm>
            <a:custGeom>
              <a:avLst/>
              <a:gdLst/>
              <a:ahLst/>
              <a:cxnLst/>
              <a:rect l="l" t="t" r="r" b="b"/>
              <a:pathLst>
                <a:path w="63" h="63" extrusionOk="0">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14"/>
            <p:cNvSpPr/>
            <p:nvPr/>
          </p:nvSpPr>
          <p:spPr>
            <a:xfrm>
              <a:off x="2392981" y="1735986"/>
              <a:ext cx="60296" cy="66767"/>
            </a:xfrm>
            <a:custGeom>
              <a:avLst/>
              <a:gdLst/>
              <a:ahLst/>
              <a:cxnLst/>
              <a:rect l="l" t="t" r="r" b="b"/>
              <a:pathLst>
                <a:path w="309" h="308" extrusionOk="0">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 name="Google Shape;384;p14"/>
            <p:cNvSpPr/>
            <p:nvPr/>
          </p:nvSpPr>
          <p:spPr>
            <a:xfrm>
              <a:off x="2601773" y="2272938"/>
              <a:ext cx="25953" cy="28614"/>
            </a:xfrm>
            <a:custGeom>
              <a:avLst/>
              <a:gdLst/>
              <a:ahLst/>
              <a:cxnLst/>
              <a:rect l="l" t="t" r="r" b="b"/>
              <a:pathLst>
                <a:path w="133" h="132" extrusionOk="0">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 name="Google Shape;385;p14"/>
            <p:cNvSpPr/>
            <p:nvPr/>
          </p:nvSpPr>
          <p:spPr>
            <a:xfrm>
              <a:off x="1763289" y="2211591"/>
              <a:ext cx="52296" cy="57879"/>
            </a:xfrm>
            <a:custGeom>
              <a:avLst/>
              <a:gdLst/>
              <a:ahLst/>
              <a:cxnLst/>
              <a:rect l="l" t="t" r="r" b="b"/>
              <a:pathLst>
                <a:path w="268" h="267" extrusionOk="0">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14"/>
            <p:cNvSpPr/>
            <p:nvPr/>
          </p:nvSpPr>
          <p:spPr>
            <a:xfrm>
              <a:off x="1295166" y="2594632"/>
              <a:ext cx="6635" cy="7370"/>
            </a:xfrm>
            <a:custGeom>
              <a:avLst/>
              <a:gdLst/>
              <a:ahLst/>
              <a:cxnLst/>
              <a:rect l="l" t="t" r="r" b="b"/>
              <a:pathLst>
                <a:path w="34" h="34" extrusionOk="0">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14"/>
            <p:cNvSpPr/>
            <p:nvPr/>
          </p:nvSpPr>
          <p:spPr>
            <a:xfrm>
              <a:off x="926365" y="1983110"/>
              <a:ext cx="61857" cy="69585"/>
            </a:xfrm>
            <a:custGeom>
              <a:avLst/>
              <a:gdLst/>
              <a:ahLst/>
              <a:cxnLst/>
              <a:rect l="l" t="t" r="r" b="b"/>
              <a:pathLst>
                <a:path w="317" h="321" extrusionOk="0">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4"/>
            <p:cNvSpPr/>
            <p:nvPr/>
          </p:nvSpPr>
          <p:spPr>
            <a:xfrm>
              <a:off x="1440735" y="1691548"/>
              <a:ext cx="13854" cy="15391"/>
            </a:xfrm>
            <a:custGeom>
              <a:avLst/>
              <a:gdLst/>
              <a:ahLst/>
              <a:cxnLst/>
              <a:rect l="l" t="t" r="r" b="b"/>
              <a:pathLst>
                <a:path w="71" h="71" extrusionOk="0">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 name="Google Shape;389;p14"/>
            <p:cNvSpPr/>
            <p:nvPr/>
          </p:nvSpPr>
          <p:spPr>
            <a:xfrm>
              <a:off x="1254383" y="1108423"/>
              <a:ext cx="56198" cy="62431"/>
            </a:xfrm>
            <a:custGeom>
              <a:avLst/>
              <a:gdLst/>
              <a:ahLst/>
              <a:cxnLst/>
              <a:rect l="l" t="t" r="r" b="b"/>
              <a:pathLst>
                <a:path w="288" h="288" extrusionOk="0">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 name="Google Shape;390;p14"/>
            <p:cNvSpPr/>
            <p:nvPr/>
          </p:nvSpPr>
          <p:spPr>
            <a:xfrm>
              <a:off x="1024712" y="1199902"/>
              <a:ext cx="12293" cy="13657"/>
            </a:xfrm>
            <a:custGeom>
              <a:avLst/>
              <a:gdLst/>
              <a:ahLst/>
              <a:cxnLst/>
              <a:rect l="l" t="t" r="r" b="b"/>
              <a:pathLst>
                <a:path w="63" h="63" extrusionOk="0">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14"/>
            <p:cNvSpPr/>
            <p:nvPr/>
          </p:nvSpPr>
          <p:spPr>
            <a:xfrm>
              <a:off x="526344" y="1087179"/>
              <a:ext cx="28099" cy="31216"/>
            </a:xfrm>
            <a:custGeom>
              <a:avLst/>
              <a:gdLst/>
              <a:ahLst/>
              <a:cxnLst/>
              <a:rect l="l" t="t" r="r" b="b"/>
              <a:pathLst>
                <a:path w="144" h="144" extrusionOk="0">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14"/>
            <p:cNvSpPr/>
            <p:nvPr/>
          </p:nvSpPr>
          <p:spPr>
            <a:xfrm>
              <a:off x="252573" y="1277291"/>
              <a:ext cx="41758" cy="46390"/>
            </a:xfrm>
            <a:custGeom>
              <a:avLst/>
              <a:gdLst/>
              <a:ahLst/>
              <a:cxnLst/>
              <a:rect l="l" t="t" r="r" b="b"/>
              <a:pathLst>
                <a:path w="214" h="214" extrusionOk="0">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14"/>
            <p:cNvSpPr/>
            <p:nvPr/>
          </p:nvSpPr>
          <p:spPr>
            <a:xfrm>
              <a:off x="83783" y="1375923"/>
              <a:ext cx="32197" cy="35768"/>
            </a:xfrm>
            <a:custGeom>
              <a:avLst/>
              <a:gdLst/>
              <a:ahLst/>
              <a:cxnLst/>
              <a:rect l="l" t="t" r="r" b="b"/>
              <a:pathLst>
                <a:path w="165" h="165" extrusionOk="0">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14"/>
            <p:cNvSpPr/>
            <p:nvPr/>
          </p:nvSpPr>
          <p:spPr>
            <a:xfrm>
              <a:off x="7813957" y="3887045"/>
              <a:ext cx="41758" cy="46390"/>
            </a:xfrm>
            <a:custGeom>
              <a:avLst/>
              <a:gdLst/>
              <a:ahLst/>
              <a:cxnLst/>
              <a:rect l="l" t="t" r="r" b="b"/>
              <a:pathLst>
                <a:path w="214" h="214" extrusionOk="0">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14"/>
            <p:cNvSpPr/>
            <p:nvPr/>
          </p:nvSpPr>
          <p:spPr>
            <a:xfrm>
              <a:off x="7210608" y="3487095"/>
              <a:ext cx="8196" cy="9105"/>
            </a:xfrm>
            <a:custGeom>
              <a:avLst/>
              <a:gdLst/>
              <a:ahLst/>
              <a:cxnLst/>
              <a:rect l="l" t="t" r="r" b="b"/>
              <a:pathLst>
                <a:path w="42" h="42" extrusionOk="0">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14"/>
            <p:cNvSpPr/>
            <p:nvPr/>
          </p:nvSpPr>
          <p:spPr>
            <a:xfrm>
              <a:off x="6847466" y="3632768"/>
              <a:ext cx="48198" cy="53543"/>
            </a:xfrm>
            <a:custGeom>
              <a:avLst/>
              <a:gdLst/>
              <a:ahLst/>
              <a:cxnLst/>
              <a:rect l="l" t="t" r="r" b="b"/>
              <a:pathLst>
                <a:path w="247" h="247" extrusionOk="0">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14"/>
            <p:cNvSpPr/>
            <p:nvPr/>
          </p:nvSpPr>
          <p:spPr>
            <a:xfrm>
              <a:off x="6233774" y="3337737"/>
              <a:ext cx="61662" cy="69585"/>
            </a:xfrm>
            <a:custGeom>
              <a:avLst/>
              <a:gdLst/>
              <a:ahLst/>
              <a:cxnLst/>
              <a:rect l="l" t="t" r="r" b="b"/>
              <a:pathLst>
                <a:path w="316" h="321" extrusionOk="0">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4"/>
            <p:cNvSpPr/>
            <p:nvPr/>
          </p:nvSpPr>
          <p:spPr>
            <a:xfrm>
              <a:off x="6486471" y="2108406"/>
              <a:ext cx="17952" cy="19727"/>
            </a:xfrm>
            <a:custGeom>
              <a:avLst/>
              <a:gdLst/>
              <a:ahLst/>
              <a:cxnLst/>
              <a:rect l="l" t="t" r="r" b="b"/>
              <a:pathLst>
                <a:path w="92" h="91" extrusionOk="0">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14"/>
            <p:cNvSpPr/>
            <p:nvPr/>
          </p:nvSpPr>
          <p:spPr>
            <a:xfrm>
              <a:off x="5497539" y="1976823"/>
              <a:ext cx="49759" cy="55278"/>
            </a:xfrm>
            <a:custGeom>
              <a:avLst/>
              <a:gdLst/>
              <a:ahLst/>
              <a:cxnLst/>
              <a:rect l="l" t="t" r="r" b="b"/>
              <a:pathLst>
                <a:path w="255" h="255" extrusionOk="0">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14"/>
            <p:cNvSpPr/>
            <p:nvPr/>
          </p:nvSpPr>
          <p:spPr>
            <a:xfrm>
              <a:off x="4158930" y="2122713"/>
              <a:ext cx="10537" cy="10839"/>
            </a:xfrm>
            <a:custGeom>
              <a:avLst/>
              <a:gdLst/>
              <a:ahLst/>
              <a:cxnLst/>
              <a:rect l="l" t="t" r="r" b="b"/>
              <a:pathLst>
                <a:path w="54" h="50" extrusionOk="0">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14"/>
            <p:cNvSpPr/>
            <p:nvPr/>
          </p:nvSpPr>
          <p:spPr>
            <a:xfrm>
              <a:off x="4467825" y="1808823"/>
              <a:ext cx="18538" cy="20810"/>
            </a:xfrm>
            <a:custGeom>
              <a:avLst/>
              <a:gdLst/>
              <a:ahLst/>
              <a:cxnLst/>
              <a:rect l="l" t="t" r="r" b="b"/>
              <a:pathLst>
                <a:path w="95" h="96" extrusionOk="0">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4"/>
            <p:cNvSpPr/>
            <p:nvPr/>
          </p:nvSpPr>
          <p:spPr>
            <a:xfrm>
              <a:off x="3821351" y="1615026"/>
              <a:ext cx="5659" cy="6503"/>
            </a:xfrm>
            <a:custGeom>
              <a:avLst/>
              <a:gdLst/>
              <a:ahLst/>
              <a:cxnLst/>
              <a:rect l="l" t="t" r="r" b="b"/>
              <a:pathLst>
                <a:path w="29" h="30" extrusionOk="0">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14"/>
            <p:cNvSpPr/>
            <p:nvPr/>
          </p:nvSpPr>
          <p:spPr>
            <a:xfrm>
              <a:off x="3248442" y="2205304"/>
              <a:ext cx="32197" cy="35768"/>
            </a:xfrm>
            <a:custGeom>
              <a:avLst/>
              <a:gdLst/>
              <a:ahLst/>
              <a:cxnLst/>
              <a:rect l="l" t="t" r="r" b="b"/>
              <a:pathLst>
                <a:path w="165" h="165" extrusionOk="0">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14"/>
            <p:cNvSpPr/>
            <p:nvPr/>
          </p:nvSpPr>
          <p:spPr>
            <a:xfrm>
              <a:off x="2754757" y="2314559"/>
              <a:ext cx="52100" cy="58096"/>
            </a:xfrm>
            <a:custGeom>
              <a:avLst/>
              <a:gdLst/>
              <a:ahLst/>
              <a:cxnLst/>
              <a:rect l="l" t="t" r="r" b="b"/>
              <a:pathLst>
                <a:path w="267" h="268" extrusionOk="0">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4"/>
            <p:cNvSpPr/>
            <p:nvPr/>
          </p:nvSpPr>
          <p:spPr>
            <a:xfrm>
              <a:off x="2445862" y="2727949"/>
              <a:ext cx="12098" cy="13657"/>
            </a:xfrm>
            <a:custGeom>
              <a:avLst/>
              <a:gdLst/>
              <a:ahLst/>
              <a:cxnLst/>
              <a:rect l="l" t="t" r="r" b="b"/>
              <a:pathLst>
                <a:path w="62" h="63" extrusionOk="0">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14"/>
            <p:cNvSpPr/>
            <p:nvPr/>
          </p:nvSpPr>
          <p:spPr>
            <a:xfrm>
              <a:off x="1895393" y="2639071"/>
              <a:ext cx="26538" cy="29481"/>
            </a:xfrm>
            <a:custGeom>
              <a:avLst/>
              <a:gdLst/>
              <a:ahLst/>
              <a:cxnLst/>
              <a:rect l="l" t="t" r="r" b="b"/>
              <a:pathLst>
                <a:path w="136" h="136" extrusionOk="0">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14"/>
            <p:cNvSpPr/>
            <p:nvPr/>
          </p:nvSpPr>
          <p:spPr>
            <a:xfrm>
              <a:off x="2809004" y="3265768"/>
              <a:ext cx="21855" cy="25146"/>
            </a:xfrm>
            <a:custGeom>
              <a:avLst/>
              <a:gdLst/>
              <a:ahLst/>
              <a:cxnLst/>
              <a:rect l="l" t="t" r="r" b="b"/>
              <a:pathLst>
                <a:path w="112" h="116" extrusionOk="0">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14"/>
            <p:cNvSpPr/>
            <p:nvPr/>
          </p:nvSpPr>
          <p:spPr>
            <a:xfrm>
              <a:off x="1808950" y="2887929"/>
              <a:ext cx="27319" cy="31432"/>
            </a:xfrm>
            <a:custGeom>
              <a:avLst/>
              <a:gdLst/>
              <a:ahLst/>
              <a:cxnLst/>
              <a:rect l="l" t="t" r="r" b="b"/>
              <a:pathLst>
                <a:path w="140" h="145" extrusionOk="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4"/>
            <p:cNvSpPr/>
            <p:nvPr/>
          </p:nvSpPr>
          <p:spPr>
            <a:xfrm>
              <a:off x="1695187" y="2795583"/>
              <a:ext cx="60296" cy="66767"/>
            </a:xfrm>
            <a:custGeom>
              <a:avLst/>
              <a:gdLst/>
              <a:ahLst/>
              <a:cxnLst/>
              <a:rect l="l" t="t" r="r" b="b"/>
              <a:pathLst>
                <a:path w="309" h="308" extrusionOk="0">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4"/>
            <p:cNvSpPr/>
            <p:nvPr/>
          </p:nvSpPr>
          <p:spPr>
            <a:xfrm>
              <a:off x="1751386" y="2981359"/>
              <a:ext cx="14440" cy="16258"/>
            </a:xfrm>
            <a:custGeom>
              <a:avLst/>
              <a:gdLst/>
              <a:ahLst/>
              <a:cxnLst/>
              <a:rect l="l" t="t" r="r" b="b"/>
              <a:pathLst>
                <a:path w="74" h="75" extrusionOk="0">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14"/>
            <p:cNvSpPr/>
            <p:nvPr/>
          </p:nvSpPr>
          <p:spPr>
            <a:xfrm>
              <a:off x="6314559" y="4486211"/>
              <a:ext cx="24196" cy="26013"/>
            </a:xfrm>
            <a:custGeom>
              <a:avLst/>
              <a:gdLst/>
              <a:ahLst/>
              <a:cxnLst/>
              <a:rect l="l" t="t" r="r" b="b"/>
              <a:pathLst>
                <a:path w="124" h="120" extrusionOk="0">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14"/>
            <p:cNvSpPr/>
            <p:nvPr/>
          </p:nvSpPr>
          <p:spPr>
            <a:xfrm>
              <a:off x="6176015" y="4719894"/>
              <a:ext cx="48198" cy="53543"/>
            </a:xfrm>
            <a:custGeom>
              <a:avLst/>
              <a:gdLst/>
              <a:ahLst/>
              <a:cxnLst/>
              <a:rect l="l" t="t" r="r" b="b"/>
              <a:pathLst>
                <a:path w="247" h="247" extrusionOk="0">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14"/>
            <p:cNvSpPr/>
            <p:nvPr/>
          </p:nvSpPr>
          <p:spPr>
            <a:xfrm>
              <a:off x="6694677" y="3910240"/>
              <a:ext cx="29660" cy="34034"/>
            </a:xfrm>
            <a:custGeom>
              <a:avLst/>
              <a:gdLst/>
              <a:ahLst/>
              <a:cxnLst/>
              <a:rect l="l" t="t" r="r" b="b"/>
              <a:pathLst>
                <a:path w="152" h="157" extrusionOk="0">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14"/>
            <p:cNvSpPr/>
            <p:nvPr/>
          </p:nvSpPr>
          <p:spPr>
            <a:xfrm>
              <a:off x="6264996" y="3925847"/>
              <a:ext cx="14440" cy="15608"/>
            </a:xfrm>
            <a:custGeom>
              <a:avLst/>
              <a:gdLst/>
              <a:ahLst/>
              <a:cxnLst/>
              <a:rect l="l" t="t" r="r" b="b"/>
              <a:pathLst>
                <a:path w="74" h="72" extrusionOk="0">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14"/>
            <p:cNvSpPr/>
            <p:nvPr/>
          </p:nvSpPr>
          <p:spPr>
            <a:xfrm>
              <a:off x="5940880" y="3981342"/>
              <a:ext cx="36100" cy="40103"/>
            </a:xfrm>
            <a:custGeom>
              <a:avLst/>
              <a:gdLst/>
              <a:ahLst/>
              <a:cxnLst/>
              <a:rect l="l" t="t" r="r" b="b"/>
              <a:pathLst>
                <a:path w="185" h="185" extrusionOk="0">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4"/>
            <p:cNvSpPr/>
            <p:nvPr/>
          </p:nvSpPr>
          <p:spPr>
            <a:xfrm>
              <a:off x="4252594" y="3976790"/>
              <a:ext cx="44100" cy="49208"/>
            </a:xfrm>
            <a:custGeom>
              <a:avLst/>
              <a:gdLst/>
              <a:ahLst/>
              <a:cxnLst/>
              <a:rect l="l" t="t" r="r" b="b"/>
              <a:pathLst>
                <a:path w="226" h="227" extrusionOk="0">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14"/>
            <p:cNvSpPr/>
            <p:nvPr/>
          </p:nvSpPr>
          <p:spPr>
            <a:xfrm>
              <a:off x="4240496" y="4352894"/>
              <a:ext cx="18733" cy="19727"/>
            </a:xfrm>
            <a:custGeom>
              <a:avLst/>
              <a:gdLst/>
              <a:ahLst/>
              <a:cxnLst/>
              <a:rect l="l" t="t" r="r" b="b"/>
              <a:pathLst>
                <a:path w="96" h="91" extrusionOk="0">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14"/>
            <p:cNvSpPr/>
            <p:nvPr/>
          </p:nvSpPr>
          <p:spPr>
            <a:xfrm>
              <a:off x="4142930" y="3861249"/>
              <a:ext cx="41758" cy="46607"/>
            </a:xfrm>
            <a:custGeom>
              <a:avLst/>
              <a:gdLst/>
              <a:ahLst/>
              <a:cxnLst/>
              <a:rect l="l" t="t" r="r" b="b"/>
              <a:pathLst>
                <a:path w="214" h="215" extrusionOk="0">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14"/>
            <p:cNvSpPr/>
            <p:nvPr/>
          </p:nvSpPr>
          <p:spPr>
            <a:xfrm>
              <a:off x="3061896" y="3911974"/>
              <a:ext cx="45856" cy="51809"/>
            </a:xfrm>
            <a:custGeom>
              <a:avLst/>
              <a:gdLst/>
              <a:ahLst/>
              <a:cxnLst/>
              <a:rect l="l" t="t" r="r" b="b"/>
              <a:pathLst>
                <a:path w="235" h="239" extrusionOk="0">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14"/>
            <p:cNvSpPr/>
            <p:nvPr/>
          </p:nvSpPr>
          <p:spPr>
            <a:xfrm>
              <a:off x="2977989" y="3346625"/>
              <a:ext cx="57759" cy="65032"/>
            </a:xfrm>
            <a:custGeom>
              <a:avLst/>
              <a:gdLst/>
              <a:ahLst/>
              <a:cxnLst/>
              <a:rect l="l" t="t" r="r" b="b"/>
              <a:pathLst>
                <a:path w="296" h="300" extrusionOk="0">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14"/>
            <p:cNvSpPr/>
            <p:nvPr/>
          </p:nvSpPr>
          <p:spPr>
            <a:xfrm>
              <a:off x="3626024" y="4064800"/>
              <a:ext cx="53857" cy="59830"/>
            </a:xfrm>
            <a:custGeom>
              <a:avLst/>
              <a:gdLst/>
              <a:ahLst/>
              <a:cxnLst/>
              <a:rect l="l" t="t" r="r" b="b"/>
              <a:pathLst>
                <a:path w="276" h="276" extrusionOk="0">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14"/>
            <p:cNvSpPr/>
            <p:nvPr/>
          </p:nvSpPr>
          <p:spPr>
            <a:xfrm>
              <a:off x="2841981" y="4140455"/>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14"/>
            <p:cNvSpPr/>
            <p:nvPr/>
          </p:nvSpPr>
          <p:spPr>
            <a:xfrm>
              <a:off x="3370010" y="4694098"/>
              <a:ext cx="41758" cy="47474"/>
            </a:xfrm>
            <a:custGeom>
              <a:avLst/>
              <a:gdLst/>
              <a:ahLst/>
              <a:cxnLst/>
              <a:rect l="l" t="t" r="r" b="b"/>
              <a:pathLst>
                <a:path w="214" h="219" extrusionOk="0">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14"/>
            <p:cNvSpPr/>
            <p:nvPr/>
          </p:nvSpPr>
          <p:spPr>
            <a:xfrm>
              <a:off x="3698027" y="4931467"/>
              <a:ext cx="56198" cy="62431"/>
            </a:xfrm>
            <a:custGeom>
              <a:avLst/>
              <a:gdLst/>
              <a:ahLst/>
              <a:cxnLst/>
              <a:rect l="l" t="t" r="r" b="b"/>
              <a:pathLst>
                <a:path w="288" h="288" extrusionOk="0">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14"/>
            <p:cNvSpPr/>
            <p:nvPr/>
          </p:nvSpPr>
          <p:spPr>
            <a:xfrm>
              <a:off x="3962822" y="4558180"/>
              <a:ext cx="18733" cy="19727"/>
            </a:xfrm>
            <a:custGeom>
              <a:avLst/>
              <a:gdLst/>
              <a:ahLst/>
              <a:cxnLst/>
              <a:rect l="l" t="t" r="r" b="b"/>
              <a:pathLst>
                <a:path w="96" h="91" extrusionOk="0">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14"/>
            <p:cNvSpPr/>
            <p:nvPr/>
          </p:nvSpPr>
          <p:spPr>
            <a:xfrm>
              <a:off x="8131633" y="3200085"/>
              <a:ext cx="34538" cy="38369"/>
            </a:xfrm>
            <a:custGeom>
              <a:avLst/>
              <a:gdLst/>
              <a:ahLst/>
              <a:cxnLst/>
              <a:rect l="l" t="t" r="r" b="b"/>
              <a:pathLst>
                <a:path w="177" h="177" extrusionOk="0">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4"/>
            <p:cNvSpPr/>
            <p:nvPr/>
          </p:nvSpPr>
          <p:spPr>
            <a:xfrm>
              <a:off x="8482871" y="3594615"/>
              <a:ext cx="49954" cy="56145"/>
            </a:xfrm>
            <a:custGeom>
              <a:avLst/>
              <a:gdLst/>
              <a:ahLst/>
              <a:cxnLst/>
              <a:rect l="l" t="t" r="r" b="b"/>
              <a:pathLst>
                <a:path w="256" h="259" extrusionOk="0">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4"/>
            <p:cNvSpPr/>
            <p:nvPr/>
          </p:nvSpPr>
          <p:spPr>
            <a:xfrm>
              <a:off x="8422966" y="2777807"/>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14"/>
            <p:cNvSpPr/>
            <p:nvPr/>
          </p:nvSpPr>
          <p:spPr>
            <a:xfrm>
              <a:off x="9023779" y="3333401"/>
              <a:ext cx="8196" cy="9105"/>
            </a:xfrm>
            <a:custGeom>
              <a:avLst/>
              <a:gdLst/>
              <a:ahLst/>
              <a:cxnLst/>
              <a:rect l="l" t="t" r="r" b="b"/>
              <a:pathLst>
                <a:path w="42" h="42" extrusionOk="0">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14"/>
            <p:cNvSpPr/>
            <p:nvPr/>
          </p:nvSpPr>
          <p:spPr>
            <a:xfrm>
              <a:off x="-93007" y="650594"/>
              <a:ext cx="24196" cy="26013"/>
            </a:xfrm>
            <a:custGeom>
              <a:avLst/>
              <a:gdLst/>
              <a:ahLst/>
              <a:cxnLst/>
              <a:rect l="l" t="t" r="r" b="b"/>
              <a:pathLst>
                <a:path w="124" h="120" extrusionOk="0">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14"/>
            <p:cNvSpPr/>
            <p:nvPr/>
          </p:nvSpPr>
          <p:spPr>
            <a:xfrm>
              <a:off x="8904553" y="1137687"/>
              <a:ext cx="52296" cy="58096"/>
            </a:xfrm>
            <a:custGeom>
              <a:avLst/>
              <a:gdLst/>
              <a:ahLst/>
              <a:cxnLst/>
              <a:rect l="l" t="t" r="r" b="b"/>
              <a:pathLst>
                <a:path w="268" h="268" extrusionOk="0">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4"/>
            <p:cNvSpPr/>
            <p:nvPr/>
          </p:nvSpPr>
          <p:spPr>
            <a:xfrm>
              <a:off x="9178324" y="1120779"/>
              <a:ext cx="8196" cy="10188"/>
            </a:xfrm>
            <a:custGeom>
              <a:avLst/>
              <a:gdLst/>
              <a:ahLst/>
              <a:cxnLst/>
              <a:rect l="l" t="t" r="r" b="b"/>
              <a:pathLst>
                <a:path w="42" h="47" extrusionOk="0">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14"/>
            <p:cNvSpPr/>
            <p:nvPr/>
          </p:nvSpPr>
          <p:spPr>
            <a:xfrm>
              <a:off x="7242609" y="1404321"/>
              <a:ext cx="657987" cy="738986"/>
            </a:xfrm>
            <a:custGeom>
              <a:avLst/>
              <a:gdLst/>
              <a:ahLst/>
              <a:cxnLst/>
              <a:rect l="l" t="t" r="r" b="b"/>
              <a:pathLst>
                <a:path w="3372" h="3409" extrusionOk="0">
                  <a:moveTo>
                    <a:pt x="1137" y="1"/>
                  </a:moveTo>
                  <a:lnTo>
                    <a:pt x="1137" y="1"/>
                  </a:lnTo>
                  <a:cubicBezTo>
                    <a:pt x="477" y="255"/>
                    <a:pt x="1" y="895"/>
                    <a:pt x="1" y="1645"/>
                  </a:cubicBezTo>
                  <a:cubicBezTo>
                    <a:pt x="1" y="2621"/>
                    <a:pt x="788" y="3409"/>
                    <a:pt x="1764" y="3409"/>
                  </a:cubicBezTo>
                  <a:cubicBezTo>
                    <a:pt x="2482" y="3409"/>
                    <a:pt x="3097" y="2978"/>
                    <a:pt x="3372" y="2363"/>
                  </a:cubicBezTo>
                  <a:lnTo>
                    <a:pt x="3372" y="2363"/>
                  </a:lnTo>
                  <a:cubicBezTo>
                    <a:pt x="3183" y="2437"/>
                    <a:pt x="2970" y="2482"/>
                    <a:pt x="2748" y="2482"/>
                  </a:cubicBezTo>
                  <a:cubicBezTo>
                    <a:pt x="1772" y="2482"/>
                    <a:pt x="985" y="1694"/>
                    <a:pt x="985" y="719"/>
                  </a:cubicBezTo>
                  <a:cubicBezTo>
                    <a:pt x="985" y="464"/>
                    <a:pt x="1038" y="222"/>
                    <a:pt x="1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4" name="Google Shape;434;p14"/>
            <p:cNvSpPr/>
            <p:nvPr/>
          </p:nvSpPr>
          <p:spPr>
            <a:xfrm>
              <a:off x="1879393" y="3244307"/>
              <a:ext cx="396119" cy="385859"/>
            </a:xfrm>
            <a:custGeom>
              <a:avLst/>
              <a:gdLst/>
              <a:ahLst/>
              <a:cxnLst/>
              <a:rect l="l" t="t" r="r" b="b"/>
              <a:pathLst>
                <a:path w="2030" h="1780" extrusionOk="0">
                  <a:moveTo>
                    <a:pt x="1014" y="0"/>
                  </a:moveTo>
                  <a:cubicBezTo>
                    <a:pt x="894" y="0"/>
                    <a:pt x="773" y="24"/>
                    <a:pt x="656" y="75"/>
                  </a:cubicBezTo>
                  <a:cubicBezTo>
                    <a:pt x="205" y="276"/>
                    <a:pt x="0" y="797"/>
                    <a:pt x="201" y="1248"/>
                  </a:cubicBezTo>
                  <a:cubicBezTo>
                    <a:pt x="350" y="1581"/>
                    <a:pt x="673" y="1780"/>
                    <a:pt x="1013" y="1780"/>
                  </a:cubicBezTo>
                  <a:cubicBezTo>
                    <a:pt x="1134" y="1780"/>
                    <a:pt x="1256" y="1755"/>
                    <a:pt x="1374" y="1703"/>
                  </a:cubicBezTo>
                  <a:cubicBezTo>
                    <a:pt x="1825" y="1506"/>
                    <a:pt x="2030" y="981"/>
                    <a:pt x="1833" y="530"/>
                  </a:cubicBezTo>
                  <a:cubicBezTo>
                    <a:pt x="1687" y="198"/>
                    <a:pt x="1358" y="0"/>
                    <a:pt x="1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14"/>
            <p:cNvSpPr/>
            <p:nvPr/>
          </p:nvSpPr>
          <p:spPr>
            <a:xfrm>
              <a:off x="1775387" y="3284844"/>
              <a:ext cx="611350" cy="303702"/>
            </a:xfrm>
            <a:custGeom>
              <a:avLst/>
              <a:gdLst/>
              <a:ahLst/>
              <a:cxnLst/>
              <a:rect l="l" t="t" r="r" b="b"/>
              <a:pathLst>
                <a:path w="3133" h="1401" extrusionOk="0">
                  <a:moveTo>
                    <a:pt x="3017" y="0"/>
                  </a:moveTo>
                  <a:cubicBezTo>
                    <a:pt x="2924" y="0"/>
                    <a:pt x="2749" y="39"/>
                    <a:pt x="2518" y="109"/>
                  </a:cubicBezTo>
                  <a:cubicBezTo>
                    <a:pt x="2552" y="104"/>
                    <a:pt x="2580" y="101"/>
                    <a:pt x="2603" y="101"/>
                  </a:cubicBezTo>
                  <a:cubicBezTo>
                    <a:pt x="2632" y="101"/>
                    <a:pt x="2650" y="106"/>
                    <a:pt x="2657" y="117"/>
                  </a:cubicBezTo>
                  <a:cubicBezTo>
                    <a:pt x="2694" y="195"/>
                    <a:pt x="2210" y="487"/>
                    <a:pt x="1579" y="765"/>
                  </a:cubicBezTo>
                  <a:cubicBezTo>
                    <a:pt x="1061" y="992"/>
                    <a:pt x="608" y="1143"/>
                    <a:pt x="444" y="1143"/>
                  </a:cubicBezTo>
                  <a:cubicBezTo>
                    <a:pt x="410" y="1143"/>
                    <a:pt x="388" y="1136"/>
                    <a:pt x="381" y="1122"/>
                  </a:cubicBezTo>
                  <a:cubicBezTo>
                    <a:pt x="369" y="1102"/>
                    <a:pt x="402" y="1061"/>
                    <a:pt x="463" y="1015"/>
                  </a:cubicBezTo>
                  <a:lnTo>
                    <a:pt x="463" y="1015"/>
                  </a:lnTo>
                  <a:cubicBezTo>
                    <a:pt x="168" y="1184"/>
                    <a:pt x="0" y="1323"/>
                    <a:pt x="29" y="1372"/>
                  </a:cubicBezTo>
                  <a:cubicBezTo>
                    <a:pt x="37" y="1392"/>
                    <a:pt x="65" y="1401"/>
                    <a:pt x="112" y="1401"/>
                  </a:cubicBezTo>
                  <a:cubicBezTo>
                    <a:pt x="330" y="1401"/>
                    <a:pt x="943" y="1196"/>
                    <a:pt x="1640" y="888"/>
                  </a:cubicBezTo>
                  <a:cubicBezTo>
                    <a:pt x="2489" y="511"/>
                    <a:pt x="3133" y="126"/>
                    <a:pt x="3088" y="19"/>
                  </a:cubicBezTo>
                  <a:cubicBezTo>
                    <a:pt x="3078" y="6"/>
                    <a:pt x="3054" y="0"/>
                    <a:pt x="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36" name="Google Shape;436;p14"/>
          <p:cNvSpPr/>
          <p:nvPr/>
        </p:nvSpPr>
        <p:spPr>
          <a:xfrm>
            <a:off x="746433" y="727800"/>
            <a:ext cx="10673600" cy="5498400"/>
          </a:xfrm>
          <a:prstGeom prst="roundRect">
            <a:avLst>
              <a:gd name="adj" fmla="val 0"/>
            </a:avLst>
          </a:prstGeom>
          <a:solidFill>
            <a:srgbClr val="FFFFFF">
              <a:alpha val="4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7" name="Google Shape;437;p14"/>
          <p:cNvSpPr txBox="1">
            <a:spLocks noGrp="1"/>
          </p:cNvSpPr>
          <p:nvPr>
            <p:ph type="ctrTitle"/>
          </p:nvPr>
        </p:nvSpPr>
        <p:spPr>
          <a:xfrm>
            <a:off x="521533" y="2530251"/>
            <a:ext cx="11123600" cy="189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753E93"/>
              </a:buClr>
              <a:buSzPts val="6000"/>
              <a:buNone/>
              <a:defRPr sz="8000">
                <a:solidFill>
                  <a:srgbClr val="753E93"/>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ru-RU"/>
              <a:t>Образец заголовка</a:t>
            </a:r>
            <a:endParaRPr/>
          </a:p>
        </p:txBody>
      </p:sp>
    </p:spTree>
    <p:extLst>
      <p:ext uri="{BB962C8B-B14F-4D97-AF65-F5344CB8AC3E}">
        <p14:creationId xmlns:p14="http://schemas.microsoft.com/office/powerpoint/2010/main" val="80663831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TLE 1">
  <p:cSld name="TITTLE 1">
    <p:spTree>
      <p:nvGrpSpPr>
        <p:cNvPr id="1" name="Shape 438"/>
        <p:cNvGrpSpPr/>
        <p:nvPr/>
      </p:nvGrpSpPr>
      <p:grpSpPr>
        <a:xfrm>
          <a:off x="0" y="0"/>
          <a:ext cx="0" cy="0"/>
          <a:chOff x="0" y="0"/>
          <a:chExt cx="0" cy="0"/>
        </a:xfrm>
      </p:grpSpPr>
      <p:sp>
        <p:nvSpPr>
          <p:cNvPr id="439" name="Google Shape;439;p15"/>
          <p:cNvSpPr txBox="1">
            <a:spLocks noGrp="1"/>
          </p:cNvSpPr>
          <p:nvPr>
            <p:ph type="title"/>
          </p:nvPr>
        </p:nvSpPr>
        <p:spPr>
          <a:xfrm>
            <a:off x="4400200" y="440200"/>
            <a:ext cx="7213600" cy="652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F0F4B"/>
              </a:buClr>
              <a:buSzPts val="2400"/>
              <a:buNone/>
              <a:defRPr sz="3200">
                <a:solidFill>
                  <a:srgbClr val="0F0F4B"/>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cxnSp>
        <p:nvCxnSpPr>
          <p:cNvPr id="440" name="Google Shape;440;p15"/>
          <p:cNvCxnSpPr/>
          <p:nvPr/>
        </p:nvCxnSpPr>
        <p:spPr>
          <a:xfrm>
            <a:off x="8007000" y="-132733"/>
            <a:ext cx="0" cy="572800"/>
          </a:xfrm>
          <a:prstGeom prst="straightConnector1">
            <a:avLst/>
          </a:prstGeom>
          <a:noFill/>
          <a:ln w="28575" cap="flat" cmpd="sng">
            <a:solidFill>
              <a:srgbClr val="0F0F4B"/>
            </a:solidFill>
            <a:prstDash val="solid"/>
            <a:round/>
            <a:headEnd type="none" w="med" len="med"/>
            <a:tailEnd type="none" w="med" len="med"/>
          </a:ln>
        </p:spPr>
      </p:cxnSp>
      <p:cxnSp>
        <p:nvCxnSpPr>
          <p:cNvPr id="441" name="Google Shape;441;p15"/>
          <p:cNvCxnSpPr/>
          <p:nvPr/>
        </p:nvCxnSpPr>
        <p:spPr>
          <a:xfrm>
            <a:off x="3985800" y="440200"/>
            <a:ext cx="8042400" cy="0"/>
          </a:xfrm>
          <a:prstGeom prst="straightConnector1">
            <a:avLst/>
          </a:prstGeom>
          <a:noFill/>
          <a:ln w="28575" cap="flat" cmpd="sng">
            <a:solidFill>
              <a:srgbClr val="0F0F4B"/>
            </a:solidFill>
            <a:prstDash val="solid"/>
            <a:round/>
            <a:headEnd type="none" w="med" len="med"/>
            <a:tailEnd type="none" w="med" len="med"/>
          </a:ln>
        </p:spPr>
      </p:cxnSp>
      <p:sp>
        <p:nvSpPr>
          <p:cNvPr id="442" name="Google Shape;442;p15"/>
          <p:cNvSpPr/>
          <p:nvPr/>
        </p:nvSpPr>
        <p:spPr>
          <a:xfrm rot="10800000">
            <a:off x="-57400" y="-26185"/>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443" name="Google Shape;443;p15"/>
          <p:cNvSpPr/>
          <p:nvPr/>
        </p:nvSpPr>
        <p:spPr>
          <a:xfrm>
            <a:off x="6996373" y="3119731"/>
            <a:ext cx="5290687" cy="384795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chemeClr val="dk1"/>
              </a:gs>
              <a:gs pos="56000">
                <a:srgbClr val="3F2767"/>
              </a:gs>
              <a:gs pos="100000">
                <a:schemeClr val="accent3"/>
              </a:gs>
            </a:gsLst>
            <a:lin ang="5400700" scaled="0"/>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9647274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IG NUMBER &amp; SUBTITLE">
  <p:cSld name="BIG NUMBER &amp; SUBTITLE">
    <p:spTree>
      <p:nvGrpSpPr>
        <p:cNvPr id="1" name="Shape 444"/>
        <p:cNvGrpSpPr/>
        <p:nvPr/>
      </p:nvGrpSpPr>
      <p:grpSpPr>
        <a:xfrm>
          <a:off x="0" y="0"/>
          <a:ext cx="0" cy="0"/>
          <a:chOff x="0" y="0"/>
          <a:chExt cx="0" cy="0"/>
        </a:xfrm>
      </p:grpSpPr>
      <p:sp>
        <p:nvSpPr>
          <p:cNvPr id="445" name="Google Shape;445;p16"/>
          <p:cNvSpPr/>
          <p:nvPr/>
        </p:nvSpPr>
        <p:spPr>
          <a:xfrm flipH="1">
            <a:off x="-71281" y="-18899"/>
            <a:ext cx="12354433" cy="6887057"/>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46" name="Google Shape;446;p16"/>
          <p:cNvGrpSpPr/>
          <p:nvPr/>
        </p:nvGrpSpPr>
        <p:grpSpPr>
          <a:xfrm flipH="1">
            <a:off x="-71566" y="-18896"/>
            <a:ext cx="12336100" cy="6887059"/>
            <a:chOff x="3655900" y="1642950"/>
            <a:chExt cx="1299175" cy="751250"/>
          </a:xfrm>
        </p:grpSpPr>
        <p:sp>
          <p:nvSpPr>
            <p:cNvPr id="447" name="Google Shape;447;p16"/>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16"/>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16"/>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0" name="Google Shape;450;p16"/>
          <p:cNvGrpSpPr/>
          <p:nvPr/>
        </p:nvGrpSpPr>
        <p:grpSpPr>
          <a:xfrm flipH="1">
            <a:off x="364" y="32140"/>
            <a:ext cx="12255733" cy="6833761"/>
            <a:chOff x="5820575" y="792900"/>
            <a:chExt cx="1357625" cy="786925"/>
          </a:xfrm>
        </p:grpSpPr>
        <p:sp>
          <p:nvSpPr>
            <p:cNvPr id="451" name="Google Shape;451;p1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1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1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5" name="Google Shape;455;p16"/>
          <p:cNvGrpSpPr/>
          <p:nvPr/>
        </p:nvGrpSpPr>
        <p:grpSpPr>
          <a:xfrm flipH="1">
            <a:off x="-44227" y="32140"/>
            <a:ext cx="12255733" cy="6833761"/>
            <a:chOff x="5820575" y="792900"/>
            <a:chExt cx="1357625" cy="786925"/>
          </a:xfrm>
        </p:grpSpPr>
        <p:sp>
          <p:nvSpPr>
            <p:cNvPr id="456" name="Google Shape;456;p1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1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1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1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60" name="Google Shape;460;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 smtClean="0"/>
              <a:pPr/>
              <a:t>‹#›</a:t>
            </a:fld>
            <a:endParaRPr lang="es"/>
          </a:p>
        </p:txBody>
      </p:sp>
      <p:grpSp>
        <p:nvGrpSpPr>
          <p:cNvPr id="461" name="Google Shape;461;p16"/>
          <p:cNvGrpSpPr/>
          <p:nvPr/>
        </p:nvGrpSpPr>
        <p:grpSpPr>
          <a:xfrm>
            <a:off x="-124009" y="867459"/>
            <a:ext cx="12411988" cy="5791072"/>
            <a:chOff x="-93007" y="650594"/>
            <a:chExt cx="9308991" cy="4343304"/>
          </a:xfrm>
        </p:grpSpPr>
        <p:sp>
          <p:nvSpPr>
            <p:cNvPr id="462" name="Google Shape;462;p16"/>
            <p:cNvSpPr/>
            <p:nvPr/>
          </p:nvSpPr>
          <p:spPr>
            <a:xfrm>
              <a:off x="9174226" y="1359015"/>
              <a:ext cx="41758" cy="46607"/>
            </a:xfrm>
            <a:custGeom>
              <a:avLst/>
              <a:gdLst/>
              <a:ahLst/>
              <a:cxnLst/>
              <a:rect l="l" t="t" r="r" b="b"/>
              <a:pathLst>
                <a:path w="214" h="215" extrusionOk="0">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16"/>
            <p:cNvSpPr/>
            <p:nvPr/>
          </p:nvSpPr>
          <p:spPr>
            <a:xfrm>
              <a:off x="8820646" y="1750294"/>
              <a:ext cx="42539" cy="46390"/>
            </a:xfrm>
            <a:custGeom>
              <a:avLst/>
              <a:gdLst/>
              <a:ahLst/>
              <a:cxnLst/>
              <a:rect l="l" t="t" r="r" b="b"/>
              <a:pathLst>
                <a:path w="218" h="214" extrusionOk="0">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16"/>
            <p:cNvSpPr/>
            <p:nvPr/>
          </p:nvSpPr>
          <p:spPr>
            <a:xfrm>
              <a:off x="8600536" y="1137687"/>
              <a:ext cx="52296" cy="58096"/>
            </a:xfrm>
            <a:custGeom>
              <a:avLst/>
              <a:gdLst/>
              <a:ahLst/>
              <a:cxnLst/>
              <a:rect l="l" t="t" r="r" b="b"/>
              <a:pathLst>
                <a:path w="268" h="268" extrusionOk="0">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16"/>
            <p:cNvSpPr/>
            <p:nvPr/>
          </p:nvSpPr>
          <p:spPr>
            <a:xfrm>
              <a:off x="8470968" y="1576007"/>
              <a:ext cx="12098" cy="13440"/>
            </a:xfrm>
            <a:custGeom>
              <a:avLst/>
              <a:gdLst/>
              <a:ahLst/>
              <a:cxnLst/>
              <a:rect l="l" t="t" r="r" b="b"/>
              <a:pathLst>
                <a:path w="62" h="62" extrusionOk="0">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16"/>
            <p:cNvSpPr/>
            <p:nvPr/>
          </p:nvSpPr>
          <p:spPr>
            <a:xfrm>
              <a:off x="7850837" y="1546742"/>
              <a:ext cx="52100" cy="57879"/>
            </a:xfrm>
            <a:custGeom>
              <a:avLst/>
              <a:gdLst/>
              <a:ahLst/>
              <a:cxnLst/>
              <a:rect l="l" t="t" r="r" b="b"/>
              <a:pathLst>
                <a:path w="267" h="267" extrusionOk="0">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16"/>
            <p:cNvSpPr/>
            <p:nvPr/>
          </p:nvSpPr>
          <p:spPr>
            <a:xfrm>
              <a:off x="8203637" y="2043590"/>
              <a:ext cx="36295" cy="40103"/>
            </a:xfrm>
            <a:custGeom>
              <a:avLst/>
              <a:gdLst/>
              <a:ahLst/>
              <a:cxnLst/>
              <a:rect l="l" t="t" r="r" b="b"/>
              <a:pathLst>
                <a:path w="186" h="185" extrusionOk="0">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16"/>
            <p:cNvSpPr/>
            <p:nvPr/>
          </p:nvSpPr>
          <p:spPr>
            <a:xfrm>
              <a:off x="8099631" y="2128783"/>
              <a:ext cx="58540" cy="65249"/>
            </a:xfrm>
            <a:custGeom>
              <a:avLst/>
              <a:gdLst/>
              <a:ahLst/>
              <a:cxnLst/>
              <a:rect l="l" t="t" r="r" b="b"/>
              <a:pathLst>
                <a:path w="300" h="301" extrusionOk="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16"/>
            <p:cNvSpPr/>
            <p:nvPr/>
          </p:nvSpPr>
          <p:spPr>
            <a:xfrm>
              <a:off x="8734983" y="2523530"/>
              <a:ext cx="32197" cy="35768"/>
            </a:xfrm>
            <a:custGeom>
              <a:avLst/>
              <a:gdLst/>
              <a:ahLst/>
              <a:cxnLst/>
              <a:rect l="l" t="t" r="r" b="b"/>
              <a:pathLst>
                <a:path w="165" h="165" extrusionOk="0">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16"/>
            <p:cNvSpPr/>
            <p:nvPr/>
          </p:nvSpPr>
          <p:spPr>
            <a:xfrm>
              <a:off x="7957965" y="2426632"/>
              <a:ext cx="25953" cy="29481"/>
            </a:xfrm>
            <a:custGeom>
              <a:avLst/>
              <a:gdLst/>
              <a:ahLst/>
              <a:cxnLst/>
              <a:rect l="l" t="t" r="r" b="b"/>
              <a:pathLst>
                <a:path w="133" h="136" extrusionOk="0">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16"/>
            <p:cNvSpPr/>
            <p:nvPr/>
          </p:nvSpPr>
          <p:spPr>
            <a:xfrm>
              <a:off x="7654729" y="2484511"/>
              <a:ext cx="61857" cy="69368"/>
            </a:xfrm>
            <a:custGeom>
              <a:avLst/>
              <a:gdLst/>
              <a:ahLst/>
              <a:cxnLst/>
              <a:rect l="l" t="t" r="r" b="b"/>
              <a:pathLst>
                <a:path w="317" h="320" extrusionOk="0">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6"/>
            <p:cNvSpPr/>
            <p:nvPr/>
          </p:nvSpPr>
          <p:spPr>
            <a:xfrm>
              <a:off x="7408277" y="2252345"/>
              <a:ext cx="28294" cy="31432"/>
            </a:xfrm>
            <a:custGeom>
              <a:avLst/>
              <a:gdLst/>
              <a:ahLst/>
              <a:cxnLst/>
              <a:rect l="l" t="t" r="r" b="b"/>
              <a:pathLst>
                <a:path w="145" h="145" extrusionOk="0">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6"/>
            <p:cNvSpPr/>
            <p:nvPr/>
          </p:nvSpPr>
          <p:spPr>
            <a:xfrm>
              <a:off x="7122603" y="2311091"/>
              <a:ext cx="12293" cy="13440"/>
            </a:xfrm>
            <a:custGeom>
              <a:avLst/>
              <a:gdLst/>
              <a:ahLst/>
              <a:cxnLst/>
              <a:rect l="l" t="t" r="r" b="b"/>
              <a:pathLst>
                <a:path w="63" h="62" extrusionOk="0">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16"/>
            <p:cNvSpPr/>
            <p:nvPr/>
          </p:nvSpPr>
          <p:spPr>
            <a:xfrm>
              <a:off x="6638674" y="2935186"/>
              <a:ext cx="28099" cy="31216"/>
            </a:xfrm>
            <a:custGeom>
              <a:avLst/>
              <a:gdLst/>
              <a:ahLst/>
              <a:cxnLst/>
              <a:rect l="l" t="t" r="r" b="b"/>
              <a:pathLst>
                <a:path w="144" h="144" extrusionOk="0">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16"/>
            <p:cNvSpPr/>
            <p:nvPr/>
          </p:nvSpPr>
          <p:spPr>
            <a:xfrm>
              <a:off x="6716142" y="2165418"/>
              <a:ext cx="60296" cy="66767"/>
            </a:xfrm>
            <a:custGeom>
              <a:avLst/>
              <a:gdLst/>
              <a:ahLst/>
              <a:cxnLst/>
              <a:rect l="l" t="t" r="r" b="b"/>
              <a:pathLst>
                <a:path w="309" h="308" extrusionOk="0">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16"/>
            <p:cNvSpPr/>
            <p:nvPr/>
          </p:nvSpPr>
          <p:spPr>
            <a:xfrm>
              <a:off x="6638674" y="1731434"/>
              <a:ext cx="20099" cy="22545"/>
            </a:xfrm>
            <a:custGeom>
              <a:avLst/>
              <a:gdLst/>
              <a:ahLst/>
              <a:cxnLst/>
              <a:rect l="l" t="t" r="r" b="b"/>
              <a:pathLst>
                <a:path w="103" h="104" extrusionOk="0">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16"/>
            <p:cNvSpPr/>
            <p:nvPr/>
          </p:nvSpPr>
          <p:spPr>
            <a:xfrm>
              <a:off x="5718429" y="1215076"/>
              <a:ext cx="48198" cy="53543"/>
            </a:xfrm>
            <a:custGeom>
              <a:avLst/>
              <a:gdLst/>
              <a:ahLst/>
              <a:cxnLst/>
              <a:rect l="l" t="t" r="r" b="b"/>
              <a:pathLst>
                <a:path w="247" h="247" extrusionOk="0">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16"/>
            <p:cNvSpPr/>
            <p:nvPr/>
          </p:nvSpPr>
          <p:spPr>
            <a:xfrm>
              <a:off x="3742127" y="3252328"/>
              <a:ext cx="24196" cy="26880"/>
            </a:xfrm>
            <a:custGeom>
              <a:avLst/>
              <a:gdLst/>
              <a:ahLst/>
              <a:cxnLst/>
              <a:rect l="l" t="t" r="r" b="b"/>
              <a:pathLst>
                <a:path w="124" h="124" extrusionOk="0">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 name="Google Shape;479;p16"/>
            <p:cNvSpPr/>
            <p:nvPr/>
          </p:nvSpPr>
          <p:spPr>
            <a:xfrm>
              <a:off x="5819313" y="1843507"/>
              <a:ext cx="48198" cy="53543"/>
            </a:xfrm>
            <a:custGeom>
              <a:avLst/>
              <a:gdLst/>
              <a:ahLst/>
              <a:cxnLst/>
              <a:rect l="l" t="t" r="r" b="b"/>
              <a:pathLst>
                <a:path w="247" h="247" extrusionOk="0">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 name="Google Shape;480;p16"/>
            <p:cNvSpPr/>
            <p:nvPr/>
          </p:nvSpPr>
          <p:spPr>
            <a:xfrm>
              <a:off x="4946290" y="1616977"/>
              <a:ext cx="40197" cy="44656"/>
            </a:xfrm>
            <a:custGeom>
              <a:avLst/>
              <a:gdLst/>
              <a:ahLst/>
              <a:cxnLst/>
              <a:rect l="l" t="t" r="r" b="b"/>
              <a:pathLst>
                <a:path w="206" h="206" extrusionOk="0">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16"/>
            <p:cNvSpPr/>
            <p:nvPr/>
          </p:nvSpPr>
          <p:spPr>
            <a:xfrm>
              <a:off x="4591734" y="664034"/>
              <a:ext cx="28294" cy="31216"/>
            </a:xfrm>
            <a:custGeom>
              <a:avLst/>
              <a:gdLst/>
              <a:ahLst/>
              <a:cxnLst/>
              <a:rect l="l" t="t" r="r" b="b"/>
              <a:pathLst>
                <a:path w="145" h="144" extrusionOk="0">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16"/>
            <p:cNvSpPr/>
            <p:nvPr/>
          </p:nvSpPr>
          <p:spPr>
            <a:xfrm>
              <a:off x="4598954" y="1154596"/>
              <a:ext cx="60296" cy="66983"/>
            </a:xfrm>
            <a:custGeom>
              <a:avLst/>
              <a:gdLst/>
              <a:ahLst/>
              <a:cxnLst/>
              <a:rect l="l" t="t" r="r" b="b"/>
              <a:pathLst>
                <a:path w="309" h="309" extrusionOk="0">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16"/>
            <p:cNvSpPr/>
            <p:nvPr/>
          </p:nvSpPr>
          <p:spPr>
            <a:xfrm>
              <a:off x="4321281" y="1451578"/>
              <a:ext cx="32197" cy="35768"/>
            </a:xfrm>
            <a:custGeom>
              <a:avLst/>
              <a:gdLst/>
              <a:ahLst/>
              <a:cxnLst/>
              <a:rect l="l" t="t" r="r" b="b"/>
              <a:pathLst>
                <a:path w="165" h="165" extrusionOk="0">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16"/>
            <p:cNvSpPr/>
            <p:nvPr/>
          </p:nvSpPr>
          <p:spPr>
            <a:xfrm>
              <a:off x="3947602" y="1599852"/>
              <a:ext cx="42734" cy="47474"/>
            </a:xfrm>
            <a:custGeom>
              <a:avLst/>
              <a:gdLst/>
              <a:ahLst/>
              <a:cxnLst/>
              <a:rect l="l" t="t" r="r" b="b"/>
              <a:pathLst>
                <a:path w="219" h="219" extrusionOk="0">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16"/>
            <p:cNvSpPr/>
            <p:nvPr/>
          </p:nvSpPr>
          <p:spPr>
            <a:xfrm>
              <a:off x="3291566" y="1623914"/>
              <a:ext cx="38636" cy="42054"/>
            </a:xfrm>
            <a:custGeom>
              <a:avLst/>
              <a:gdLst/>
              <a:ahLst/>
              <a:cxnLst/>
              <a:rect l="l" t="t" r="r" b="b"/>
              <a:pathLst>
                <a:path w="198" h="194" extrusionOk="0">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16"/>
            <p:cNvSpPr/>
            <p:nvPr/>
          </p:nvSpPr>
          <p:spPr>
            <a:xfrm>
              <a:off x="3285908" y="2781276"/>
              <a:ext cx="29855" cy="34034"/>
            </a:xfrm>
            <a:custGeom>
              <a:avLst/>
              <a:gdLst/>
              <a:ahLst/>
              <a:cxnLst/>
              <a:rect l="l" t="t" r="r" b="b"/>
              <a:pathLst>
                <a:path w="153" h="157" extrusionOk="0">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6"/>
            <p:cNvSpPr/>
            <p:nvPr/>
          </p:nvSpPr>
          <p:spPr>
            <a:xfrm>
              <a:off x="2567430" y="2990247"/>
              <a:ext cx="14635" cy="15174"/>
            </a:xfrm>
            <a:custGeom>
              <a:avLst/>
              <a:gdLst/>
              <a:ahLst/>
              <a:cxnLst/>
              <a:rect l="l" t="t" r="r" b="b"/>
              <a:pathLst>
                <a:path w="75" h="70" extrusionOk="0">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16"/>
            <p:cNvSpPr/>
            <p:nvPr/>
          </p:nvSpPr>
          <p:spPr>
            <a:xfrm>
              <a:off x="2689778" y="2004354"/>
              <a:ext cx="12293" cy="13657"/>
            </a:xfrm>
            <a:custGeom>
              <a:avLst/>
              <a:gdLst/>
              <a:ahLst/>
              <a:cxnLst/>
              <a:rect l="l" t="t" r="r" b="b"/>
              <a:pathLst>
                <a:path w="63" h="63" extrusionOk="0">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6"/>
            <p:cNvSpPr/>
            <p:nvPr/>
          </p:nvSpPr>
          <p:spPr>
            <a:xfrm>
              <a:off x="2392981" y="1735986"/>
              <a:ext cx="60296" cy="66767"/>
            </a:xfrm>
            <a:custGeom>
              <a:avLst/>
              <a:gdLst/>
              <a:ahLst/>
              <a:cxnLst/>
              <a:rect l="l" t="t" r="r" b="b"/>
              <a:pathLst>
                <a:path w="309" h="308" extrusionOk="0">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16"/>
            <p:cNvSpPr/>
            <p:nvPr/>
          </p:nvSpPr>
          <p:spPr>
            <a:xfrm>
              <a:off x="2601773" y="2272938"/>
              <a:ext cx="25953" cy="28614"/>
            </a:xfrm>
            <a:custGeom>
              <a:avLst/>
              <a:gdLst/>
              <a:ahLst/>
              <a:cxnLst/>
              <a:rect l="l" t="t" r="r" b="b"/>
              <a:pathLst>
                <a:path w="133" h="132" extrusionOk="0">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16"/>
            <p:cNvSpPr/>
            <p:nvPr/>
          </p:nvSpPr>
          <p:spPr>
            <a:xfrm>
              <a:off x="1763289" y="2211591"/>
              <a:ext cx="52296" cy="57879"/>
            </a:xfrm>
            <a:custGeom>
              <a:avLst/>
              <a:gdLst/>
              <a:ahLst/>
              <a:cxnLst/>
              <a:rect l="l" t="t" r="r" b="b"/>
              <a:pathLst>
                <a:path w="268" h="267" extrusionOk="0">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16"/>
            <p:cNvSpPr/>
            <p:nvPr/>
          </p:nvSpPr>
          <p:spPr>
            <a:xfrm>
              <a:off x="1295166" y="2594632"/>
              <a:ext cx="6635" cy="7370"/>
            </a:xfrm>
            <a:custGeom>
              <a:avLst/>
              <a:gdLst/>
              <a:ahLst/>
              <a:cxnLst/>
              <a:rect l="l" t="t" r="r" b="b"/>
              <a:pathLst>
                <a:path w="34" h="34" extrusionOk="0">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16"/>
            <p:cNvSpPr/>
            <p:nvPr/>
          </p:nvSpPr>
          <p:spPr>
            <a:xfrm>
              <a:off x="926365" y="1983110"/>
              <a:ext cx="61857" cy="69585"/>
            </a:xfrm>
            <a:custGeom>
              <a:avLst/>
              <a:gdLst/>
              <a:ahLst/>
              <a:cxnLst/>
              <a:rect l="l" t="t" r="r" b="b"/>
              <a:pathLst>
                <a:path w="317" h="321" extrusionOk="0">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16"/>
            <p:cNvSpPr/>
            <p:nvPr/>
          </p:nvSpPr>
          <p:spPr>
            <a:xfrm>
              <a:off x="1440735" y="1691548"/>
              <a:ext cx="13854" cy="15391"/>
            </a:xfrm>
            <a:custGeom>
              <a:avLst/>
              <a:gdLst/>
              <a:ahLst/>
              <a:cxnLst/>
              <a:rect l="l" t="t" r="r" b="b"/>
              <a:pathLst>
                <a:path w="71" h="71" extrusionOk="0">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6"/>
            <p:cNvSpPr/>
            <p:nvPr/>
          </p:nvSpPr>
          <p:spPr>
            <a:xfrm>
              <a:off x="1254383" y="1108423"/>
              <a:ext cx="56198" cy="62431"/>
            </a:xfrm>
            <a:custGeom>
              <a:avLst/>
              <a:gdLst/>
              <a:ahLst/>
              <a:cxnLst/>
              <a:rect l="l" t="t" r="r" b="b"/>
              <a:pathLst>
                <a:path w="288" h="288" extrusionOk="0">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6"/>
            <p:cNvSpPr/>
            <p:nvPr/>
          </p:nvSpPr>
          <p:spPr>
            <a:xfrm>
              <a:off x="1024712" y="1199902"/>
              <a:ext cx="12293" cy="13657"/>
            </a:xfrm>
            <a:custGeom>
              <a:avLst/>
              <a:gdLst/>
              <a:ahLst/>
              <a:cxnLst/>
              <a:rect l="l" t="t" r="r" b="b"/>
              <a:pathLst>
                <a:path w="63" h="63" extrusionOk="0">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6"/>
            <p:cNvSpPr/>
            <p:nvPr/>
          </p:nvSpPr>
          <p:spPr>
            <a:xfrm>
              <a:off x="526344" y="1087179"/>
              <a:ext cx="28099" cy="31216"/>
            </a:xfrm>
            <a:custGeom>
              <a:avLst/>
              <a:gdLst/>
              <a:ahLst/>
              <a:cxnLst/>
              <a:rect l="l" t="t" r="r" b="b"/>
              <a:pathLst>
                <a:path w="144" h="144" extrusionOk="0">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6"/>
            <p:cNvSpPr/>
            <p:nvPr/>
          </p:nvSpPr>
          <p:spPr>
            <a:xfrm>
              <a:off x="252573" y="1277291"/>
              <a:ext cx="41758" cy="46390"/>
            </a:xfrm>
            <a:custGeom>
              <a:avLst/>
              <a:gdLst/>
              <a:ahLst/>
              <a:cxnLst/>
              <a:rect l="l" t="t" r="r" b="b"/>
              <a:pathLst>
                <a:path w="214" h="214" extrusionOk="0">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16"/>
            <p:cNvSpPr/>
            <p:nvPr/>
          </p:nvSpPr>
          <p:spPr>
            <a:xfrm>
              <a:off x="83783" y="1375923"/>
              <a:ext cx="32197" cy="35768"/>
            </a:xfrm>
            <a:custGeom>
              <a:avLst/>
              <a:gdLst/>
              <a:ahLst/>
              <a:cxnLst/>
              <a:rect l="l" t="t" r="r" b="b"/>
              <a:pathLst>
                <a:path w="165" h="165" extrusionOk="0">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16"/>
            <p:cNvSpPr/>
            <p:nvPr/>
          </p:nvSpPr>
          <p:spPr>
            <a:xfrm>
              <a:off x="7813957" y="3887045"/>
              <a:ext cx="41758" cy="46390"/>
            </a:xfrm>
            <a:custGeom>
              <a:avLst/>
              <a:gdLst/>
              <a:ahLst/>
              <a:cxnLst/>
              <a:rect l="l" t="t" r="r" b="b"/>
              <a:pathLst>
                <a:path w="214" h="214" extrusionOk="0">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16"/>
            <p:cNvSpPr/>
            <p:nvPr/>
          </p:nvSpPr>
          <p:spPr>
            <a:xfrm>
              <a:off x="7210608" y="3487095"/>
              <a:ext cx="8196" cy="9105"/>
            </a:xfrm>
            <a:custGeom>
              <a:avLst/>
              <a:gdLst/>
              <a:ahLst/>
              <a:cxnLst/>
              <a:rect l="l" t="t" r="r" b="b"/>
              <a:pathLst>
                <a:path w="42" h="42" extrusionOk="0">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16"/>
            <p:cNvSpPr/>
            <p:nvPr/>
          </p:nvSpPr>
          <p:spPr>
            <a:xfrm>
              <a:off x="6847466" y="3632768"/>
              <a:ext cx="48198" cy="53543"/>
            </a:xfrm>
            <a:custGeom>
              <a:avLst/>
              <a:gdLst/>
              <a:ahLst/>
              <a:cxnLst/>
              <a:rect l="l" t="t" r="r" b="b"/>
              <a:pathLst>
                <a:path w="247" h="247" extrusionOk="0">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16"/>
            <p:cNvSpPr/>
            <p:nvPr/>
          </p:nvSpPr>
          <p:spPr>
            <a:xfrm>
              <a:off x="6233774" y="3337737"/>
              <a:ext cx="61662" cy="69585"/>
            </a:xfrm>
            <a:custGeom>
              <a:avLst/>
              <a:gdLst/>
              <a:ahLst/>
              <a:cxnLst/>
              <a:rect l="l" t="t" r="r" b="b"/>
              <a:pathLst>
                <a:path w="316" h="321" extrusionOk="0">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6"/>
            <p:cNvSpPr/>
            <p:nvPr/>
          </p:nvSpPr>
          <p:spPr>
            <a:xfrm>
              <a:off x="6486471" y="2108406"/>
              <a:ext cx="17952" cy="19727"/>
            </a:xfrm>
            <a:custGeom>
              <a:avLst/>
              <a:gdLst/>
              <a:ahLst/>
              <a:cxnLst/>
              <a:rect l="l" t="t" r="r" b="b"/>
              <a:pathLst>
                <a:path w="92" h="91" extrusionOk="0">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16"/>
            <p:cNvSpPr/>
            <p:nvPr/>
          </p:nvSpPr>
          <p:spPr>
            <a:xfrm>
              <a:off x="5497539" y="1976823"/>
              <a:ext cx="49759" cy="55278"/>
            </a:xfrm>
            <a:custGeom>
              <a:avLst/>
              <a:gdLst/>
              <a:ahLst/>
              <a:cxnLst/>
              <a:rect l="l" t="t" r="r" b="b"/>
              <a:pathLst>
                <a:path w="255" h="255" extrusionOk="0">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16"/>
            <p:cNvSpPr/>
            <p:nvPr/>
          </p:nvSpPr>
          <p:spPr>
            <a:xfrm>
              <a:off x="4158930" y="2122713"/>
              <a:ext cx="10537" cy="10839"/>
            </a:xfrm>
            <a:custGeom>
              <a:avLst/>
              <a:gdLst/>
              <a:ahLst/>
              <a:cxnLst/>
              <a:rect l="l" t="t" r="r" b="b"/>
              <a:pathLst>
                <a:path w="54" h="50" extrusionOk="0">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 name="Google Shape;507;p16"/>
            <p:cNvSpPr/>
            <p:nvPr/>
          </p:nvSpPr>
          <p:spPr>
            <a:xfrm>
              <a:off x="4467825" y="1808823"/>
              <a:ext cx="18538" cy="20810"/>
            </a:xfrm>
            <a:custGeom>
              <a:avLst/>
              <a:gdLst/>
              <a:ahLst/>
              <a:cxnLst/>
              <a:rect l="l" t="t" r="r" b="b"/>
              <a:pathLst>
                <a:path w="95" h="96" extrusionOk="0">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16"/>
            <p:cNvSpPr/>
            <p:nvPr/>
          </p:nvSpPr>
          <p:spPr>
            <a:xfrm>
              <a:off x="3821351" y="1615026"/>
              <a:ext cx="5659" cy="6503"/>
            </a:xfrm>
            <a:custGeom>
              <a:avLst/>
              <a:gdLst/>
              <a:ahLst/>
              <a:cxnLst/>
              <a:rect l="l" t="t" r="r" b="b"/>
              <a:pathLst>
                <a:path w="29" h="30" extrusionOk="0">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 name="Google Shape;509;p16"/>
            <p:cNvSpPr/>
            <p:nvPr/>
          </p:nvSpPr>
          <p:spPr>
            <a:xfrm>
              <a:off x="3248442" y="2205304"/>
              <a:ext cx="32197" cy="35768"/>
            </a:xfrm>
            <a:custGeom>
              <a:avLst/>
              <a:gdLst/>
              <a:ahLst/>
              <a:cxnLst/>
              <a:rect l="l" t="t" r="r" b="b"/>
              <a:pathLst>
                <a:path w="165" h="165" extrusionOk="0">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16"/>
            <p:cNvSpPr/>
            <p:nvPr/>
          </p:nvSpPr>
          <p:spPr>
            <a:xfrm>
              <a:off x="2754757" y="2314559"/>
              <a:ext cx="52100" cy="58096"/>
            </a:xfrm>
            <a:custGeom>
              <a:avLst/>
              <a:gdLst/>
              <a:ahLst/>
              <a:cxnLst/>
              <a:rect l="l" t="t" r="r" b="b"/>
              <a:pathLst>
                <a:path w="267" h="268" extrusionOk="0">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16"/>
            <p:cNvSpPr/>
            <p:nvPr/>
          </p:nvSpPr>
          <p:spPr>
            <a:xfrm>
              <a:off x="2445862" y="2727949"/>
              <a:ext cx="12098" cy="13657"/>
            </a:xfrm>
            <a:custGeom>
              <a:avLst/>
              <a:gdLst/>
              <a:ahLst/>
              <a:cxnLst/>
              <a:rect l="l" t="t" r="r" b="b"/>
              <a:pathLst>
                <a:path w="62" h="63" extrusionOk="0">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16"/>
            <p:cNvSpPr/>
            <p:nvPr/>
          </p:nvSpPr>
          <p:spPr>
            <a:xfrm>
              <a:off x="1895393" y="2639071"/>
              <a:ext cx="26538" cy="29481"/>
            </a:xfrm>
            <a:custGeom>
              <a:avLst/>
              <a:gdLst/>
              <a:ahLst/>
              <a:cxnLst/>
              <a:rect l="l" t="t" r="r" b="b"/>
              <a:pathLst>
                <a:path w="136" h="136" extrusionOk="0">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16"/>
            <p:cNvSpPr/>
            <p:nvPr/>
          </p:nvSpPr>
          <p:spPr>
            <a:xfrm>
              <a:off x="2809004" y="3265768"/>
              <a:ext cx="21855" cy="25146"/>
            </a:xfrm>
            <a:custGeom>
              <a:avLst/>
              <a:gdLst/>
              <a:ahLst/>
              <a:cxnLst/>
              <a:rect l="l" t="t" r="r" b="b"/>
              <a:pathLst>
                <a:path w="112" h="116" extrusionOk="0">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16"/>
            <p:cNvSpPr/>
            <p:nvPr/>
          </p:nvSpPr>
          <p:spPr>
            <a:xfrm>
              <a:off x="1808950" y="2887929"/>
              <a:ext cx="27319" cy="31432"/>
            </a:xfrm>
            <a:custGeom>
              <a:avLst/>
              <a:gdLst/>
              <a:ahLst/>
              <a:cxnLst/>
              <a:rect l="l" t="t" r="r" b="b"/>
              <a:pathLst>
                <a:path w="140" h="145" extrusionOk="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16"/>
            <p:cNvSpPr/>
            <p:nvPr/>
          </p:nvSpPr>
          <p:spPr>
            <a:xfrm>
              <a:off x="1695187" y="2795583"/>
              <a:ext cx="60296" cy="66767"/>
            </a:xfrm>
            <a:custGeom>
              <a:avLst/>
              <a:gdLst/>
              <a:ahLst/>
              <a:cxnLst/>
              <a:rect l="l" t="t" r="r" b="b"/>
              <a:pathLst>
                <a:path w="309" h="308" extrusionOk="0">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16"/>
            <p:cNvSpPr/>
            <p:nvPr/>
          </p:nvSpPr>
          <p:spPr>
            <a:xfrm>
              <a:off x="1751386" y="2981359"/>
              <a:ext cx="14440" cy="16258"/>
            </a:xfrm>
            <a:custGeom>
              <a:avLst/>
              <a:gdLst/>
              <a:ahLst/>
              <a:cxnLst/>
              <a:rect l="l" t="t" r="r" b="b"/>
              <a:pathLst>
                <a:path w="74" h="75" extrusionOk="0">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16"/>
            <p:cNvSpPr/>
            <p:nvPr/>
          </p:nvSpPr>
          <p:spPr>
            <a:xfrm>
              <a:off x="6314559" y="4486211"/>
              <a:ext cx="24196" cy="26013"/>
            </a:xfrm>
            <a:custGeom>
              <a:avLst/>
              <a:gdLst/>
              <a:ahLst/>
              <a:cxnLst/>
              <a:rect l="l" t="t" r="r" b="b"/>
              <a:pathLst>
                <a:path w="124" h="120" extrusionOk="0">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16"/>
            <p:cNvSpPr/>
            <p:nvPr/>
          </p:nvSpPr>
          <p:spPr>
            <a:xfrm>
              <a:off x="6176015" y="4719894"/>
              <a:ext cx="48198" cy="53543"/>
            </a:xfrm>
            <a:custGeom>
              <a:avLst/>
              <a:gdLst/>
              <a:ahLst/>
              <a:cxnLst/>
              <a:rect l="l" t="t" r="r" b="b"/>
              <a:pathLst>
                <a:path w="247" h="247" extrusionOk="0">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16"/>
            <p:cNvSpPr/>
            <p:nvPr/>
          </p:nvSpPr>
          <p:spPr>
            <a:xfrm>
              <a:off x="6694677" y="3910240"/>
              <a:ext cx="29660" cy="34034"/>
            </a:xfrm>
            <a:custGeom>
              <a:avLst/>
              <a:gdLst/>
              <a:ahLst/>
              <a:cxnLst/>
              <a:rect l="l" t="t" r="r" b="b"/>
              <a:pathLst>
                <a:path w="152" h="157" extrusionOk="0">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16"/>
            <p:cNvSpPr/>
            <p:nvPr/>
          </p:nvSpPr>
          <p:spPr>
            <a:xfrm>
              <a:off x="6264996" y="3925847"/>
              <a:ext cx="14440" cy="15608"/>
            </a:xfrm>
            <a:custGeom>
              <a:avLst/>
              <a:gdLst/>
              <a:ahLst/>
              <a:cxnLst/>
              <a:rect l="l" t="t" r="r" b="b"/>
              <a:pathLst>
                <a:path w="74" h="72" extrusionOk="0">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16"/>
            <p:cNvSpPr/>
            <p:nvPr/>
          </p:nvSpPr>
          <p:spPr>
            <a:xfrm>
              <a:off x="5940880" y="3981342"/>
              <a:ext cx="36100" cy="40103"/>
            </a:xfrm>
            <a:custGeom>
              <a:avLst/>
              <a:gdLst/>
              <a:ahLst/>
              <a:cxnLst/>
              <a:rect l="l" t="t" r="r" b="b"/>
              <a:pathLst>
                <a:path w="185" h="185" extrusionOk="0">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16"/>
            <p:cNvSpPr/>
            <p:nvPr/>
          </p:nvSpPr>
          <p:spPr>
            <a:xfrm>
              <a:off x="4252594" y="3976790"/>
              <a:ext cx="44100" cy="49208"/>
            </a:xfrm>
            <a:custGeom>
              <a:avLst/>
              <a:gdLst/>
              <a:ahLst/>
              <a:cxnLst/>
              <a:rect l="l" t="t" r="r" b="b"/>
              <a:pathLst>
                <a:path w="226" h="227" extrusionOk="0">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 name="Google Shape;523;p16"/>
            <p:cNvSpPr/>
            <p:nvPr/>
          </p:nvSpPr>
          <p:spPr>
            <a:xfrm>
              <a:off x="4240496" y="4352894"/>
              <a:ext cx="18733" cy="19727"/>
            </a:xfrm>
            <a:custGeom>
              <a:avLst/>
              <a:gdLst/>
              <a:ahLst/>
              <a:cxnLst/>
              <a:rect l="l" t="t" r="r" b="b"/>
              <a:pathLst>
                <a:path w="96" h="91" extrusionOk="0">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16"/>
            <p:cNvSpPr/>
            <p:nvPr/>
          </p:nvSpPr>
          <p:spPr>
            <a:xfrm>
              <a:off x="4142930" y="3861249"/>
              <a:ext cx="41758" cy="46607"/>
            </a:xfrm>
            <a:custGeom>
              <a:avLst/>
              <a:gdLst/>
              <a:ahLst/>
              <a:cxnLst/>
              <a:rect l="l" t="t" r="r" b="b"/>
              <a:pathLst>
                <a:path w="214" h="215" extrusionOk="0">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16"/>
            <p:cNvSpPr/>
            <p:nvPr/>
          </p:nvSpPr>
          <p:spPr>
            <a:xfrm>
              <a:off x="3061896" y="3911974"/>
              <a:ext cx="45856" cy="51809"/>
            </a:xfrm>
            <a:custGeom>
              <a:avLst/>
              <a:gdLst/>
              <a:ahLst/>
              <a:cxnLst/>
              <a:rect l="l" t="t" r="r" b="b"/>
              <a:pathLst>
                <a:path w="235" h="239" extrusionOk="0">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 name="Google Shape;526;p16"/>
            <p:cNvSpPr/>
            <p:nvPr/>
          </p:nvSpPr>
          <p:spPr>
            <a:xfrm>
              <a:off x="2977989" y="3346625"/>
              <a:ext cx="57759" cy="65032"/>
            </a:xfrm>
            <a:custGeom>
              <a:avLst/>
              <a:gdLst/>
              <a:ahLst/>
              <a:cxnLst/>
              <a:rect l="l" t="t" r="r" b="b"/>
              <a:pathLst>
                <a:path w="296" h="300" extrusionOk="0">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 name="Google Shape;527;p16"/>
            <p:cNvSpPr/>
            <p:nvPr/>
          </p:nvSpPr>
          <p:spPr>
            <a:xfrm>
              <a:off x="3626024" y="4064800"/>
              <a:ext cx="53857" cy="59830"/>
            </a:xfrm>
            <a:custGeom>
              <a:avLst/>
              <a:gdLst/>
              <a:ahLst/>
              <a:cxnLst/>
              <a:rect l="l" t="t" r="r" b="b"/>
              <a:pathLst>
                <a:path w="276" h="276" extrusionOk="0">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 name="Google Shape;528;p16"/>
            <p:cNvSpPr/>
            <p:nvPr/>
          </p:nvSpPr>
          <p:spPr>
            <a:xfrm>
              <a:off x="2841981" y="4140455"/>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16"/>
            <p:cNvSpPr/>
            <p:nvPr/>
          </p:nvSpPr>
          <p:spPr>
            <a:xfrm>
              <a:off x="3370010" y="4694098"/>
              <a:ext cx="41758" cy="47474"/>
            </a:xfrm>
            <a:custGeom>
              <a:avLst/>
              <a:gdLst/>
              <a:ahLst/>
              <a:cxnLst/>
              <a:rect l="l" t="t" r="r" b="b"/>
              <a:pathLst>
                <a:path w="214" h="219" extrusionOk="0">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16"/>
            <p:cNvSpPr/>
            <p:nvPr/>
          </p:nvSpPr>
          <p:spPr>
            <a:xfrm>
              <a:off x="3698027" y="4931467"/>
              <a:ext cx="56198" cy="62431"/>
            </a:xfrm>
            <a:custGeom>
              <a:avLst/>
              <a:gdLst/>
              <a:ahLst/>
              <a:cxnLst/>
              <a:rect l="l" t="t" r="r" b="b"/>
              <a:pathLst>
                <a:path w="288" h="288" extrusionOk="0">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16"/>
            <p:cNvSpPr/>
            <p:nvPr/>
          </p:nvSpPr>
          <p:spPr>
            <a:xfrm>
              <a:off x="3962822" y="4558180"/>
              <a:ext cx="18733" cy="19727"/>
            </a:xfrm>
            <a:custGeom>
              <a:avLst/>
              <a:gdLst/>
              <a:ahLst/>
              <a:cxnLst/>
              <a:rect l="l" t="t" r="r" b="b"/>
              <a:pathLst>
                <a:path w="96" h="91" extrusionOk="0">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16"/>
            <p:cNvSpPr/>
            <p:nvPr/>
          </p:nvSpPr>
          <p:spPr>
            <a:xfrm>
              <a:off x="8131633" y="3200085"/>
              <a:ext cx="34538" cy="38369"/>
            </a:xfrm>
            <a:custGeom>
              <a:avLst/>
              <a:gdLst/>
              <a:ahLst/>
              <a:cxnLst/>
              <a:rect l="l" t="t" r="r" b="b"/>
              <a:pathLst>
                <a:path w="177" h="177" extrusionOk="0">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16"/>
            <p:cNvSpPr/>
            <p:nvPr/>
          </p:nvSpPr>
          <p:spPr>
            <a:xfrm>
              <a:off x="8482871" y="3594615"/>
              <a:ext cx="49954" cy="56145"/>
            </a:xfrm>
            <a:custGeom>
              <a:avLst/>
              <a:gdLst/>
              <a:ahLst/>
              <a:cxnLst/>
              <a:rect l="l" t="t" r="r" b="b"/>
              <a:pathLst>
                <a:path w="256" h="259" extrusionOk="0">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16"/>
            <p:cNvSpPr/>
            <p:nvPr/>
          </p:nvSpPr>
          <p:spPr>
            <a:xfrm>
              <a:off x="8422966" y="2777807"/>
              <a:ext cx="40197" cy="44656"/>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16"/>
            <p:cNvSpPr/>
            <p:nvPr/>
          </p:nvSpPr>
          <p:spPr>
            <a:xfrm>
              <a:off x="9023779" y="3333401"/>
              <a:ext cx="8196" cy="9105"/>
            </a:xfrm>
            <a:custGeom>
              <a:avLst/>
              <a:gdLst/>
              <a:ahLst/>
              <a:cxnLst/>
              <a:rect l="l" t="t" r="r" b="b"/>
              <a:pathLst>
                <a:path w="42" h="42" extrusionOk="0">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16"/>
            <p:cNvSpPr/>
            <p:nvPr/>
          </p:nvSpPr>
          <p:spPr>
            <a:xfrm>
              <a:off x="-93007" y="650594"/>
              <a:ext cx="24196" cy="26013"/>
            </a:xfrm>
            <a:custGeom>
              <a:avLst/>
              <a:gdLst/>
              <a:ahLst/>
              <a:cxnLst/>
              <a:rect l="l" t="t" r="r" b="b"/>
              <a:pathLst>
                <a:path w="124" h="120" extrusionOk="0">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16"/>
            <p:cNvSpPr/>
            <p:nvPr/>
          </p:nvSpPr>
          <p:spPr>
            <a:xfrm>
              <a:off x="8904553" y="1137687"/>
              <a:ext cx="52296" cy="58096"/>
            </a:xfrm>
            <a:custGeom>
              <a:avLst/>
              <a:gdLst/>
              <a:ahLst/>
              <a:cxnLst/>
              <a:rect l="l" t="t" r="r" b="b"/>
              <a:pathLst>
                <a:path w="268" h="268" extrusionOk="0">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16"/>
            <p:cNvSpPr/>
            <p:nvPr/>
          </p:nvSpPr>
          <p:spPr>
            <a:xfrm>
              <a:off x="9178324" y="1120779"/>
              <a:ext cx="8196" cy="10188"/>
            </a:xfrm>
            <a:custGeom>
              <a:avLst/>
              <a:gdLst/>
              <a:ahLst/>
              <a:cxnLst/>
              <a:rect l="l" t="t" r="r" b="b"/>
              <a:pathLst>
                <a:path w="42" h="47" extrusionOk="0">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16"/>
            <p:cNvSpPr/>
            <p:nvPr/>
          </p:nvSpPr>
          <p:spPr>
            <a:xfrm>
              <a:off x="7242609" y="1404321"/>
              <a:ext cx="657987" cy="738986"/>
            </a:xfrm>
            <a:custGeom>
              <a:avLst/>
              <a:gdLst/>
              <a:ahLst/>
              <a:cxnLst/>
              <a:rect l="l" t="t" r="r" b="b"/>
              <a:pathLst>
                <a:path w="3372" h="3409" extrusionOk="0">
                  <a:moveTo>
                    <a:pt x="1137" y="1"/>
                  </a:moveTo>
                  <a:lnTo>
                    <a:pt x="1137" y="1"/>
                  </a:lnTo>
                  <a:cubicBezTo>
                    <a:pt x="477" y="255"/>
                    <a:pt x="1" y="895"/>
                    <a:pt x="1" y="1645"/>
                  </a:cubicBezTo>
                  <a:cubicBezTo>
                    <a:pt x="1" y="2621"/>
                    <a:pt x="788" y="3409"/>
                    <a:pt x="1764" y="3409"/>
                  </a:cubicBezTo>
                  <a:cubicBezTo>
                    <a:pt x="2482" y="3409"/>
                    <a:pt x="3097" y="2978"/>
                    <a:pt x="3372" y="2363"/>
                  </a:cubicBezTo>
                  <a:lnTo>
                    <a:pt x="3372" y="2363"/>
                  </a:lnTo>
                  <a:cubicBezTo>
                    <a:pt x="3183" y="2437"/>
                    <a:pt x="2970" y="2482"/>
                    <a:pt x="2748" y="2482"/>
                  </a:cubicBezTo>
                  <a:cubicBezTo>
                    <a:pt x="1772" y="2482"/>
                    <a:pt x="985" y="1694"/>
                    <a:pt x="985" y="719"/>
                  </a:cubicBezTo>
                  <a:cubicBezTo>
                    <a:pt x="985" y="464"/>
                    <a:pt x="1038" y="222"/>
                    <a:pt x="1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16"/>
            <p:cNvSpPr/>
            <p:nvPr/>
          </p:nvSpPr>
          <p:spPr>
            <a:xfrm>
              <a:off x="1879393" y="3244307"/>
              <a:ext cx="396119" cy="385859"/>
            </a:xfrm>
            <a:custGeom>
              <a:avLst/>
              <a:gdLst/>
              <a:ahLst/>
              <a:cxnLst/>
              <a:rect l="l" t="t" r="r" b="b"/>
              <a:pathLst>
                <a:path w="2030" h="1780" extrusionOk="0">
                  <a:moveTo>
                    <a:pt x="1014" y="0"/>
                  </a:moveTo>
                  <a:cubicBezTo>
                    <a:pt x="894" y="0"/>
                    <a:pt x="773" y="24"/>
                    <a:pt x="656" y="75"/>
                  </a:cubicBezTo>
                  <a:cubicBezTo>
                    <a:pt x="205" y="276"/>
                    <a:pt x="0" y="797"/>
                    <a:pt x="201" y="1248"/>
                  </a:cubicBezTo>
                  <a:cubicBezTo>
                    <a:pt x="350" y="1581"/>
                    <a:pt x="673" y="1780"/>
                    <a:pt x="1013" y="1780"/>
                  </a:cubicBezTo>
                  <a:cubicBezTo>
                    <a:pt x="1134" y="1780"/>
                    <a:pt x="1256" y="1755"/>
                    <a:pt x="1374" y="1703"/>
                  </a:cubicBezTo>
                  <a:cubicBezTo>
                    <a:pt x="1825" y="1506"/>
                    <a:pt x="2030" y="981"/>
                    <a:pt x="1833" y="530"/>
                  </a:cubicBezTo>
                  <a:cubicBezTo>
                    <a:pt x="1687" y="198"/>
                    <a:pt x="1358" y="0"/>
                    <a:pt x="1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16"/>
            <p:cNvSpPr/>
            <p:nvPr/>
          </p:nvSpPr>
          <p:spPr>
            <a:xfrm>
              <a:off x="1775387" y="3284844"/>
              <a:ext cx="611350" cy="303702"/>
            </a:xfrm>
            <a:custGeom>
              <a:avLst/>
              <a:gdLst/>
              <a:ahLst/>
              <a:cxnLst/>
              <a:rect l="l" t="t" r="r" b="b"/>
              <a:pathLst>
                <a:path w="3133" h="1401" extrusionOk="0">
                  <a:moveTo>
                    <a:pt x="3017" y="0"/>
                  </a:moveTo>
                  <a:cubicBezTo>
                    <a:pt x="2924" y="0"/>
                    <a:pt x="2749" y="39"/>
                    <a:pt x="2518" y="109"/>
                  </a:cubicBezTo>
                  <a:cubicBezTo>
                    <a:pt x="2552" y="104"/>
                    <a:pt x="2580" y="101"/>
                    <a:pt x="2603" y="101"/>
                  </a:cubicBezTo>
                  <a:cubicBezTo>
                    <a:pt x="2632" y="101"/>
                    <a:pt x="2650" y="106"/>
                    <a:pt x="2657" y="117"/>
                  </a:cubicBezTo>
                  <a:cubicBezTo>
                    <a:pt x="2694" y="195"/>
                    <a:pt x="2210" y="487"/>
                    <a:pt x="1579" y="765"/>
                  </a:cubicBezTo>
                  <a:cubicBezTo>
                    <a:pt x="1061" y="992"/>
                    <a:pt x="608" y="1143"/>
                    <a:pt x="444" y="1143"/>
                  </a:cubicBezTo>
                  <a:cubicBezTo>
                    <a:pt x="410" y="1143"/>
                    <a:pt x="388" y="1136"/>
                    <a:pt x="381" y="1122"/>
                  </a:cubicBezTo>
                  <a:cubicBezTo>
                    <a:pt x="369" y="1102"/>
                    <a:pt x="402" y="1061"/>
                    <a:pt x="463" y="1015"/>
                  </a:cubicBezTo>
                  <a:lnTo>
                    <a:pt x="463" y="1015"/>
                  </a:lnTo>
                  <a:cubicBezTo>
                    <a:pt x="168" y="1184"/>
                    <a:pt x="0" y="1323"/>
                    <a:pt x="29" y="1372"/>
                  </a:cubicBezTo>
                  <a:cubicBezTo>
                    <a:pt x="37" y="1392"/>
                    <a:pt x="65" y="1401"/>
                    <a:pt x="112" y="1401"/>
                  </a:cubicBezTo>
                  <a:cubicBezTo>
                    <a:pt x="330" y="1401"/>
                    <a:pt x="943" y="1196"/>
                    <a:pt x="1640" y="888"/>
                  </a:cubicBezTo>
                  <a:cubicBezTo>
                    <a:pt x="2489" y="511"/>
                    <a:pt x="3133" y="126"/>
                    <a:pt x="3088" y="19"/>
                  </a:cubicBezTo>
                  <a:cubicBezTo>
                    <a:pt x="3078" y="6"/>
                    <a:pt x="3054" y="0"/>
                    <a:pt x="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42" name="Google Shape;542;p16"/>
          <p:cNvSpPr/>
          <p:nvPr/>
        </p:nvSpPr>
        <p:spPr>
          <a:xfrm>
            <a:off x="212833" y="283200"/>
            <a:ext cx="11741600" cy="6291600"/>
          </a:xfrm>
          <a:prstGeom prst="roundRect">
            <a:avLst>
              <a:gd name="adj" fmla="val 0"/>
            </a:avLst>
          </a:prstGeom>
          <a:solidFill>
            <a:srgbClr val="FFFFFF">
              <a:alpha val="1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3" name="Google Shape;543;p16"/>
          <p:cNvSpPr txBox="1">
            <a:spLocks noGrp="1"/>
          </p:cNvSpPr>
          <p:nvPr>
            <p:ph type="sldNum" idx="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544" name="Google Shape;544;p16"/>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12000"/>
              <a:buNone/>
              <a:defRPr sz="16000">
                <a:solidFill>
                  <a:srgbClr val="FFFFFF"/>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45" name="Google Shape;545;p16"/>
          <p:cNvSpPr txBox="1">
            <a:spLocks noGrp="1"/>
          </p:cNvSpPr>
          <p:nvPr>
            <p:ph type="subTitle" idx="1"/>
          </p:nvPr>
        </p:nvSpPr>
        <p:spPr>
          <a:xfrm flipH="1">
            <a:off x="3042267" y="4151375"/>
            <a:ext cx="6107600" cy="3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867">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ru-RU"/>
              <a:t>Образец подзаголовка</a:t>
            </a:r>
            <a:endParaRPr/>
          </a:p>
        </p:txBody>
      </p:sp>
    </p:spTree>
    <p:extLst>
      <p:ext uri="{BB962C8B-B14F-4D97-AF65-F5344CB8AC3E}">
        <p14:creationId xmlns:p14="http://schemas.microsoft.com/office/powerpoint/2010/main" val="4107087043"/>
      </p:ext>
    </p:extLst>
  </p:cSld>
  <p:clrMapOvr>
    <a:masterClrMapping/>
  </p:clrMapOvr>
  <p:extLst>
    <p:ext uri="{DCECCB84-F9BA-43D5-87BE-67443E8EF086}">
      <p15:sldGuideLst xmlns:p15="http://schemas.microsoft.com/office/powerpoint/2012/main">
        <p15:guide id="1" orient="horz" pos="2136">
          <p15:clr>
            <a:srgbClr val="FA7B17"/>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ECHNOLOGY DESIGN " type="blank">
  <p:cSld name="TECHNOLOGY DESIGN ">
    <p:spTree>
      <p:nvGrpSpPr>
        <p:cNvPr id="1" name="Shape 546"/>
        <p:cNvGrpSpPr/>
        <p:nvPr/>
      </p:nvGrpSpPr>
      <p:grpSpPr>
        <a:xfrm>
          <a:off x="0" y="0"/>
          <a:ext cx="0" cy="0"/>
          <a:chOff x="0" y="0"/>
          <a:chExt cx="0" cy="0"/>
        </a:xfrm>
      </p:grpSpPr>
      <p:sp>
        <p:nvSpPr>
          <p:cNvPr id="547" name="Google Shape;547;p17"/>
          <p:cNvSpPr/>
          <p:nvPr/>
        </p:nvSpPr>
        <p:spPr>
          <a:xfrm>
            <a:off x="0" y="0"/>
            <a:ext cx="12192083" cy="6858056"/>
          </a:xfrm>
          <a:custGeom>
            <a:avLst/>
            <a:gdLst/>
            <a:ahLst/>
            <a:cxnLst/>
            <a:rect l="l" t="t" r="r" b="b"/>
            <a:pathLst>
              <a:path w="66114" h="43008" extrusionOk="0">
                <a:moveTo>
                  <a:pt x="0" y="1"/>
                </a:moveTo>
                <a:lnTo>
                  <a:pt x="66113" y="1"/>
                </a:lnTo>
                <a:lnTo>
                  <a:pt x="66113" y="43007"/>
                </a:lnTo>
                <a:lnTo>
                  <a:pt x="0" y="43007"/>
                </a:lnTo>
                <a:close/>
              </a:path>
            </a:pathLst>
          </a:custGeom>
          <a:gradFill>
            <a:gsLst>
              <a:gs pos="0">
                <a:schemeClr val="accent3"/>
              </a:gs>
              <a:gs pos="100000">
                <a:schemeClr val="accent4"/>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8" name="Google Shape;548;p17"/>
          <p:cNvSpPr/>
          <p:nvPr/>
        </p:nvSpPr>
        <p:spPr>
          <a:xfrm>
            <a:off x="2" y="28696"/>
            <a:ext cx="12191900" cy="6829353"/>
          </a:xfrm>
          <a:custGeom>
            <a:avLst/>
            <a:gdLst/>
            <a:ahLst/>
            <a:cxnLst/>
            <a:rect l="l" t="t" r="r" b="b"/>
            <a:pathLst>
              <a:path w="66844" h="37443" extrusionOk="0">
                <a:moveTo>
                  <a:pt x="66843" y="2145"/>
                </a:moveTo>
                <a:cubicBezTo>
                  <a:pt x="61476" y="1"/>
                  <a:pt x="57297" y="2797"/>
                  <a:pt x="56071" y="8690"/>
                </a:cubicBezTo>
                <a:cubicBezTo>
                  <a:pt x="54878" y="14455"/>
                  <a:pt x="48296" y="12269"/>
                  <a:pt x="44770" y="15476"/>
                </a:cubicBezTo>
                <a:cubicBezTo>
                  <a:pt x="39226" y="20520"/>
                  <a:pt x="41297" y="27384"/>
                  <a:pt x="33424" y="27384"/>
                </a:cubicBezTo>
                <a:cubicBezTo>
                  <a:pt x="25551" y="27384"/>
                  <a:pt x="27667" y="20515"/>
                  <a:pt x="22073" y="15476"/>
                </a:cubicBezTo>
                <a:cubicBezTo>
                  <a:pt x="18531" y="12282"/>
                  <a:pt x="11966" y="14455"/>
                  <a:pt x="10772" y="8690"/>
                </a:cubicBezTo>
                <a:cubicBezTo>
                  <a:pt x="9546" y="2789"/>
                  <a:pt x="5368" y="1"/>
                  <a:pt x="0" y="2145"/>
                </a:cubicBezTo>
                <a:lnTo>
                  <a:pt x="0" y="37442"/>
                </a:lnTo>
                <a:lnTo>
                  <a:pt x="66843" y="37442"/>
                </a:lnTo>
                <a:close/>
              </a:path>
            </a:pathLst>
          </a:custGeom>
          <a:gradFill>
            <a:gsLst>
              <a:gs pos="0">
                <a:schemeClr val="dk1"/>
              </a:gs>
              <a:gs pos="56000">
                <a:srgbClr val="3F2767"/>
              </a:gs>
              <a:gs pos="100000">
                <a:schemeClr val="accent3"/>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9" name="Google Shape;549;p17"/>
          <p:cNvSpPr/>
          <p:nvPr/>
        </p:nvSpPr>
        <p:spPr>
          <a:xfrm>
            <a:off x="1" y="1658685"/>
            <a:ext cx="12191900" cy="5199304"/>
          </a:xfrm>
          <a:custGeom>
            <a:avLst/>
            <a:gdLst/>
            <a:ahLst/>
            <a:cxnLst/>
            <a:rect l="l" t="t" r="r" b="b"/>
            <a:pathLst>
              <a:path w="66844" h="28506" extrusionOk="0">
                <a:moveTo>
                  <a:pt x="405" y="1"/>
                </a:moveTo>
                <a:cubicBezTo>
                  <a:pt x="273" y="1"/>
                  <a:pt x="138" y="4"/>
                  <a:pt x="0" y="11"/>
                </a:cubicBezTo>
                <a:lnTo>
                  <a:pt x="0" y="28505"/>
                </a:lnTo>
                <a:lnTo>
                  <a:pt x="66843" y="28505"/>
                </a:lnTo>
                <a:lnTo>
                  <a:pt x="66843" y="11"/>
                </a:lnTo>
                <a:cubicBezTo>
                  <a:pt x="66720" y="5"/>
                  <a:pt x="66599" y="2"/>
                  <a:pt x="66480" y="2"/>
                </a:cubicBezTo>
                <a:cubicBezTo>
                  <a:pt x="59279" y="2"/>
                  <a:pt x="58011" y="10606"/>
                  <a:pt x="53913" y="10606"/>
                </a:cubicBezTo>
                <a:cubicBezTo>
                  <a:pt x="53427" y="10606"/>
                  <a:pt x="52900" y="10457"/>
                  <a:pt x="52319" y="10122"/>
                </a:cubicBezTo>
                <a:cubicBezTo>
                  <a:pt x="50860" y="9281"/>
                  <a:pt x="49132" y="8680"/>
                  <a:pt x="47451" y="8680"/>
                </a:cubicBezTo>
                <a:cubicBezTo>
                  <a:pt x="45112" y="8680"/>
                  <a:pt x="42864" y="9842"/>
                  <a:pt x="41559" y="13132"/>
                </a:cubicBezTo>
                <a:cubicBezTo>
                  <a:pt x="40391" y="16076"/>
                  <a:pt x="38667" y="17291"/>
                  <a:pt x="37148" y="17291"/>
                </a:cubicBezTo>
                <a:cubicBezTo>
                  <a:pt x="35373" y="17291"/>
                  <a:pt x="33879" y="15631"/>
                  <a:pt x="33879" y="13132"/>
                </a:cubicBezTo>
                <a:lnTo>
                  <a:pt x="33879" y="10873"/>
                </a:lnTo>
                <a:lnTo>
                  <a:pt x="32964" y="10873"/>
                </a:lnTo>
                <a:lnTo>
                  <a:pt x="32964" y="13132"/>
                </a:lnTo>
                <a:cubicBezTo>
                  <a:pt x="32964" y="15631"/>
                  <a:pt x="31470" y="17291"/>
                  <a:pt x="29694" y="17291"/>
                </a:cubicBezTo>
                <a:cubicBezTo>
                  <a:pt x="28175" y="17291"/>
                  <a:pt x="26450" y="16076"/>
                  <a:pt x="25280" y="13132"/>
                </a:cubicBezTo>
                <a:cubicBezTo>
                  <a:pt x="24017" y="9947"/>
                  <a:pt x="22332" y="8991"/>
                  <a:pt x="20218" y="8991"/>
                </a:cubicBezTo>
                <a:cubicBezTo>
                  <a:pt x="18579" y="8991"/>
                  <a:pt x="16682" y="9566"/>
                  <a:pt x="14524" y="10122"/>
                </a:cubicBezTo>
                <a:cubicBezTo>
                  <a:pt x="14138" y="10222"/>
                  <a:pt x="13776" y="10269"/>
                  <a:pt x="13435" y="10269"/>
                </a:cubicBezTo>
                <a:cubicBezTo>
                  <a:pt x="8373" y="10269"/>
                  <a:pt x="7900" y="1"/>
                  <a:pt x="405" y="1"/>
                </a:cubicBezTo>
                <a:close/>
              </a:path>
            </a:pathLst>
          </a:custGeom>
          <a:solidFill>
            <a:srgbClr val="F9F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0" name="Google Shape;550;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551" name="Google Shape;551;p17"/>
          <p:cNvSpPr txBox="1">
            <a:spLocks noGrp="1"/>
          </p:cNvSpPr>
          <p:nvPr>
            <p:ph type="title"/>
          </p:nvPr>
        </p:nvSpPr>
        <p:spPr>
          <a:xfrm flipH="1">
            <a:off x="5371067" y="3729233"/>
            <a:ext cx="6305600" cy="798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1800"/>
              <a:buNone/>
              <a:defRPr sz="2400">
                <a:solidFill>
                  <a:srgbClr val="0F0F4B"/>
                </a:solidFill>
              </a:defRPr>
            </a:lvl1pPr>
            <a:lvl2pPr lvl="1" algn="r" rtl="0">
              <a:spcBef>
                <a:spcPts val="0"/>
              </a:spcBef>
              <a:spcAft>
                <a:spcPts val="0"/>
              </a:spcAft>
              <a:buClr>
                <a:srgbClr val="0F0F4B"/>
              </a:buClr>
              <a:buSzPts val="1800"/>
              <a:buNone/>
              <a:defRPr sz="2400">
                <a:solidFill>
                  <a:srgbClr val="0F0F4B"/>
                </a:solidFill>
              </a:defRPr>
            </a:lvl2pPr>
            <a:lvl3pPr lvl="2" algn="r" rtl="0">
              <a:spcBef>
                <a:spcPts val="0"/>
              </a:spcBef>
              <a:spcAft>
                <a:spcPts val="0"/>
              </a:spcAft>
              <a:buClr>
                <a:srgbClr val="0F0F4B"/>
              </a:buClr>
              <a:buSzPts val="1800"/>
              <a:buNone/>
              <a:defRPr sz="2400">
                <a:solidFill>
                  <a:srgbClr val="0F0F4B"/>
                </a:solidFill>
              </a:defRPr>
            </a:lvl3pPr>
            <a:lvl4pPr lvl="3" algn="r" rtl="0">
              <a:spcBef>
                <a:spcPts val="0"/>
              </a:spcBef>
              <a:spcAft>
                <a:spcPts val="0"/>
              </a:spcAft>
              <a:buClr>
                <a:srgbClr val="0F0F4B"/>
              </a:buClr>
              <a:buSzPts val="1800"/>
              <a:buNone/>
              <a:defRPr sz="2400">
                <a:solidFill>
                  <a:srgbClr val="0F0F4B"/>
                </a:solidFill>
              </a:defRPr>
            </a:lvl4pPr>
            <a:lvl5pPr lvl="4" algn="r" rtl="0">
              <a:spcBef>
                <a:spcPts val="0"/>
              </a:spcBef>
              <a:spcAft>
                <a:spcPts val="0"/>
              </a:spcAft>
              <a:buClr>
                <a:srgbClr val="0F0F4B"/>
              </a:buClr>
              <a:buSzPts val="1800"/>
              <a:buNone/>
              <a:defRPr sz="2400">
                <a:solidFill>
                  <a:srgbClr val="0F0F4B"/>
                </a:solidFill>
              </a:defRPr>
            </a:lvl5pPr>
            <a:lvl6pPr lvl="5" algn="r" rtl="0">
              <a:spcBef>
                <a:spcPts val="0"/>
              </a:spcBef>
              <a:spcAft>
                <a:spcPts val="0"/>
              </a:spcAft>
              <a:buClr>
                <a:srgbClr val="0F0F4B"/>
              </a:buClr>
              <a:buSzPts val="1800"/>
              <a:buNone/>
              <a:defRPr sz="2400">
                <a:solidFill>
                  <a:srgbClr val="0F0F4B"/>
                </a:solidFill>
              </a:defRPr>
            </a:lvl6pPr>
            <a:lvl7pPr lvl="6" algn="r" rtl="0">
              <a:spcBef>
                <a:spcPts val="0"/>
              </a:spcBef>
              <a:spcAft>
                <a:spcPts val="0"/>
              </a:spcAft>
              <a:buClr>
                <a:srgbClr val="0F0F4B"/>
              </a:buClr>
              <a:buSzPts val="1800"/>
              <a:buNone/>
              <a:defRPr sz="2400">
                <a:solidFill>
                  <a:srgbClr val="0F0F4B"/>
                </a:solidFill>
              </a:defRPr>
            </a:lvl7pPr>
            <a:lvl8pPr lvl="7" algn="r" rtl="0">
              <a:spcBef>
                <a:spcPts val="0"/>
              </a:spcBef>
              <a:spcAft>
                <a:spcPts val="0"/>
              </a:spcAft>
              <a:buClr>
                <a:srgbClr val="0F0F4B"/>
              </a:buClr>
              <a:buSzPts val="1800"/>
              <a:buNone/>
              <a:defRPr sz="2400">
                <a:solidFill>
                  <a:srgbClr val="0F0F4B"/>
                </a:solidFill>
              </a:defRPr>
            </a:lvl8pPr>
            <a:lvl9pPr lvl="8" algn="r" rtl="0">
              <a:spcBef>
                <a:spcPts val="0"/>
              </a:spcBef>
              <a:spcAft>
                <a:spcPts val="0"/>
              </a:spcAft>
              <a:buClr>
                <a:srgbClr val="0F0F4B"/>
              </a:buClr>
              <a:buSzPts val="1800"/>
              <a:buNone/>
              <a:defRPr sz="2400">
                <a:solidFill>
                  <a:srgbClr val="0F0F4B"/>
                </a:solidFill>
              </a:defRPr>
            </a:lvl9pPr>
          </a:lstStyle>
          <a:p>
            <a:r>
              <a:rPr lang="ru-RU"/>
              <a:t>Образец заголовка</a:t>
            </a:r>
            <a:endParaRPr/>
          </a:p>
        </p:txBody>
      </p:sp>
      <p:sp>
        <p:nvSpPr>
          <p:cNvPr id="552" name="Google Shape;552;p17"/>
          <p:cNvSpPr txBox="1">
            <a:spLocks noGrp="1"/>
          </p:cNvSpPr>
          <p:nvPr>
            <p:ph type="subTitle" idx="1"/>
          </p:nvPr>
        </p:nvSpPr>
        <p:spPr>
          <a:xfrm flipH="1">
            <a:off x="9027867" y="4527233"/>
            <a:ext cx="2648800" cy="39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F0F4B"/>
              </a:buClr>
              <a:buSzPts val="1000"/>
              <a:buNone/>
              <a:defRPr sz="1333">
                <a:solidFill>
                  <a:srgbClr val="0F0F4B"/>
                </a:solidFill>
              </a:defRPr>
            </a:lvl1pPr>
            <a:lvl2pPr lvl="1" algn="r" rtl="0">
              <a:lnSpc>
                <a:spcPct val="100000"/>
              </a:lnSpc>
              <a:spcBef>
                <a:spcPts val="0"/>
              </a:spcBef>
              <a:spcAft>
                <a:spcPts val="0"/>
              </a:spcAft>
              <a:buClr>
                <a:srgbClr val="0F0F4B"/>
              </a:buClr>
              <a:buSzPts val="1000"/>
              <a:buNone/>
              <a:defRPr sz="1333">
                <a:solidFill>
                  <a:srgbClr val="0F0F4B"/>
                </a:solidFill>
              </a:defRPr>
            </a:lvl2pPr>
            <a:lvl3pPr lvl="2" algn="r" rtl="0">
              <a:lnSpc>
                <a:spcPct val="100000"/>
              </a:lnSpc>
              <a:spcBef>
                <a:spcPts val="0"/>
              </a:spcBef>
              <a:spcAft>
                <a:spcPts val="0"/>
              </a:spcAft>
              <a:buClr>
                <a:srgbClr val="0F0F4B"/>
              </a:buClr>
              <a:buSzPts val="1000"/>
              <a:buNone/>
              <a:defRPr sz="1333">
                <a:solidFill>
                  <a:srgbClr val="0F0F4B"/>
                </a:solidFill>
              </a:defRPr>
            </a:lvl3pPr>
            <a:lvl4pPr lvl="3" algn="r" rtl="0">
              <a:lnSpc>
                <a:spcPct val="100000"/>
              </a:lnSpc>
              <a:spcBef>
                <a:spcPts val="0"/>
              </a:spcBef>
              <a:spcAft>
                <a:spcPts val="0"/>
              </a:spcAft>
              <a:buClr>
                <a:srgbClr val="0F0F4B"/>
              </a:buClr>
              <a:buSzPts val="1000"/>
              <a:buNone/>
              <a:defRPr sz="1333">
                <a:solidFill>
                  <a:srgbClr val="0F0F4B"/>
                </a:solidFill>
              </a:defRPr>
            </a:lvl4pPr>
            <a:lvl5pPr lvl="4" algn="r" rtl="0">
              <a:lnSpc>
                <a:spcPct val="100000"/>
              </a:lnSpc>
              <a:spcBef>
                <a:spcPts val="0"/>
              </a:spcBef>
              <a:spcAft>
                <a:spcPts val="0"/>
              </a:spcAft>
              <a:buClr>
                <a:srgbClr val="0F0F4B"/>
              </a:buClr>
              <a:buSzPts val="1000"/>
              <a:buNone/>
              <a:defRPr sz="1333">
                <a:solidFill>
                  <a:srgbClr val="0F0F4B"/>
                </a:solidFill>
              </a:defRPr>
            </a:lvl5pPr>
            <a:lvl6pPr lvl="5" algn="r" rtl="0">
              <a:lnSpc>
                <a:spcPct val="100000"/>
              </a:lnSpc>
              <a:spcBef>
                <a:spcPts val="0"/>
              </a:spcBef>
              <a:spcAft>
                <a:spcPts val="0"/>
              </a:spcAft>
              <a:buClr>
                <a:srgbClr val="0F0F4B"/>
              </a:buClr>
              <a:buSzPts val="1000"/>
              <a:buNone/>
              <a:defRPr sz="1333">
                <a:solidFill>
                  <a:srgbClr val="0F0F4B"/>
                </a:solidFill>
              </a:defRPr>
            </a:lvl6pPr>
            <a:lvl7pPr lvl="6" algn="r" rtl="0">
              <a:lnSpc>
                <a:spcPct val="100000"/>
              </a:lnSpc>
              <a:spcBef>
                <a:spcPts val="0"/>
              </a:spcBef>
              <a:spcAft>
                <a:spcPts val="0"/>
              </a:spcAft>
              <a:buClr>
                <a:srgbClr val="0F0F4B"/>
              </a:buClr>
              <a:buSzPts val="1000"/>
              <a:buNone/>
              <a:defRPr sz="1333">
                <a:solidFill>
                  <a:srgbClr val="0F0F4B"/>
                </a:solidFill>
              </a:defRPr>
            </a:lvl7pPr>
            <a:lvl8pPr lvl="7" algn="r" rtl="0">
              <a:lnSpc>
                <a:spcPct val="100000"/>
              </a:lnSpc>
              <a:spcBef>
                <a:spcPts val="0"/>
              </a:spcBef>
              <a:spcAft>
                <a:spcPts val="0"/>
              </a:spcAft>
              <a:buClr>
                <a:srgbClr val="0F0F4B"/>
              </a:buClr>
              <a:buSzPts val="1000"/>
              <a:buNone/>
              <a:defRPr sz="1333">
                <a:solidFill>
                  <a:srgbClr val="0F0F4B"/>
                </a:solidFill>
              </a:defRPr>
            </a:lvl8pPr>
            <a:lvl9pPr lvl="8" algn="r" rtl="0">
              <a:lnSpc>
                <a:spcPct val="100000"/>
              </a:lnSpc>
              <a:spcBef>
                <a:spcPts val="0"/>
              </a:spcBef>
              <a:spcAft>
                <a:spcPts val="0"/>
              </a:spcAft>
              <a:buClr>
                <a:srgbClr val="0F0F4B"/>
              </a:buClr>
              <a:buSzPts val="1000"/>
              <a:buNone/>
              <a:defRPr sz="1333">
                <a:solidFill>
                  <a:srgbClr val="0F0F4B"/>
                </a:solidFill>
              </a:defRPr>
            </a:lvl9pPr>
          </a:lstStyle>
          <a:p>
            <a:r>
              <a:rPr lang="ru-RU"/>
              <a:t>Образец подзаголовка</a:t>
            </a:r>
            <a:endParaRPr/>
          </a:p>
        </p:txBody>
      </p:sp>
    </p:spTree>
    <p:extLst>
      <p:ext uri="{BB962C8B-B14F-4D97-AF65-F5344CB8AC3E}">
        <p14:creationId xmlns:p14="http://schemas.microsoft.com/office/powerpoint/2010/main" val="17580545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53"/>
        <p:cNvGrpSpPr/>
        <p:nvPr/>
      </p:nvGrpSpPr>
      <p:grpSpPr>
        <a:xfrm>
          <a:off x="0" y="0"/>
          <a:ext cx="0" cy="0"/>
          <a:chOff x="0" y="0"/>
          <a:chExt cx="0" cy="0"/>
        </a:xfrm>
      </p:grpSpPr>
      <p:sp>
        <p:nvSpPr>
          <p:cNvPr id="554" name="Google Shape;554;p18"/>
          <p:cNvSpPr/>
          <p:nvPr/>
        </p:nvSpPr>
        <p:spPr>
          <a:xfrm rot="9891484">
            <a:off x="7332643" y="167414"/>
            <a:ext cx="4570616" cy="1486020"/>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5" name="Google Shape;555;p18"/>
          <p:cNvSpPr/>
          <p:nvPr/>
        </p:nvSpPr>
        <p:spPr>
          <a:xfrm rot="10800000">
            <a:off x="-43196" y="-34379"/>
            <a:ext cx="5674909" cy="4127315"/>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56" name="Google Shape;556;p18"/>
          <p:cNvSpPr/>
          <p:nvPr/>
        </p:nvSpPr>
        <p:spPr>
          <a:xfrm flipH="1">
            <a:off x="3" y="4267569"/>
            <a:ext cx="3604352" cy="2621239"/>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57" name="Google Shape;557;p18"/>
          <p:cNvSpPr/>
          <p:nvPr/>
        </p:nvSpPr>
        <p:spPr>
          <a:xfrm rot="10800000" flipH="1">
            <a:off x="-94364" y="-49757"/>
            <a:ext cx="2622792" cy="192034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8" name="Google Shape;558;p18"/>
          <p:cNvSpPr/>
          <p:nvPr/>
        </p:nvSpPr>
        <p:spPr>
          <a:xfrm rot="-9044995" flipH="1">
            <a:off x="2394737" y="1293"/>
            <a:ext cx="2231996" cy="1024187"/>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9" name="Google Shape;559;p18"/>
          <p:cNvSpPr/>
          <p:nvPr/>
        </p:nvSpPr>
        <p:spPr>
          <a:xfrm>
            <a:off x="6578755" y="2761493"/>
            <a:ext cx="5674909" cy="4127315"/>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60" name="Google Shape;560;p18"/>
          <p:cNvSpPr/>
          <p:nvPr/>
        </p:nvSpPr>
        <p:spPr>
          <a:xfrm rot="10800000" flipH="1">
            <a:off x="8838413" y="-49879"/>
            <a:ext cx="3391240" cy="2466509"/>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64267" tIns="64267" rIns="64267" bIns="64267" anchor="ctr" anchorCtr="0">
            <a:noAutofit/>
          </a:bodyPr>
          <a:lstStyle/>
          <a:p>
            <a:pPr marL="0" lvl="0" indent="0" algn="l" rtl="0">
              <a:spcBef>
                <a:spcPts val="0"/>
              </a:spcBef>
              <a:spcAft>
                <a:spcPts val="0"/>
              </a:spcAft>
              <a:buNone/>
            </a:pPr>
            <a:endParaRPr sz="1867"/>
          </a:p>
        </p:txBody>
      </p:sp>
      <p:sp>
        <p:nvSpPr>
          <p:cNvPr id="561" name="Google Shape;561;p18"/>
          <p:cNvSpPr/>
          <p:nvPr/>
        </p:nvSpPr>
        <p:spPr>
          <a:xfrm flipH="1">
            <a:off x="9988551" y="6736287"/>
            <a:ext cx="1192139" cy="144032"/>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2" name="Google Shape;562;p18"/>
          <p:cNvSpPr/>
          <p:nvPr/>
        </p:nvSpPr>
        <p:spPr>
          <a:xfrm flipH="1">
            <a:off x="9628408" y="4968444"/>
            <a:ext cx="2622792" cy="192034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3" name="Google Shape;563;p18"/>
          <p:cNvSpPr/>
          <p:nvPr/>
        </p:nvSpPr>
        <p:spPr>
          <a:xfrm rot="1755005" flipH="1">
            <a:off x="7520961" y="5813551"/>
            <a:ext cx="2231996" cy="1024187"/>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564" name="Google Shape;564;p18"/>
          <p:cNvPicPr preferRelativeResize="0"/>
          <p:nvPr/>
        </p:nvPicPr>
        <p:blipFill>
          <a:blip r:embed="rId2">
            <a:alphaModFix/>
          </a:blip>
          <a:stretch>
            <a:fillRect/>
          </a:stretch>
        </p:blipFill>
        <p:spPr>
          <a:xfrm>
            <a:off x="-16" y="-403721"/>
            <a:ext cx="12335869" cy="7315309"/>
          </a:xfrm>
          <a:prstGeom prst="rect">
            <a:avLst/>
          </a:prstGeom>
          <a:noFill/>
          <a:ln>
            <a:noFill/>
          </a:ln>
        </p:spPr>
      </p:pic>
      <p:sp>
        <p:nvSpPr>
          <p:cNvPr id="565" name="Google Shape;565;p18"/>
          <p:cNvSpPr/>
          <p:nvPr/>
        </p:nvSpPr>
        <p:spPr>
          <a:xfrm>
            <a:off x="954634" y="2971937"/>
            <a:ext cx="11275047" cy="1349679"/>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6" name="Google Shape;566;p18"/>
          <p:cNvSpPr/>
          <p:nvPr/>
        </p:nvSpPr>
        <p:spPr>
          <a:xfrm rot="10800000" flipH="1">
            <a:off x="976147" y="-41288"/>
            <a:ext cx="1192139" cy="144032"/>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7" name="Google Shape;567;p18"/>
          <p:cNvSpPr txBox="1">
            <a:spLocks noGrp="1"/>
          </p:cNvSpPr>
          <p:nvPr>
            <p:ph type="title"/>
          </p:nvPr>
        </p:nvSpPr>
        <p:spPr>
          <a:xfrm>
            <a:off x="1733200" y="2081051"/>
            <a:ext cx="6163200" cy="1756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F0F4B"/>
              </a:buClr>
              <a:buSzPts val="4800"/>
              <a:buNone/>
              <a:defRPr sz="6400">
                <a:solidFill>
                  <a:srgbClr val="0F0F4B"/>
                </a:solidFill>
              </a:defRPr>
            </a:lvl1pPr>
            <a:lvl2pPr lvl="1" rtl="0">
              <a:spcBef>
                <a:spcPts val="0"/>
              </a:spcBef>
              <a:spcAft>
                <a:spcPts val="0"/>
              </a:spcAft>
              <a:buClr>
                <a:srgbClr val="0F0F4B"/>
              </a:buClr>
              <a:buSzPts val="2800"/>
              <a:buNone/>
              <a:defRPr>
                <a:solidFill>
                  <a:srgbClr val="0F0F4B"/>
                </a:solidFill>
              </a:defRPr>
            </a:lvl2pPr>
            <a:lvl3pPr lvl="2" rtl="0">
              <a:spcBef>
                <a:spcPts val="0"/>
              </a:spcBef>
              <a:spcAft>
                <a:spcPts val="0"/>
              </a:spcAft>
              <a:buClr>
                <a:srgbClr val="0F0F4B"/>
              </a:buClr>
              <a:buSzPts val="2800"/>
              <a:buNone/>
              <a:defRPr>
                <a:solidFill>
                  <a:srgbClr val="0F0F4B"/>
                </a:solidFill>
              </a:defRPr>
            </a:lvl3pPr>
            <a:lvl4pPr lvl="3" rtl="0">
              <a:spcBef>
                <a:spcPts val="0"/>
              </a:spcBef>
              <a:spcAft>
                <a:spcPts val="0"/>
              </a:spcAft>
              <a:buClr>
                <a:srgbClr val="0F0F4B"/>
              </a:buClr>
              <a:buSzPts val="2800"/>
              <a:buNone/>
              <a:defRPr>
                <a:solidFill>
                  <a:srgbClr val="0F0F4B"/>
                </a:solidFill>
              </a:defRPr>
            </a:lvl4pPr>
            <a:lvl5pPr lvl="4" rtl="0">
              <a:spcBef>
                <a:spcPts val="0"/>
              </a:spcBef>
              <a:spcAft>
                <a:spcPts val="0"/>
              </a:spcAft>
              <a:buClr>
                <a:srgbClr val="0F0F4B"/>
              </a:buClr>
              <a:buSzPts val="2800"/>
              <a:buNone/>
              <a:defRPr>
                <a:solidFill>
                  <a:srgbClr val="0F0F4B"/>
                </a:solidFill>
              </a:defRPr>
            </a:lvl5pPr>
            <a:lvl6pPr lvl="5" rtl="0">
              <a:spcBef>
                <a:spcPts val="0"/>
              </a:spcBef>
              <a:spcAft>
                <a:spcPts val="0"/>
              </a:spcAft>
              <a:buClr>
                <a:srgbClr val="0F0F4B"/>
              </a:buClr>
              <a:buSzPts val="2800"/>
              <a:buNone/>
              <a:defRPr>
                <a:solidFill>
                  <a:srgbClr val="0F0F4B"/>
                </a:solidFill>
              </a:defRPr>
            </a:lvl6pPr>
            <a:lvl7pPr lvl="6" rtl="0">
              <a:spcBef>
                <a:spcPts val="0"/>
              </a:spcBef>
              <a:spcAft>
                <a:spcPts val="0"/>
              </a:spcAft>
              <a:buClr>
                <a:srgbClr val="0F0F4B"/>
              </a:buClr>
              <a:buSzPts val="2800"/>
              <a:buNone/>
              <a:defRPr>
                <a:solidFill>
                  <a:srgbClr val="0F0F4B"/>
                </a:solidFill>
              </a:defRPr>
            </a:lvl7pPr>
            <a:lvl8pPr lvl="7" rtl="0">
              <a:spcBef>
                <a:spcPts val="0"/>
              </a:spcBef>
              <a:spcAft>
                <a:spcPts val="0"/>
              </a:spcAft>
              <a:buClr>
                <a:srgbClr val="0F0F4B"/>
              </a:buClr>
              <a:buSzPts val="2800"/>
              <a:buNone/>
              <a:defRPr>
                <a:solidFill>
                  <a:srgbClr val="0F0F4B"/>
                </a:solidFill>
              </a:defRPr>
            </a:lvl8pPr>
            <a:lvl9pPr lvl="8" rtl="0">
              <a:spcBef>
                <a:spcPts val="0"/>
              </a:spcBef>
              <a:spcAft>
                <a:spcPts val="0"/>
              </a:spcAft>
              <a:buClr>
                <a:srgbClr val="0F0F4B"/>
              </a:buClr>
              <a:buSzPts val="2800"/>
              <a:buNone/>
              <a:defRPr>
                <a:solidFill>
                  <a:srgbClr val="0F0F4B"/>
                </a:solidFill>
              </a:defRPr>
            </a:lvl9pPr>
          </a:lstStyle>
          <a:p>
            <a:r>
              <a:rPr lang="ru-RU"/>
              <a:t>Образец заголовка</a:t>
            </a:r>
            <a:endParaRPr/>
          </a:p>
        </p:txBody>
      </p:sp>
      <p:sp>
        <p:nvSpPr>
          <p:cNvPr id="568" name="Google Shape;568;p18"/>
          <p:cNvSpPr txBox="1">
            <a:spLocks noGrp="1"/>
          </p:cNvSpPr>
          <p:nvPr>
            <p:ph type="subTitle" idx="1"/>
          </p:nvPr>
        </p:nvSpPr>
        <p:spPr>
          <a:xfrm>
            <a:off x="2371700" y="4397151"/>
            <a:ext cx="4210000" cy="1014800"/>
          </a:xfrm>
          <a:prstGeom prst="rect">
            <a:avLst/>
          </a:prstGeom>
        </p:spPr>
        <p:txBody>
          <a:bodyPr spcFirstLastPara="1" wrap="square" lIns="90000" tIns="91425" rIns="91425" bIns="91425" anchor="t" anchorCtr="0">
            <a:noAutofit/>
          </a:bodyPr>
          <a:lstStyle>
            <a:lvl1pPr lvl="0" algn="r"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2400">
                <a:solidFill>
                  <a:srgbClr val="0F0F4B"/>
                </a:solidFill>
              </a:defRPr>
            </a:lvl2pPr>
            <a:lvl3pPr lvl="2" algn="r" rtl="0">
              <a:lnSpc>
                <a:spcPct val="100000"/>
              </a:lnSpc>
              <a:spcBef>
                <a:spcPts val="0"/>
              </a:spcBef>
              <a:spcAft>
                <a:spcPts val="0"/>
              </a:spcAft>
              <a:buClr>
                <a:srgbClr val="0F0F4B"/>
              </a:buClr>
              <a:buSzPts val="1800"/>
              <a:buNone/>
              <a:defRPr sz="2400">
                <a:solidFill>
                  <a:srgbClr val="0F0F4B"/>
                </a:solidFill>
              </a:defRPr>
            </a:lvl3pPr>
            <a:lvl4pPr lvl="3" algn="r" rtl="0">
              <a:lnSpc>
                <a:spcPct val="100000"/>
              </a:lnSpc>
              <a:spcBef>
                <a:spcPts val="0"/>
              </a:spcBef>
              <a:spcAft>
                <a:spcPts val="0"/>
              </a:spcAft>
              <a:buClr>
                <a:srgbClr val="0F0F4B"/>
              </a:buClr>
              <a:buSzPts val="1800"/>
              <a:buNone/>
              <a:defRPr sz="2400">
                <a:solidFill>
                  <a:srgbClr val="0F0F4B"/>
                </a:solidFill>
              </a:defRPr>
            </a:lvl4pPr>
            <a:lvl5pPr lvl="4" algn="r" rtl="0">
              <a:lnSpc>
                <a:spcPct val="100000"/>
              </a:lnSpc>
              <a:spcBef>
                <a:spcPts val="0"/>
              </a:spcBef>
              <a:spcAft>
                <a:spcPts val="0"/>
              </a:spcAft>
              <a:buClr>
                <a:srgbClr val="0F0F4B"/>
              </a:buClr>
              <a:buSzPts val="1800"/>
              <a:buNone/>
              <a:defRPr sz="2400">
                <a:solidFill>
                  <a:srgbClr val="0F0F4B"/>
                </a:solidFill>
              </a:defRPr>
            </a:lvl5pPr>
            <a:lvl6pPr lvl="5" algn="r" rtl="0">
              <a:lnSpc>
                <a:spcPct val="100000"/>
              </a:lnSpc>
              <a:spcBef>
                <a:spcPts val="0"/>
              </a:spcBef>
              <a:spcAft>
                <a:spcPts val="0"/>
              </a:spcAft>
              <a:buClr>
                <a:srgbClr val="0F0F4B"/>
              </a:buClr>
              <a:buSzPts val="1800"/>
              <a:buNone/>
              <a:defRPr sz="2400">
                <a:solidFill>
                  <a:srgbClr val="0F0F4B"/>
                </a:solidFill>
              </a:defRPr>
            </a:lvl6pPr>
            <a:lvl7pPr lvl="6" algn="r" rtl="0">
              <a:lnSpc>
                <a:spcPct val="100000"/>
              </a:lnSpc>
              <a:spcBef>
                <a:spcPts val="0"/>
              </a:spcBef>
              <a:spcAft>
                <a:spcPts val="0"/>
              </a:spcAft>
              <a:buClr>
                <a:srgbClr val="0F0F4B"/>
              </a:buClr>
              <a:buSzPts val="1800"/>
              <a:buNone/>
              <a:defRPr sz="2400">
                <a:solidFill>
                  <a:srgbClr val="0F0F4B"/>
                </a:solidFill>
              </a:defRPr>
            </a:lvl7pPr>
            <a:lvl8pPr lvl="7" algn="r" rtl="0">
              <a:lnSpc>
                <a:spcPct val="100000"/>
              </a:lnSpc>
              <a:spcBef>
                <a:spcPts val="0"/>
              </a:spcBef>
              <a:spcAft>
                <a:spcPts val="0"/>
              </a:spcAft>
              <a:buClr>
                <a:srgbClr val="0F0F4B"/>
              </a:buClr>
              <a:buSzPts val="1800"/>
              <a:buNone/>
              <a:defRPr sz="2400">
                <a:solidFill>
                  <a:srgbClr val="0F0F4B"/>
                </a:solidFill>
              </a:defRPr>
            </a:lvl8pPr>
            <a:lvl9pPr lvl="8" algn="r" rtl="0">
              <a:lnSpc>
                <a:spcPct val="100000"/>
              </a:lnSpc>
              <a:spcBef>
                <a:spcPts val="0"/>
              </a:spcBef>
              <a:spcAft>
                <a:spcPts val="0"/>
              </a:spcAft>
              <a:buClr>
                <a:srgbClr val="0F0F4B"/>
              </a:buClr>
              <a:buSzPts val="1800"/>
              <a:buNone/>
              <a:defRPr sz="2400">
                <a:solidFill>
                  <a:srgbClr val="0F0F4B"/>
                </a:solidFill>
              </a:defRPr>
            </a:lvl9pPr>
          </a:lstStyle>
          <a:p>
            <a:r>
              <a:rPr lang="ru-RU"/>
              <a:t>Образец подзаголовка</a:t>
            </a:r>
            <a:endParaRPr/>
          </a:p>
        </p:txBody>
      </p:sp>
    </p:spTree>
    <p:extLst>
      <p:ext uri="{BB962C8B-B14F-4D97-AF65-F5344CB8AC3E}">
        <p14:creationId xmlns:p14="http://schemas.microsoft.com/office/powerpoint/2010/main" val="190987246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matchingName="Table of contents">
  <p:cSld name="1_Table of contents">
    <p:spTree>
      <p:nvGrpSpPr>
        <p:cNvPr id="1" name="Shape 350"/>
        <p:cNvGrpSpPr/>
        <p:nvPr/>
      </p:nvGrpSpPr>
      <p:grpSpPr>
        <a:xfrm>
          <a:off x="0" y="0"/>
          <a:ext cx="0" cy="0"/>
          <a:chOff x="0" y="0"/>
          <a:chExt cx="0" cy="0"/>
        </a:xfrm>
      </p:grpSpPr>
      <p:sp>
        <p:nvSpPr>
          <p:cNvPr id="366" name="Google Shape;366;p13"/>
          <p:cNvSpPr txBox="1">
            <a:spLocks noGrp="1"/>
          </p:cNvSpPr>
          <p:nvPr>
            <p:ph type="title"/>
          </p:nvPr>
        </p:nvSpPr>
        <p:spPr>
          <a:xfrm>
            <a:off x="1979600" y="1303948"/>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67" name="Google Shape;367;p13"/>
          <p:cNvSpPr txBox="1">
            <a:spLocks noGrp="1"/>
          </p:cNvSpPr>
          <p:nvPr>
            <p:ph type="subTitle" idx="1"/>
          </p:nvPr>
        </p:nvSpPr>
        <p:spPr>
          <a:xfrm>
            <a:off x="1979600" y="1719159"/>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68" name="Google Shape;368;p13"/>
          <p:cNvSpPr txBox="1">
            <a:spLocks noGrp="1"/>
          </p:cNvSpPr>
          <p:nvPr>
            <p:ph type="title" idx="2" hasCustomPrompt="1"/>
          </p:nvPr>
        </p:nvSpPr>
        <p:spPr>
          <a:xfrm>
            <a:off x="1263067" y="1373548"/>
            <a:ext cx="662400" cy="34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69" name="Google Shape;369;p13"/>
          <p:cNvSpPr txBox="1">
            <a:spLocks noGrp="1"/>
          </p:cNvSpPr>
          <p:nvPr>
            <p:ph type="title" idx="3"/>
          </p:nvPr>
        </p:nvSpPr>
        <p:spPr>
          <a:xfrm>
            <a:off x="7527137" y="1303948"/>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0" name="Google Shape;370;p13"/>
          <p:cNvSpPr txBox="1">
            <a:spLocks noGrp="1"/>
          </p:cNvSpPr>
          <p:nvPr>
            <p:ph type="subTitle" idx="4"/>
          </p:nvPr>
        </p:nvSpPr>
        <p:spPr>
          <a:xfrm>
            <a:off x="7527137" y="1751692"/>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71" name="Google Shape;371;p13"/>
          <p:cNvSpPr txBox="1">
            <a:spLocks noGrp="1"/>
          </p:cNvSpPr>
          <p:nvPr>
            <p:ph type="title" idx="5" hasCustomPrompt="1"/>
          </p:nvPr>
        </p:nvSpPr>
        <p:spPr>
          <a:xfrm>
            <a:off x="6842524" y="1372457"/>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72" name="Google Shape;372;p13"/>
          <p:cNvSpPr txBox="1">
            <a:spLocks noGrp="1"/>
          </p:cNvSpPr>
          <p:nvPr>
            <p:ph type="title" idx="6"/>
          </p:nvPr>
        </p:nvSpPr>
        <p:spPr>
          <a:xfrm>
            <a:off x="1979600" y="3118181"/>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3" name="Google Shape;373;p13"/>
          <p:cNvSpPr txBox="1">
            <a:spLocks noGrp="1"/>
          </p:cNvSpPr>
          <p:nvPr>
            <p:ph type="subTitle" idx="7"/>
          </p:nvPr>
        </p:nvSpPr>
        <p:spPr>
          <a:xfrm>
            <a:off x="1979600" y="3533392"/>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74" name="Google Shape;374;p13"/>
          <p:cNvSpPr txBox="1">
            <a:spLocks noGrp="1"/>
          </p:cNvSpPr>
          <p:nvPr>
            <p:ph type="title" idx="8" hasCustomPrompt="1"/>
          </p:nvPr>
        </p:nvSpPr>
        <p:spPr>
          <a:xfrm>
            <a:off x="1299133" y="3175709"/>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75" name="Google Shape;375;p13"/>
          <p:cNvSpPr txBox="1">
            <a:spLocks noGrp="1"/>
          </p:cNvSpPr>
          <p:nvPr>
            <p:ph type="title" idx="9"/>
          </p:nvPr>
        </p:nvSpPr>
        <p:spPr>
          <a:xfrm>
            <a:off x="7527137" y="3118181"/>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6" name="Google Shape;376;p13"/>
          <p:cNvSpPr txBox="1">
            <a:spLocks noGrp="1"/>
          </p:cNvSpPr>
          <p:nvPr>
            <p:ph type="subTitle" idx="13"/>
          </p:nvPr>
        </p:nvSpPr>
        <p:spPr>
          <a:xfrm>
            <a:off x="7527137" y="3533392"/>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77" name="Google Shape;377;p13"/>
          <p:cNvSpPr txBox="1">
            <a:spLocks noGrp="1"/>
          </p:cNvSpPr>
          <p:nvPr>
            <p:ph type="title" idx="14" hasCustomPrompt="1"/>
          </p:nvPr>
        </p:nvSpPr>
        <p:spPr>
          <a:xfrm>
            <a:off x="6842524" y="3186691"/>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78" name="Google Shape;378;p13"/>
          <p:cNvSpPr txBox="1">
            <a:spLocks noGrp="1"/>
          </p:cNvSpPr>
          <p:nvPr>
            <p:ph type="title" idx="15"/>
          </p:nvPr>
        </p:nvSpPr>
        <p:spPr>
          <a:xfrm>
            <a:off x="1979600" y="4932415"/>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79" name="Google Shape;379;p13"/>
          <p:cNvSpPr txBox="1">
            <a:spLocks noGrp="1"/>
          </p:cNvSpPr>
          <p:nvPr>
            <p:ph type="subTitle" idx="16"/>
          </p:nvPr>
        </p:nvSpPr>
        <p:spPr>
          <a:xfrm>
            <a:off x="1979600" y="5347625"/>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80" name="Google Shape;380;p13"/>
          <p:cNvSpPr txBox="1">
            <a:spLocks noGrp="1"/>
          </p:cNvSpPr>
          <p:nvPr>
            <p:ph type="title" idx="17" hasCustomPrompt="1"/>
          </p:nvPr>
        </p:nvSpPr>
        <p:spPr>
          <a:xfrm>
            <a:off x="1299133" y="4989943"/>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
        <p:nvSpPr>
          <p:cNvPr id="381" name="Google Shape;381;p13"/>
          <p:cNvSpPr txBox="1">
            <a:spLocks noGrp="1"/>
          </p:cNvSpPr>
          <p:nvPr>
            <p:ph type="title" idx="18"/>
          </p:nvPr>
        </p:nvSpPr>
        <p:spPr>
          <a:xfrm>
            <a:off x="7527137" y="4932415"/>
            <a:ext cx="34052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rPr lang="ru-RU"/>
              <a:t>Образец заголовка</a:t>
            </a:r>
            <a:endParaRPr/>
          </a:p>
        </p:txBody>
      </p:sp>
      <p:sp>
        <p:nvSpPr>
          <p:cNvPr id="382" name="Google Shape;382;p13"/>
          <p:cNvSpPr txBox="1">
            <a:spLocks noGrp="1"/>
          </p:cNvSpPr>
          <p:nvPr>
            <p:ph type="subTitle" idx="19"/>
          </p:nvPr>
        </p:nvSpPr>
        <p:spPr>
          <a:xfrm>
            <a:off x="7527137" y="5347625"/>
            <a:ext cx="3405200" cy="8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ru-RU"/>
              <a:t>Образец подзаголовка</a:t>
            </a:r>
            <a:endParaRPr/>
          </a:p>
        </p:txBody>
      </p:sp>
      <p:sp>
        <p:nvSpPr>
          <p:cNvPr id="383" name="Google Shape;383;p13"/>
          <p:cNvSpPr txBox="1">
            <a:spLocks noGrp="1"/>
          </p:cNvSpPr>
          <p:nvPr>
            <p:ph type="title" idx="20" hasCustomPrompt="1"/>
          </p:nvPr>
        </p:nvSpPr>
        <p:spPr>
          <a:xfrm>
            <a:off x="6842524" y="5000924"/>
            <a:ext cx="658400" cy="3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2000"/>
            </a:lvl1pPr>
            <a:lvl2pPr lvl="1" algn="r" rtl="0">
              <a:spcBef>
                <a:spcPts val="0"/>
              </a:spcBef>
              <a:spcAft>
                <a:spcPts val="0"/>
              </a:spcAft>
              <a:buClr>
                <a:schemeClr val="lt1"/>
              </a:buClr>
              <a:buSzPts val="2000"/>
              <a:buNone/>
              <a:defRPr sz="2000">
                <a:solidFill>
                  <a:schemeClr val="lt1"/>
                </a:solidFill>
              </a:defRPr>
            </a:lvl2pPr>
            <a:lvl3pPr lvl="2" algn="r" rtl="0">
              <a:spcBef>
                <a:spcPts val="0"/>
              </a:spcBef>
              <a:spcAft>
                <a:spcPts val="0"/>
              </a:spcAft>
              <a:buClr>
                <a:schemeClr val="lt1"/>
              </a:buClr>
              <a:buSzPts val="2000"/>
              <a:buNone/>
              <a:defRPr sz="2000">
                <a:solidFill>
                  <a:schemeClr val="lt1"/>
                </a:solidFill>
              </a:defRPr>
            </a:lvl3pPr>
            <a:lvl4pPr lvl="3" algn="r" rtl="0">
              <a:spcBef>
                <a:spcPts val="0"/>
              </a:spcBef>
              <a:spcAft>
                <a:spcPts val="0"/>
              </a:spcAft>
              <a:buClr>
                <a:schemeClr val="lt1"/>
              </a:buClr>
              <a:buSzPts val="2000"/>
              <a:buNone/>
              <a:defRPr sz="2000">
                <a:solidFill>
                  <a:schemeClr val="lt1"/>
                </a:solidFill>
              </a:defRPr>
            </a:lvl4pPr>
            <a:lvl5pPr lvl="4" algn="r" rtl="0">
              <a:spcBef>
                <a:spcPts val="0"/>
              </a:spcBef>
              <a:spcAft>
                <a:spcPts val="0"/>
              </a:spcAft>
              <a:buClr>
                <a:schemeClr val="lt1"/>
              </a:buClr>
              <a:buSzPts val="2000"/>
              <a:buNone/>
              <a:defRPr sz="2000">
                <a:solidFill>
                  <a:schemeClr val="lt1"/>
                </a:solidFill>
              </a:defRPr>
            </a:lvl5pPr>
            <a:lvl6pPr lvl="5" algn="r" rtl="0">
              <a:spcBef>
                <a:spcPts val="0"/>
              </a:spcBef>
              <a:spcAft>
                <a:spcPts val="0"/>
              </a:spcAft>
              <a:buClr>
                <a:schemeClr val="lt1"/>
              </a:buClr>
              <a:buSzPts val="2000"/>
              <a:buNone/>
              <a:defRPr sz="2000">
                <a:solidFill>
                  <a:schemeClr val="lt1"/>
                </a:solidFill>
              </a:defRPr>
            </a:lvl6pPr>
            <a:lvl7pPr lvl="6" algn="r" rtl="0">
              <a:spcBef>
                <a:spcPts val="0"/>
              </a:spcBef>
              <a:spcAft>
                <a:spcPts val="0"/>
              </a:spcAft>
              <a:buClr>
                <a:schemeClr val="lt1"/>
              </a:buClr>
              <a:buSzPts val="2000"/>
              <a:buNone/>
              <a:defRPr sz="2000">
                <a:solidFill>
                  <a:schemeClr val="lt1"/>
                </a:solidFill>
              </a:defRPr>
            </a:lvl7pPr>
            <a:lvl8pPr lvl="7" algn="r" rtl="0">
              <a:spcBef>
                <a:spcPts val="0"/>
              </a:spcBef>
              <a:spcAft>
                <a:spcPts val="0"/>
              </a:spcAft>
              <a:buClr>
                <a:schemeClr val="lt1"/>
              </a:buClr>
              <a:buSzPts val="2000"/>
              <a:buNone/>
              <a:defRPr sz="2000">
                <a:solidFill>
                  <a:schemeClr val="lt1"/>
                </a:solidFill>
              </a:defRPr>
            </a:lvl8pPr>
            <a:lvl9pPr lvl="8" algn="r" rtl="0">
              <a:spcBef>
                <a:spcPts val="0"/>
              </a:spcBef>
              <a:spcAft>
                <a:spcPts val="0"/>
              </a:spcAft>
              <a:buClr>
                <a:schemeClr val="lt1"/>
              </a:buClr>
              <a:buSzPts val="2000"/>
              <a:buNone/>
              <a:defRPr sz="2000">
                <a:solidFill>
                  <a:schemeClr val="lt1"/>
                </a:solidFill>
              </a:defRPr>
            </a:lvl9pPr>
          </a:lstStyle>
          <a:p>
            <a:r>
              <a:t>xx%</a:t>
            </a:r>
          </a:p>
        </p:txBody>
      </p:sp>
    </p:spTree>
    <p:extLst>
      <p:ext uri="{BB962C8B-B14F-4D97-AF65-F5344CB8AC3E}">
        <p14:creationId xmlns:p14="http://schemas.microsoft.com/office/powerpoint/2010/main" val="319026977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99"/>
        <p:cNvGrpSpPr/>
        <p:nvPr/>
      </p:nvGrpSpPr>
      <p:grpSpPr>
        <a:xfrm>
          <a:off x="0" y="0"/>
          <a:ext cx="0" cy="0"/>
          <a:chOff x="0" y="0"/>
          <a:chExt cx="0" cy="0"/>
        </a:xfrm>
      </p:grpSpPr>
      <p:sp>
        <p:nvSpPr>
          <p:cNvPr id="152" name="Google Shape;152;p3"/>
          <p:cNvSpPr txBox="1">
            <a:spLocks noGrp="1"/>
          </p:cNvSpPr>
          <p:nvPr>
            <p:ph type="title"/>
          </p:nvPr>
        </p:nvSpPr>
        <p:spPr>
          <a:xfrm>
            <a:off x="4300400" y="3437233"/>
            <a:ext cx="57988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r>
              <a:rPr lang="ru-RU"/>
              <a:t>Образец заголовка</a:t>
            </a:r>
            <a:endParaRPr/>
          </a:p>
        </p:txBody>
      </p:sp>
      <p:sp>
        <p:nvSpPr>
          <p:cNvPr id="153" name="Google Shape;153;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DDE1A72-4051-41C3-BBC8-5E3770C9E87B}" type="slidenum">
              <a:rPr lang="ru-RU" altLang="uk-UA" smtClean="0"/>
              <a:pPr/>
              <a:t>‹#›</a:t>
            </a:fld>
            <a:endParaRPr lang="ru-RU" altLang="uk-UA"/>
          </a:p>
        </p:txBody>
      </p:sp>
      <p:sp>
        <p:nvSpPr>
          <p:cNvPr id="154" name="Google Shape;154;p3"/>
          <p:cNvSpPr txBox="1">
            <a:spLocks noGrp="1"/>
          </p:cNvSpPr>
          <p:nvPr>
            <p:ph type="subTitle" idx="1"/>
          </p:nvPr>
        </p:nvSpPr>
        <p:spPr>
          <a:xfrm>
            <a:off x="4300400" y="4315600"/>
            <a:ext cx="407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dk2"/>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r>
              <a:rPr lang="ru-RU"/>
              <a:t>Образец подзаголовка</a:t>
            </a:r>
            <a:endParaRPr/>
          </a:p>
        </p:txBody>
      </p:sp>
      <p:sp>
        <p:nvSpPr>
          <p:cNvPr id="155" name="Google Shape;155;p3"/>
          <p:cNvSpPr txBox="1">
            <a:spLocks noGrp="1"/>
          </p:cNvSpPr>
          <p:nvPr>
            <p:ph type="title" idx="2" hasCustomPrompt="1"/>
          </p:nvPr>
        </p:nvSpPr>
        <p:spPr>
          <a:xfrm>
            <a:off x="4300400" y="2507867"/>
            <a:ext cx="49224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17341074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obj">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ru-RU" altLang="uk-UA"/>
          </a:p>
        </p:txBody>
      </p:sp>
      <p:sp>
        <p:nvSpPr>
          <p:cNvPr id="5" name="Footer Placeholder 4"/>
          <p:cNvSpPr>
            <a:spLocks noGrp="1"/>
          </p:cNvSpPr>
          <p:nvPr>
            <p:ph type="ftr" sz="quarter" idx="11"/>
          </p:nvPr>
        </p:nvSpPr>
        <p:spPr/>
        <p:txBody>
          <a:bodyPr/>
          <a:lstStyle/>
          <a:p>
            <a:endParaRPr lang="ru-RU" altLang="uk-UA"/>
          </a:p>
        </p:txBody>
      </p:sp>
      <p:sp>
        <p:nvSpPr>
          <p:cNvPr id="6" name="Slide Number Placeholder 5"/>
          <p:cNvSpPr>
            <a:spLocks noGrp="1"/>
          </p:cNvSpPr>
          <p:nvPr>
            <p:ph type="sldNum" sz="quarter" idx="12"/>
          </p:nvPr>
        </p:nvSpPr>
        <p:spPr/>
        <p:txBody>
          <a:bodyPr/>
          <a:lstStyle/>
          <a:p>
            <a:fld id="{9820D2B5-8718-4C9B-8FDD-190A57F4AE94}" type="slidenum">
              <a:rPr lang="ru-RU" altLang="uk-UA" smtClean="0"/>
              <a:pPr/>
              <a:t>‹#›</a:t>
            </a:fld>
            <a:endParaRPr lang="ru-RU" altLang="uk-UA"/>
          </a:p>
        </p:txBody>
      </p:sp>
    </p:spTree>
    <p:extLst>
      <p:ext uri="{BB962C8B-B14F-4D97-AF65-F5344CB8AC3E}">
        <p14:creationId xmlns:p14="http://schemas.microsoft.com/office/powerpoint/2010/main" val="391963992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73"/>
        <p:cNvGrpSpPr/>
        <p:nvPr/>
      </p:nvGrpSpPr>
      <p:grpSpPr>
        <a:xfrm>
          <a:off x="0" y="0"/>
          <a:ext cx="0" cy="0"/>
          <a:chOff x="0" y="0"/>
          <a:chExt cx="0" cy="0"/>
        </a:xfrm>
      </p:grpSpPr>
    </p:spTree>
    <p:extLst>
      <p:ext uri="{BB962C8B-B14F-4D97-AF65-F5344CB8AC3E}">
        <p14:creationId xmlns:p14="http://schemas.microsoft.com/office/powerpoint/2010/main" val="20988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6096000" y="480068"/>
            <a:ext cx="5145200" cy="249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a:t>Образец заголовка</a:t>
            </a:r>
            <a:endParaRPr/>
          </a:p>
        </p:txBody>
      </p:sp>
    </p:spTree>
    <p:extLst>
      <p:ext uri="{BB962C8B-B14F-4D97-AF65-F5344CB8AC3E}">
        <p14:creationId xmlns:p14="http://schemas.microsoft.com/office/powerpoint/2010/main" val="181333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theme" Target="../theme/theme5.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theme" Target="../theme/theme7.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Teko"/>
              <a:buNone/>
              <a:defRPr sz="2800" b="1">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FDDE1A72-4051-41C3-BBC8-5E3770C9E87B}" type="slidenum">
              <a:rPr lang="ru-RU" altLang="uk-UA" smtClean="0"/>
              <a:pPr/>
              <a:t>‹#›</a:t>
            </a:fld>
            <a:endParaRPr lang="ru-RU" altLang="uk-UA"/>
          </a:p>
        </p:txBody>
      </p:sp>
    </p:spTree>
    <p:extLst>
      <p:ext uri="{BB962C8B-B14F-4D97-AF65-F5344CB8AC3E}">
        <p14:creationId xmlns:p14="http://schemas.microsoft.com/office/powerpoint/2010/main" val="333475105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9" r:id="rId13"/>
    <p:sldLayoutId id="2147483700" r:id="rId14"/>
    <p:sldLayoutId id="2147483701" r:id="rId15"/>
    <p:sldLayoutId id="2147483702" r:id="rId16"/>
    <p:sldLayoutId id="2147483703" r:id="rId17"/>
    <p:sldLayoutId id="2147483704" r:id="rId18"/>
    <p:sldLayoutId id="2147483705" r:id="rId19"/>
    <p:sldLayoutId id="2147483707" r:id="rId20"/>
    <p:sldLayoutId id="2147483708" r:id="rId21"/>
    <p:sldLayoutId id="2147483709"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userDrawn="1">
          <p15:clr>
            <a:srgbClr val="EA4335"/>
          </p15:clr>
        </p15:guide>
        <p15:guide id="2" pos="7680" userDrawn="1">
          <p15:clr>
            <a:srgbClr val="EA4335"/>
          </p15:clr>
        </p15:guide>
        <p15:guide id="3" userDrawn="1">
          <p15:clr>
            <a:srgbClr val="EA4335"/>
          </p15:clr>
        </p15:guide>
        <p15:guide id="4" pos="599" userDrawn="1">
          <p15:clr>
            <a:srgbClr val="EA4335"/>
          </p15:clr>
        </p15:guide>
        <p15:guide id="5" pos="7081" userDrawn="1">
          <p15:clr>
            <a:srgbClr val="EA4335"/>
          </p15:clr>
        </p15:guide>
        <p15:guide id="6" orient="horz" pos="1620" userDrawn="1">
          <p15:clr>
            <a:srgbClr val="EA4335"/>
          </p15:clr>
        </p15:guide>
        <p15:guide id="7" orient="horz" pos="340" userDrawn="1">
          <p15:clr>
            <a:srgbClr val="EA4335"/>
          </p15:clr>
        </p15:guide>
        <p15:guide id="8" orient="horz" userDrawn="1">
          <p15:clr>
            <a:srgbClr val="EA4335"/>
          </p15:clr>
        </p15:guide>
        <p15:guide id="9" orient="horz" pos="2903" userDrawn="1">
          <p15:clr>
            <a:srgbClr val="EA4335"/>
          </p15:clr>
        </p15:guide>
        <p15:guide id="10" orient="horz" pos="3237" userDrawn="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728"/>
        <p:cNvGrpSpPr/>
        <p:nvPr/>
      </p:nvGrpSpPr>
      <p:grpSpPr>
        <a:xfrm>
          <a:off x="0" y="0"/>
          <a:ext cx="0" cy="0"/>
          <a:chOff x="0" y="0"/>
          <a:chExt cx="0" cy="0"/>
        </a:xfrm>
      </p:grpSpPr>
      <p:sp>
        <p:nvSpPr>
          <p:cNvPr id="729" name="Google Shape;729;p2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30" name="Google Shape;730;p2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031304069"/>
      </p:ext>
    </p:extLst>
  </p:cSld>
  <p:clrMap bg1="lt1" tx1="dk1" bg2="dk2" tx2="lt2" accent1="accent1" accent2="accent2" accent3="accent3" accent4="accent4" accent5="accent5" accent6="accent6" hlink="hlink" folHlink="folHlink"/>
  <p:sldLayoutIdLst>
    <p:sldLayoutId id="2147483711"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Teko"/>
              <a:buNone/>
              <a:defRPr sz="2800" b="1">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FDDE1A72-4051-41C3-BBC8-5E3770C9E87B}" type="slidenum">
              <a:rPr lang="ru-RU" altLang="uk-UA" smtClean="0"/>
              <a:pPr/>
              <a:t>‹#›</a:t>
            </a:fld>
            <a:endParaRPr lang="ru-RU" altLang="uk-UA"/>
          </a:p>
        </p:txBody>
      </p:sp>
    </p:spTree>
    <p:extLst>
      <p:ext uri="{BB962C8B-B14F-4D97-AF65-F5344CB8AC3E}">
        <p14:creationId xmlns:p14="http://schemas.microsoft.com/office/powerpoint/2010/main" val="1599234712"/>
      </p:ext>
    </p:extLst>
  </p:cSld>
  <p:clrMap bg1="lt1" tx1="dk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4" r:id="rId2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userDrawn="1">
          <p15:clr>
            <a:srgbClr val="EA4335"/>
          </p15:clr>
        </p15:guide>
        <p15:guide id="2" pos="7680" userDrawn="1">
          <p15:clr>
            <a:srgbClr val="EA4335"/>
          </p15:clr>
        </p15:guide>
        <p15:guide id="3" userDrawn="1">
          <p15:clr>
            <a:srgbClr val="EA4335"/>
          </p15:clr>
        </p15:guide>
        <p15:guide id="4" pos="599" userDrawn="1">
          <p15:clr>
            <a:srgbClr val="EA4335"/>
          </p15:clr>
        </p15:guide>
        <p15:guide id="5" pos="7081" userDrawn="1">
          <p15:clr>
            <a:srgbClr val="EA4335"/>
          </p15:clr>
        </p15:guide>
        <p15:guide id="6" orient="horz" pos="1620" userDrawn="1">
          <p15:clr>
            <a:srgbClr val="EA4335"/>
          </p15:clr>
        </p15:guide>
        <p15:guide id="7" orient="horz" pos="340" userDrawn="1">
          <p15:clr>
            <a:srgbClr val="EA4335"/>
          </p15:clr>
        </p15:guide>
        <p15:guide id="8" orient="horz" userDrawn="1">
          <p15:clr>
            <a:srgbClr val="EA4335"/>
          </p15:clr>
        </p15:guide>
        <p15:guide id="9" orient="horz" pos="2903" userDrawn="1">
          <p15:clr>
            <a:srgbClr val="EA4335"/>
          </p15:clr>
        </p15:guide>
        <p15:guide id="10" orient="horz" pos="3237" userDrawn="1">
          <p15:clr>
            <a:srgbClr val="EA4335"/>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728"/>
        <p:cNvGrpSpPr/>
        <p:nvPr/>
      </p:nvGrpSpPr>
      <p:grpSpPr>
        <a:xfrm>
          <a:off x="0" y="0"/>
          <a:ext cx="0" cy="0"/>
          <a:chOff x="0" y="0"/>
          <a:chExt cx="0" cy="0"/>
        </a:xfrm>
      </p:grpSpPr>
      <p:sp>
        <p:nvSpPr>
          <p:cNvPr id="729" name="Google Shape;729;p2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30" name="Google Shape;730;p2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827157505"/>
      </p:ext>
    </p:extLst>
  </p:cSld>
  <p:clrMap bg1="lt1" tx1="dk1" bg2="dk2" tx2="lt2" accent1="accent1" accent2="accent2" accent3="accent3" accent4="accent4" accent5="accent5" accent6="accent6" hlink="hlink" folHlink="folHlink"/>
  <p:sldLayoutIdLst>
    <p:sldLayoutId id="214748375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nica One"/>
              <a:buNone/>
              <a:defRPr sz="2800" b="1">
                <a:solidFill>
                  <a:schemeClr val="dk1"/>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8400" y="1968567"/>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1pPr>
            <a:lvl2pPr marL="914400" lvl="1"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2pPr>
            <a:lvl3pPr marL="1371600" lvl="2"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3pPr>
            <a:lvl4pPr marL="1828800" lvl="3"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4pPr>
            <a:lvl5pPr marL="2286000" lvl="4"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5pPr>
            <a:lvl6pPr marL="2743200" lvl="5"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6pPr>
            <a:lvl7pPr marL="3200400" lvl="6"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7pPr>
            <a:lvl8pPr marL="3657600" lvl="7"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8pPr>
            <a:lvl9pPr marL="4114800" lvl="8" indent="-304800">
              <a:lnSpc>
                <a:spcPct val="100000"/>
              </a:lnSpc>
              <a:spcBef>
                <a:spcPts val="1600"/>
              </a:spcBef>
              <a:spcAft>
                <a:spcPts val="1600"/>
              </a:spcAft>
              <a:buClr>
                <a:schemeClr val="dk2"/>
              </a:buClr>
              <a:buSzPts val="1200"/>
              <a:buFont typeface="Scope One"/>
              <a:buChar char="■"/>
              <a:defRPr sz="1200">
                <a:solidFill>
                  <a:schemeClr val="dk2"/>
                </a:solidFill>
                <a:latin typeface="Scope One"/>
                <a:ea typeface="Scope One"/>
                <a:cs typeface="Scope One"/>
                <a:sym typeface="Scope One"/>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FDDE1A72-4051-41C3-BBC8-5E3770C9E87B}" type="slidenum">
              <a:rPr lang="ru-RU" altLang="uk-UA" smtClean="0"/>
              <a:pPr/>
              <a:t>‹#›</a:t>
            </a:fld>
            <a:endParaRPr lang="ru-RU" altLang="uk-UA"/>
          </a:p>
        </p:txBody>
      </p:sp>
    </p:spTree>
    <p:extLst>
      <p:ext uri="{BB962C8B-B14F-4D97-AF65-F5344CB8AC3E}">
        <p14:creationId xmlns:p14="http://schemas.microsoft.com/office/powerpoint/2010/main" val="4061826078"/>
      </p:ext>
    </p:extLst>
  </p:cSld>
  <p:clrMap bg1="lt1" tx1="dk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8" r:id="rId1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userDrawn="1">
          <p15:clr>
            <a:srgbClr val="EA4335"/>
          </p15:clr>
        </p15:guide>
        <p15:guide id="2" pos="7680" userDrawn="1">
          <p15:clr>
            <a:srgbClr val="EA4335"/>
          </p15:clr>
        </p15:guide>
        <p15:guide id="3" userDrawn="1">
          <p15:clr>
            <a:srgbClr val="EA4335"/>
          </p15:clr>
        </p15:guide>
        <p15:guide id="4" pos="599" userDrawn="1">
          <p15:clr>
            <a:srgbClr val="EA4335"/>
          </p15:clr>
        </p15:guide>
        <p15:guide id="5" pos="7081" userDrawn="1">
          <p15:clr>
            <a:srgbClr val="EA4335"/>
          </p15:clr>
        </p15:guide>
        <p15:guide id="6" orient="horz" pos="1620" userDrawn="1">
          <p15:clr>
            <a:srgbClr val="EA4335"/>
          </p15:clr>
        </p15:guide>
        <p15:guide id="7" orient="horz" pos="340" userDrawn="1">
          <p15:clr>
            <a:srgbClr val="EA4335"/>
          </p15:clr>
        </p15:guide>
        <p15:guide id="8" orient="horz" userDrawn="1">
          <p15:clr>
            <a:srgbClr val="EA4335"/>
          </p15:clr>
        </p15:guide>
        <p15:guide id="9" orient="horz" pos="2903" userDrawn="1">
          <p15:clr>
            <a:srgbClr val="EA4335"/>
          </p15:clr>
        </p15:guide>
        <p15:guide id="10" orient="horz" pos="3237" userDrawn="1">
          <p15:clr>
            <a:srgbClr val="EA4335"/>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69"/>
        <p:cNvGrpSpPr/>
        <p:nvPr/>
      </p:nvGrpSpPr>
      <p:grpSpPr>
        <a:xfrm>
          <a:off x="0" y="0"/>
          <a:ext cx="0" cy="0"/>
          <a:chOff x="0" y="0"/>
          <a:chExt cx="0" cy="0"/>
        </a:xfrm>
      </p:grpSpPr>
      <p:sp>
        <p:nvSpPr>
          <p:cNvPr id="570" name="Google Shape;570;p1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71" name="Google Shape;571;p1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572" name="Google Shape;572;p19"/>
          <p:cNvSpPr txBox="1">
            <a:spLocks noGrp="1"/>
          </p:cNvSpPr>
          <p:nvPr>
            <p:ph type="sldNum" idx="12"/>
          </p:nvPr>
        </p:nvSpPr>
        <p:spPr>
          <a:xfrm>
            <a:off x="11398211" y="6217623"/>
            <a:ext cx="731600" cy="524800"/>
          </a:xfrm>
          <a:prstGeom prst="rect">
            <a:avLst/>
          </a:prstGeom>
          <a:noFill/>
          <a:ln>
            <a:noFill/>
          </a:ln>
        </p:spPr>
        <p:txBody>
          <a:bodyPr spcFirstLastPara="1" wrap="square" lIns="91425" tIns="91425" rIns="91425" bIns="91425" anchor="ctr" anchorCtr="0">
            <a:noAutofit/>
          </a:bodyPr>
          <a:lstStyle>
            <a:lvl1pPr lvl="0" rtl="0">
              <a:buNone/>
              <a:defRPr sz="1600">
                <a:latin typeface="Arvo"/>
                <a:ea typeface="Arvo"/>
                <a:cs typeface="Arvo"/>
                <a:sym typeface="Arvo"/>
              </a:defRPr>
            </a:lvl1pPr>
            <a:lvl2pPr lvl="1" rtl="0">
              <a:buNone/>
              <a:defRPr sz="1600">
                <a:latin typeface="Arvo"/>
                <a:ea typeface="Arvo"/>
                <a:cs typeface="Arvo"/>
                <a:sym typeface="Arvo"/>
              </a:defRPr>
            </a:lvl2pPr>
            <a:lvl3pPr lvl="2" rtl="0">
              <a:buNone/>
              <a:defRPr sz="1600">
                <a:latin typeface="Arvo"/>
                <a:ea typeface="Arvo"/>
                <a:cs typeface="Arvo"/>
                <a:sym typeface="Arvo"/>
              </a:defRPr>
            </a:lvl3pPr>
            <a:lvl4pPr lvl="3" rtl="0">
              <a:buNone/>
              <a:defRPr sz="1600">
                <a:latin typeface="Arvo"/>
                <a:ea typeface="Arvo"/>
                <a:cs typeface="Arvo"/>
                <a:sym typeface="Arvo"/>
              </a:defRPr>
            </a:lvl4pPr>
            <a:lvl5pPr lvl="4" rtl="0">
              <a:buNone/>
              <a:defRPr sz="1600">
                <a:latin typeface="Arvo"/>
                <a:ea typeface="Arvo"/>
                <a:cs typeface="Arvo"/>
                <a:sym typeface="Arvo"/>
              </a:defRPr>
            </a:lvl5pPr>
            <a:lvl6pPr lvl="5" rtl="0">
              <a:buNone/>
              <a:defRPr sz="1600">
                <a:latin typeface="Arvo"/>
                <a:ea typeface="Arvo"/>
                <a:cs typeface="Arvo"/>
                <a:sym typeface="Arvo"/>
              </a:defRPr>
            </a:lvl6pPr>
            <a:lvl7pPr lvl="6" rtl="0">
              <a:buNone/>
              <a:defRPr sz="1600">
                <a:latin typeface="Arvo"/>
                <a:ea typeface="Arvo"/>
                <a:cs typeface="Arvo"/>
                <a:sym typeface="Arvo"/>
              </a:defRPr>
            </a:lvl7pPr>
            <a:lvl8pPr lvl="7" rtl="0">
              <a:buNone/>
              <a:defRPr sz="1600">
                <a:latin typeface="Arvo"/>
                <a:ea typeface="Arvo"/>
                <a:cs typeface="Arvo"/>
                <a:sym typeface="Arvo"/>
              </a:defRPr>
            </a:lvl8pPr>
            <a:lvl9pPr lvl="8" rtl="0">
              <a:buNone/>
              <a:defRPr sz="1600">
                <a:latin typeface="Arvo"/>
                <a:ea typeface="Arvo"/>
                <a:cs typeface="Arvo"/>
                <a:sym typeface="Arvo"/>
              </a:defRPr>
            </a:lvl9pPr>
          </a:lstStyle>
          <a:p>
            <a:fld id="{00000000-1234-1234-1234-123412341234}" type="slidenum">
              <a:rPr lang="es" smtClean="0"/>
              <a:pPr/>
              <a:t>‹#›</a:t>
            </a:fld>
            <a:endParaRPr lang="es"/>
          </a:p>
        </p:txBody>
      </p:sp>
    </p:spTree>
    <p:extLst>
      <p:ext uri="{BB962C8B-B14F-4D97-AF65-F5344CB8AC3E}">
        <p14:creationId xmlns:p14="http://schemas.microsoft.com/office/powerpoint/2010/main" val="1692992762"/>
      </p:ext>
    </p:extLst>
  </p:cSld>
  <p:clrMap bg1="lt1" tx1="dk1" bg2="dk2" tx2="lt2" accent1="accent1" accent2="accent2" accent3="accent3" accent4="accent4" accent5="accent5" accent6="accent6" hlink="hlink" folHlink="folHlink"/>
  <p:sldLayoutIdLst>
    <p:sldLayoutId id="214748377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nica One"/>
              <a:buNone/>
              <a:defRPr sz="2800" b="1">
                <a:solidFill>
                  <a:schemeClr val="dk1"/>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8400" y="1968567"/>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1pPr>
            <a:lvl2pPr marL="914400" lvl="1"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2pPr>
            <a:lvl3pPr marL="1371600" lvl="2"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3pPr>
            <a:lvl4pPr marL="1828800" lvl="3"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4pPr>
            <a:lvl5pPr marL="2286000" lvl="4"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5pPr>
            <a:lvl6pPr marL="2743200" lvl="5"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6pPr>
            <a:lvl7pPr marL="3200400" lvl="6"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7pPr>
            <a:lvl8pPr marL="3657600" lvl="7"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8pPr>
            <a:lvl9pPr marL="4114800" lvl="8" indent="-304800">
              <a:lnSpc>
                <a:spcPct val="100000"/>
              </a:lnSpc>
              <a:spcBef>
                <a:spcPts val="1600"/>
              </a:spcBef>
              <a:spcAft>
                <a:spcPts val="1600"/>
              </a:spcAft>
              <a:buClr>
                <a:schemeClr val="dk2"/>
              </a:buClr>
              <a:buSzPts val="1200"/>
              <a:buFont typeface="Scope One"/>
              <a:buChar char="■"/>
              <a:defRPr sz="1200">
                <a:solidFill>
                  <a:schemeClr val="dk2"/>
                </a:solidFill>
                <a:latin typeface="Scope One"/>
                <a:ea typeface="Scope One"/>
                <a:cs typeface="Scope One"/>
                <a:sym typeface="Scope One"/>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FDDE1A72-4051-41C3-BBC8-5E3770C9E87B}" type="slidenum">
              <a:rPr lang="ru-RU" altLang="uk-UA" smtClean="0"/>
              <a:pPr/>
              <a:t>‹#›</a:t>
            </a:fld>
            <a:endParaRPr lang="ru-RU" altLang="uk-UA"/>
          </a:p>
        </p:txBody>
      </p:sp>
    </p:spTree>
    <p:extLst>
      <p:ext uri="{BB962C8B-B14F-4D97-AF65-F5344CB8AC3E}">
        <p14:creationId xmlns:p14="http://schemas.microsoft.com/office/powerpoint/2010/main" val="1212937968"/>
      </p:ext>
    </p:extLst>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userDrawn="1">
          <p15:clr>
            <a:srgbClr val="EA4335"/>
          </p15:clr>
        </p15:guide>
        <p15:guide id="2" pos="7680" userDrawn="1">
          <p15:clr>
            <a:srgbClr val="EA4335"/>
          </p15:clr>
        </p15:guide>
        <p15:guide id="3" userDrawn="1">
          <p15:clr>
            <a:srgbClr val="EA4335"/>
          </p15:clr>
        </p15:guide>
        <p15:guide id="4" pos="599" userDrawn="1">
          <p15:clr>
            <a:srgbClr val="EA4335"/>
          </p15:clr>
        </p15:guide>
        <p15:guide id="5" pos="7081" userDrawn="1">
          <p15:clr>
            <a:srgbClr val="EA4335"/>
          </p15:clr>
        </p15:guide>
        <p15:guide id="6" orient="horz" pos="1620" userDrawn="1">
          <p15:clr>
            <a:srgbClr val="EA4335"/>
          </p15:clr>
        </p15:guide>
        <p15:guide id="7" orient="horz" pos="340" userDrawn="1">
          <p15:clr>
            <a:srgbClr val="EA4335"/>
          </p15:clr>
        </p15:guide>
        <p15:guide id="8" orient="horz" userDrawn="1">
          <p15:clr>
            <a:srgbClr val="EA4335"/>
          </p15:clr>
        </p15:guide>
        <p15:guide id="9" orient="horz" pos="2903" userDrawn="1">
          <p15:clr>
            <a:srgbClr val="EA4335"/>
          </p15:clr>
        </p15:guide>
        <p15:guide id="10" orient="horz" pos="3237" userDrawn="1">
          <p15:clr>
            <a:srgbClr val="EA4335"/>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69"/>
        <p:cNvGrpSpPr/>
        <p:nvPr/>
      </p:nvGrpSpPr>
      <p:grpSpPr>
        <a:xfrm>
          <a:off x="0" y="0"/>
          <a:ext cx="0" cy="0"/>
          <a:chOff x="0" y="0"/>
          <a:chExt cx="0" cy="0"/>
        </a:xfrm>
      </p:grpSpPr>
      <p:sp>
        <p:nvSpPr>
          <p:cNvPr id="570" name="Google Shape;570;p1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71" name="Google Shape;571;p1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572" name="Google Shape;572;p19"/>
          <p:cNvSpPr txBox="1">
            <a:spLocks noGrp="1"/>
          </p:cNvSpPr>
          <p:nvPr>
            <p:ph type="sldNum" idx="12"/>
          </p:nvPr>
        </p:nvSpPr>
        <p:spPr>
          <a:xfrm>
            <a:off x="11398211" y="6217623"/>
            <a:ext cx="731600" cy="524800"/>
          </a:xfrm>
          <a:prstGeom prst="rect">
            <a:avLst/>
          </a:prstGeom>
          <a:noFill/>
          <a:ln>
            <a:noFill/>
          </a:ln>
        </p:spPr>
        <p:txBody>
          <a:bodyPr spcFirstLastPara="1" wrap="square" lIns="91425" tIns="91425" rIns="91425" bIns="91425" anchor="ctr" anchorCtr="0">
            <a:noAutofit/>
          </a:bodyPr>
          <a:lstStyle>
            <a:lvl1pPr lvl="0" rtl="0">
              <a:buNone/>
              <a:defRPr sz="1600">
                <a:latin typeface="Arvo"/>
                <a:ea typeface="Arvo"/>
                <a:cs typeface="Arvo"/>
                <a:sym typeface="Arvo"/>
              </a:defRPr>
            </a:lvl1pPr>
            <a:lvl2pPr lvl="1" rtl="0">
              <a:buNone/>
              <a:defRPr sz="1600">
                <a:latin typeface="Arvo"/>
                <a:ea typeface="Arvo"/>
                <a:cs typeface="Arvo"/>
                <a:sym typeface="Arvo"/>
              </a:defRPr>
            </a:lvl2pPr>
            <a:lvl3pPr lvl="2" rtl="0">
              <a:buNone/>
              <a:defRPr sz="1600">
                <a:latin typeface="Arvo"/>
                <a:ea typeface="Arvo"/>
                <a:cs typeface="Arvo"/>
                <a:sym typeface="Arvo"/>
              </a:defRPr>
            </a:lvl3pPr>
            <a:lvl4pPr lvl="3" rtl="0">
              <a:buNone/>
              <a:defRPr sz="1600">
                <a:latin typeface="Arvo"/>
                <a:ea typeface="Arvo"/>
                <a:cs typeface="Arvo"/>
                <a:sym typeface="Arvo"/>
              </a:defRPr>
            </a:lvl4pPr>
            <a:lvl5pPr lvl="4" rtl="0">
              <a:buNone/>
              <a:defRPr sz="1600">
                <a:latin typeface="Arvo"/>
                <a:ea typeface="Arvo"/>
                <a:cs typeface="Arvo"/>
                <a:sym typeface="Arvo"/>
              </a:defRPr>
            </a:lvl5pPr>
            <a:lvl6pPr lvl="5" rtl="0">
              <a:buNone/>
              <a:defRPr sz="1600">
                <a:latin typeface="Arvo"/>
                <a:ea typeface="Arvo"/>
                <a:cs typeface="Arvo"/>
                <a:sym typeface="Arvo"/>
              </a:defRPr>
            </a:lvl6pPr>
            <a:lvl7pPr lvl="6" rtl="0">
              <a:buNone/>
              <a:defRPr sz="1600">
                <a:latin typeface="Arvo"/>
                <a:ea typeface="Arvo"/>
                <a:cs typeface="Arvo"/>
                <a:sym typeface="Arvo"/>
              </a:defRPr>
            </a:lvl7pPr>
            <a:lvl8pPr lvl="7" rtl="0">
              <a:buNone/>
              <a:defRPr sz="1600">
                <a:latin typeface="Arvo"/>
                <a:ea typeface="Arvo"/>
                <a:cs typeface="Arvo"/>
                <a:sym typeface="Arvo"/>
              </a:defRPr>
            </a:lvl8pPr>
            <a:lvl9pPr lvl="8" rtl="0">
              <a:buNone/>
              <a:defRPr sz="1600">
                <a:latin typeface="Arvo"/>
                <a:ea typeface="Arvo"/>
                <a:cs typeface="Arvo"/>
                <a:sym typeface="Arvo"/>
              </a:defRPr>
            </a:lvl9pPr>
          </a:lstStyle>
          <a:p>
            <a:fld id="{00000000-1234-1234-1234-123412341234}" type="slidenum">
              <a:rPr lang="es" smtClean="0"/>
              <a:pPr/>
              <a:t>‹#›</a:t>
            </a:fld>
            <a:endParaRPr lang="es"/>
          </a:p>
        </p:txBody>
      </p:sp>
    </p:spTree>
    <p:extLst>
      <p:ext uri="{BB962C8B-B14F-4D97-AF65-F5344CB8AC3E}">
        <p14:creationId xmlns:p14="http://schemas.microsoft.com/office/powerpoint/2010/main" val="1395247516"/>
      </p:ext>
    </p:extLst>
  </p:cSld>
  <p:clrMap bg1="lt1" tx1="dk1" bg2="dk2" tx2="lt2" accent1="accent1" accent2="accent2" accent3="accent3" accent4="accent4" accent5="accent5" accent6="accent6" hlink="hlink" folHlink="folHlink"/>
  <p:sldLayoutIdLst>
    <p:sldLayoutId id="214748380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1212CFB-8C0F-48BC-9F11-1A09A2D0F472}"/>
              </a:ext>
            </a:extLst>
          </p:cNvPr>
          <p:cNvSpPr>
            <a:spLocks noGrp="1" noChangeArrowheads="1"/>
          </p:cNvSpPr>
          <p:nvPr>
            <p:ph type="ctrTitle"/>
          </p:nvPr>
        </p:nvSpPr>
        <p:spPr/>
        <p:txBody>
          <a:bodyPr anchor="ctr"/>
          <a:lstStyle/>
          <a:p>
            <a:r>
              <a:rPr lang="en-US" altLang="uk-UA" dirty="0"/>
              <a:t>PLUSES AND MINUSES OF COMPUTERS</a:t>
            </a:r>
            <a:endParaRPr lang="ru-RU" altLang="uk-UA" dirty="0"/>
          </a:p>
        </p:txBody>
      </p:sp>
      <p:sp>
        <p:nvSpPr>
          <p:cNvPr id="6" name="Подзаголовок 5">
            <a:extLst>
              <a:ext uri="{FF2B5EF4-FFF2-40B4-BE49-F238E27FC236}">
                <a16:creationId xmlns:a16="http://schemas.microsoft.com/office/drawing/2014/main" id="{23AC007A-3866-4329-AA14-E65505870344}"/>
              </a:ext>
            </a:extLst>
          </p:cNvPr>
          <p:cNvSpPr>
            <a:spLocks noGrp="1"/>
          </p:cNvSpPr>
          <p:nvPr>
            <p:ph type="subTitle" idx="1"/>
          </p:nvPr>
        </p:nvSpPr>
        <p:spPr/>
        <p:txBody>
          <a:bodyPr/>
          <a:lstStyle/>
          <a:p>
            <a:r>
              <a:rPr lang="en-US" dirty="0"/>
              <a:t>By Alexander Hryschenko KN-1-2</a:t>
            </a:r>
            <a:endParaRPr lang="uk-U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3808E7-2190-4764-9A53-E29C796646E8}"/>
              </a:ext>
            </a:extLst>
          </p:cNvPr>
          <p:cNvSpPr>
            <a:spLocks noGrp="1"/>
          </p:cNvSpPr>
          <p:nvPr>
            <p:ph type="title"/>
          </p:nvPr>
        </p:nvSpPr>
        <p:spPr/>
        <p:txBody>
          <a:bodyPr/>
          <a:lstStyle/>
          <a:p>
            <a:r>
              <a:rPr lang="en-US" i="1" dirty="0"/>
              <a:t>Pros and cons of the computer</a:t>
            </a:r>
            <a:endParaRPr lang="uk-UA" i="1" dirty="0"/>
          </a:p>
        </p:txBody>
      </p:sp>
      <p:sp>
        <p:nvSpPr>
          <p:cNvPr id="3" name="Подзаголовок 2">
            <a:extLst>
              <a:ext uri="{FF2B5EF4-FFF2-40B4-BE49-F238E27FC236}">
                <a16:creationId xmlns:a16="http://schemas.microsoft.com/office/drawing/2014/main" id="{C5E3B664-195E-47B5-B76E-26790BE5E8E1}"/>
              </a:ext>
            </a:extLst>
          </p:cNvPr>
          <p:cNvSpPr>
            <a:spLocks noGrp="1"/>
          </p:cNvSpPr>
          <p:nvPr>
            <p:ph type="subTitle" idx="1"/>
          </p:nvPr>
        </p:nvSpPr>
        <p:spPr/>
        <p:txBody>
          <a:bodyPr/>
          <a:lstStyle/>
          <a:p>
            <a:r>
              <a:rPr lang="en-US" dirty="0"/>
              <a:t>Introduction to Computing</a:t>
            </a:r>
            <a:endParaRPr lang="uk-UA" dirty="0"/>
          </a:p>
        </p:txBody>
      </p:sp>
      <p:sp>
        <p:nvSpPr>
          <p:cNvPr id="4" name="Заголовок 3">
            <a:extLst>
              <a:ext uri="{FF2B5EF4-FFF2-40B4-BE49-F238E27FC236}">
                <a16:creationId xmlns:a16="http://schemas.microsoft.com/office/drawing/2014/main" id="{E2B7F62D-FDDB-4259-9746-5E1D351CFEEE}"/>
              </a:ext>
            </a:extLst>
          </p:cNvPr>
          <p:cNvSpPr>
            <a:spLocks noGrp="1"/>
          </p:cNvSpPr>
          <p:nvPr>
            <p:ph type="title" idx="2"/>
          </p:nvPr>
        </p:nvSpPr>
        <p:spPr/>
        <p:txBody>
          <a:bodyPr/>
          <a:lstStyle/>
          <a:p>
            <a:r>
              <a:rPr lang="en-US" dirty="0"/>
              <a:t>1</a:t>
            </a:r>
            <a:endParaRPr lang="uk-UA" dirty="0"/>
          </a:p>
        </p:txBody>
      </p:sp>
      <p:sp>
        <p:nvSpPr>
          <p:cNvPr id="5" name="Заголовок 4">
            <a:extLst>
              <a:ext uri="{FF2B5EF4-FFF2-40B4-BE49-F238E27FC236}">
                <a16:creationId xmlns:a16="http://schemas.microsoft.com/office/drawing/2014/main" id="{82B40C37-08BE-40E1-8B1E-B18B84453BB5}"/>
              </a:ext>
            </a:extLst>
          </p:cNvPr>
          <p:cNvSpPr>
            <a:spLocks noGrp="1"/>
          </p:cNvSpPr>
          <p:nvPr>
            <p:ph type="title" idx="3"/>
          </p:nvPr>
        </p:nvSpPr>
        <p:spPr/>
        <p:txBody>
          <a:bodyPr/>
          <a:lstStyle/>
          <a:p>
            <a:r>
              <a:rPr lang="en-US" i="1" dirty="0"/>
              <a:t>Improves your employment options</a:t>
            </a:r>
            <a:endParaRPr lang="uk-UA" i="1" dirty="0"/>
          </a:p>
        </p:txBody>
      </p:sp>
      <p:sp>
        <p:nvSpPr>
          <p:cNvPr id="6" name="Подзаголовок 5">
            <a:extLst>
              <a:ext uri="{FF2B5EF4-FFF2-40B4-BE49-F238E27FC236}">
                <a16:creationId xmlns:a16="http://schemas.microsoft.com/office/drawing/2014/main" id="{7BCFB4FA-7FBB-4132-A45E-3F6C0942090A}"/>
              </a:ext>
            </a:extLst>
          </p:cNvPr>
          <p:cNvSpPr>
            <a:spLocks noGrp="1"/>
          </p:cNvSpPr>
          <p:nvPr>
            <p:ph type="subTitle" idx="4"/>
          </p:nvPr>
        </p:nvSpPr>
        <p:spPr/>
        <p:txBody>
          <a:bodyPr/>
          <a:lstStyle/>
          <a:p>
            <a:r>
              <a:rPr lang="en-US" dirty="0"/>
              <a:t>How the computer improves your employability</a:t>
            </a:r>
            <a:endParaRPr lang="uk-UA" dirty="0"/>
          </a:p>
        </p:txBody>
      </p:sp>
      <p:sp>
        <p:nvSpPr>
          <p:cNvPr id="7" name="Заголовок 6">
            <a:extLst>
              <a:ext uri="{FF2B5EF4-FFF2-40B4-BE49-F238E27FC236}">
                <a16:creationId xmlns:a16="http://schemas.microsoft.com/office/drawing/2014/main" id="{80C0E5CC-9EB1-454A-9FF4-E648FC0EC292}"/>
              </a:ext>
            </a:extLst>
          </p:cNvPr>
          <p:cNvSpPr>
            <a:spLocks noGrp="1"/>
          </p:cNvSpPr>
          <p:nvPr>
            <p:ph type="title" idx="5"/>
          </p:nvPr>
        </p:nvSpPr>
        <p:spPr/>
        <p:txBody>
          <a:bodyPr/>
          <a:lstStyle/>
          <a:p>
            <a:r>
              <a:rPr lang="en-US" dirty="0"/>
              <a:t>4</a:t>
            </a:r>
            <a:endParaRPr lang="uk-UA" dirty="0"/>
          </a:p>
        </p:txBody>
      </p:sp>
      <p:sp>
        <p:nvSpPr>
          <p:cNvPr id="8" name="Заголовок 7">
            <a:extLst>
              <a:ext uri="{FF2B5EF4-FFF2-40B4-BE49-F238E27FC236}">
                <a16:creationId xmlns:a16="http://schemas.microsoft.com/office/drawing/2014/main" id="{DC40CC21-8A0A-4F97-A9B8-305A46B38E01}"/>
              </a:ext>
            </a:extLst>
          </p:cNvPr>
          <p:cNvSpPr>
            <a:spLocks noGrp="1"/>
          </p:cNvSpPr>
          <p:nvPr>
            <p:ph type="title" idx="6"/>
          </p:nvPr>
        </p:nvSpPr>
        <p:spPr/>
        <p:txBody>
          <a:bodyPr/>
          <a:lstStyle/>
          <a:p>
            <a:r>
              <a:rPr lang="en-US" i="1" dirty="0"/>
              <a:t>Increase your productivity</a:t>
            </a:r>
            <a:endParaRPr lang="uk-UA" i="1" dirty="0"/>
          </a:p>
        </p:txBody>
      </p:sp>
      <p:sp>
        <p:nvSpPr>
          <p:cNvPr id="9" name="Подзаголовок 8">
            <a:extLst>
              <a:ext uri="{FF2B5EF4-FFF2-40B4-BE49-F238E27FC236}">
                <a16:creationId xmlns:a16="http://schemas.microsoft.com/office/drawing/2014/main" id="{9AEAA3D7-1437-483D-8FBC-0C2165B269CC}"/>
              </a:ext>
            </a:extLst>
          </p:cNvPr>
          <p:cNvSpPr>
            <a:spLocks noGrp="1"/>
          </p:cNvSpPr>
          <p:nvPr>
            <p:ph type="subTitle" idx="7"/>
          </p:nvPr>
        </p:nvSpPr>
        <p:spPr/>
        <p:txBody>
          <a:bodyPr/>
          <a:lstStyle/>
          <a:p>
            <a:r>
              <a:rPr lang="en-US" dirty="0"/>
              <a:t>How to increase productivity</a:t>
            </a:r>
            <a:endParaRPr lang="uk-UA" dirty="0"/>
          </a:p>
        </p:txBody>
      </p:sp>
      <p:sp>
        <p:nvSpPr>
          <p:cNvPr id="10" name="Заголовок 9">
            <a:extLst>
              <a:ext uri="{FF2B5EF4-FFF2-40B4-BE49-F238E27FC236}">
                <a16:creationId xmlns:a16="http://schemas.microsoft.com/office/drawing/2014/main" id="{416EC22B-D4C8-42CD-9A95-DC18AE4302A4}"/>
              </a:ext>
            </a:extLst>
          </p:cNvPr>
          <p:cNvSpPr>
            <a:spLocks noGrp="1"/>
          </p:cNvSpPr>
          <p:nvPr>
            <p:ph type="title" idx="8"/>
          </p:nvPr>
        </p:nvSpPr>
        <p:spPr/>
        <p:txBody>
          <a:bodyPr/>
          <a:lstStyle/>
          <a:p>
            <a:r>
              <a:rPr lang="en-US" dirty="0"/>
              <a:t>2</a:t>
            </a:r>
            <a:endParaRPr lang="uk-UA" dirty="0"/>
          </a:p>
        </p:txBody>
      </p:sp>
      <p:sp>
        <p:nvSpPr>
          <p:cNvPr id="11" name="Заголовок 10">
            <a:extLst>
              <a:ext uri="{FF2B5EF4-FFF2-40B4-BE49-F238E27FC236}">
                <a16:creationId xmlns:a16="http://schemas.microsoft.com/office/drawing/2014/main" id="{03239DB6-E55F-466D-8227-B0FF0F36D58F}"/>
              </a:ext>
            </a:extLst>
          </p:cNvPr>
          <p:cNvSpPr>
            <a:spLocks noGrp="1"/>
          </p:cNvSpPr>
          <p:nvPr>
            <p:ph type="title" idx="9"/>
          </p:nvPr>
        </p:nvSpPr>
        <p:spPr/>
        <p:txBody>
          <a:bodyPr/>
          <a:lstStyle/>
          <a:p>
            <a:r>
              <a:rPr lang="en-US" i="1" dirty="0"/>
              <a:t>Media idea</a:t>
            </a:r>
            <a:endParaRPr lang="uk-UA" i="1" dirty="0"/>
          </a:p>
        </p:txBody>
      </p:sp>
      <p:sp>
        <p:nvSpPr>
          <p:cNvPr id="12" name="Подзаголовок 11">
            <a:extLst>
              <a:ext uri="{FF2B5EF4-FFF2-40B4-BE49-F238E27FC236}">
                <a16:creationId xmlns:a16="http://schemas.microsoft.com/office/drawing/2014/main" id="{5AC3E2F0-51BA-4121-959F-D2F1E17FCEC1}"/>
              </a:ext>
            </a:extLst>
          </p:cNvPr>
          <p:cNvSpPr>
            <a:spLocks noGrp="1"/>
          </p:cNvSpPr>
          <p:nvPr>
            <p:ph type="subTitle" idx="13"/>
          </p:nvPr>
        </p:nvSpPr>
        <p:spPr/>
        <p:txBody>
          <a:bodyPr/>
          <a:lstStyle/>
          <a:p>
            <a:r>
              <a:rPr lang="en-US" dirty="0"/>
              <a:t>What the media is talking about</a:t>
            </a:r>
            <a:endParaRPr lang="uk-UA" dirty="0"/>
          </a:p>
        </p:txBody>
      </p:sp>
      <p:sp>
        <p:nvSpPr>
          <p:cNvPr id="13" name="Заголовок 12">
            <a:extLst>
              <a:ext uri="{FF2B5EF4-FFF2-40B4-BE49-F238E27FC236}">
                <a16:creationId xmlns:a16="http://schemas.microsoft.com/office/drawing/2014/main" id="{7047F7CF-E2D3-4DC9-B42A-54110B9C90E9}"/>
              </a:ext>
            </a:extLst>
          </p:cNvPr>
          <p:cNvSpPr>
            <a:spLocks noGrp="1"/>
          </p:cNvSpPr>
          <p:nvPr>
            <p:ph type="title" idx="14"/>
          </p:nvPr>
        </p:nvSpPr>
        <p:spPr/>
        <p:txBody>
          <a:bodyPr/>
          <a:lstStyle/>
          <a:p>
            <a:r>
              <a:rPr lang="en-US" dirty="0"/>
              <a:t>5</a:t>
            </a:r>
            <a:endParaRPr lang="uk-UA" dirty="0"/>
          </a:p>
        </p:txBody>
      </p:sp>
      <p:sp>
        <p:nvSpPr>
          <p:cNvPr id="14" name="Заголовок 13">
            <a:extLst>
              <a:ext uri="{FF2B5EF4-FFF2-40B4-BE49-F238E27FC236}">
                <a16:creationId xmlns:a16="http://schemas.microsoft.com/office/drawing/2014/main" id="{677439DD-0429-403F-AE31-B277FE32D018}"/>
              </a:ext>
            </a:extLst>
          </p:cNvPr>
          <p:cNvSpPr>
            <a:spLocks noGrp="1"/>
          </p:cNvSpPr>
          <p:nvPr>
            <p:ph type="title" idx="15"/>
          </p:nvPr>
        </p:nvSpPr>
        <p:spPr/>
        <p:txBody>
          <a:bodyPr/>
          <a:lstStyle/>
          <a:p>
            <a:r>
              <a:rPr lang="en-US" i="1" dirty="0"/>
              <a:t>Connects you to the Internet</a:t>
            </a:r>
            <a:endParaRPr lang="uk-UA" i="1" dirty="0"/>
          </a:p>
        </p:txBody>
      </p:sp>
      <p:sp>
        <p:nvSpPr>
          <p:cNvPr id="15" name="Подзаголовок 14">
            <a:extLst>
              <a:ext uri="{FF2B5EF4-FFF2-40B4-BE49-F238E27FC236}">
                <a16:creationId xmlns:a16="http://schemas.microsoft.com/office/drawing/2014/main" id="{B5FF6528-4D19-49CB-953F-F4C600AD86E2}"/>
              </a:ext>
            </a:extLst>
          </p:cNvPr>
          <p:cNvSpPr>
            <a:spLocks noGrp="1"/>
          </p:cNvSpPr>
          <p:nvPr>
            <p:ph type="subTitle" idx="16"/>
          </p:nvPr>
        </p:nvSpPr>
        <p:spPr/>
        <p:txBody>
          <a:bodyPr/>
          <a:lstStyle/>
          <a:p>
            <a:r>
              <a:rPr lang="en-US" dirty="0"/>
              <a:t>What you can find on the Internet</a:t>
            </a:r>
            <a:endParaRPr lang="uk-UA" dirty="0"/>
          </a:p>
        </p:txBody>
      </p:sp>
      <p:sp>
        <p:nvSpPr>
          <p:cNvPr id="16" name="Заголовок 15">
            <a:extLst>
              <a:ext uri="{FF2B5EF4-FFF2-40B4-BE49-F238E27FC236}">
                <a16:creationId xmlns:a16="http://schemas.microsoft.com/office/drawing/2014/main" id="{31AAF4B7-EAEC-4D2F-B684-528F65415A6C}"/>
              </a:ext>
            </a:extLst>
          </p:cNvPr>
          <p:cNvSpPr>
            <a:spLocks noGrp="1"/>
          </p:cNvSpPr>
          <p:nvPr>
            <p:ph type="title" idx="17"/>
          </p:nvPr>
        </p:nvSpPr>
        <p:spPr/>
        <p:txBody>
          <a:bodyPr/>
          <a:lstStyle/>
          <a:p>
            <a:r>
              <a:rPr lang="en-US" dirty="0"/>
              <a:t>3</a:t>
            </a:r>
            <a:endParaRPr lang="uk-UA" dirty="0"/>
          </a:p>
        </p:txBody>
      </p:sp>
      <p:sp>
        <p:nvSpPr>
          <p:cNvPr id="17" name="Заголовок 16">
            <a:extLst>
              <a:ext uri="{FF2B5EF4-FFF2-40B4-BE49-F238E27FC236}">
                <a16:creationId xmlns:a16="http://schemas.microsoft.com/office/drawing/2014/main" id="{950B87F2-547B-47A3-8305-915EE119D5D3}"/>
              </a:ext>
            </a:extLst>
          </p:cNvPr>
          <p:cNvSpPr>
            <a:spLocks noGrp="1"/>
          </p:cNvSpPr>
          <p:nvPr>
            <p:ph type="title" idx="18"/>
          </p:nvPr>
        </p:nvSpPr>
        <p:spPr/>
        <p:txBody>
          <a:bodyPr/>
          <a:lstStyle/>
          <a:p>
            <a:r>
              <a:rPr lang="en-US" i="1" dirty="0"/>
              <a:t>Final</a:t>
            </a:r>
            <a:endParaRPr lang="uk-UA" i="1" dirty="0"/>
          </a:p>
        </p:txBody>
      </p:sp>
      <p:sp>
        <p:nvSpPr>
          <p:cNvPr id="18" name="Подзаголовок 17">
            <a:extLst>
              <a:ext uri="{FF2B5EF4-FFF2-40B4-BE49-F238E27FC236}">
                <a16:creationId xmlns:a16="http://schemas.microsoft.com/office/drawing/2014/main" id="{7FB69305-6DA8-44F8-A065-B12B79DBB05A}"/>
              </a:ext>
            </a:extLst>
          </p:cNvPr>
          <p:cNvSpPr>
            <a:spLocks noGrp="1"/>
          </p:cNvSpPr>
          <p:nvPr>
            <p:ph type="subTitle" idx="19"/>
          </p:nvPr>
        </p:nvSpPr>
        <p:spPr/>
        <p:txBody>
          <a:bodyPr/>
          <a:lstStyle/>
          <a:p>
            <a:r>
              <a:rPr lang="en-US" dirty="0"/>
              <a:t>That’s all</a:t>
            </a:r>
            <a:endParaRPr lang="uk-UA" dirty="0"/>
          </a:p>
        </p:txBody>
      </p:sp>
      <p:sp>
        <p:nvSpPr>
          <p:cNvPr id="19" name="Заголовок 18">
            <a:extLst>
              <a:ext uri="{FF2B5EF4-FFF2-40B4-BE49-F238E27FC236}">
                <a16:creationId xmlns:a16="http://schemas.microsoft.com/office/drawing/2014/main" id="{16DF8959-A10E-4C3A-805E-DAEBE51CF9FA}"/>
              </a:ext>
            </a:extLst>
          </p:cNvPr>
          <p:cNvSpPr>
            <a:spLocks noGrp="1"/>
          </p:cNvSpPr>
          <p:nvPr>
            <p:ph type="title" idx="20"/>
          </p:nvPr>
        </p:nvSpPr>
        <p:spPr/>
        <p:txBody>
          <a:bodyPr/>
          <a:lstStyle/>
          <a:p>
            <a:r>
              <a:rPr lang="en-US" dirty="0"/>
              <a:t>6</a:t>
            </a:r>
            <a:endParaRPr lang="uk-UA" dirty="0"/>
          </a:p>
        </p:txBody>
      </p:sp>
    </p:spTree>
    <p:extLst>
      <p:ext uri="{BB962C8B-B14F-4D97-AF65-F5344CB8AC3E}">
        <p14:creationId xmlns:p14="http://schemas.microsoft.com/office/powerpoint/2010/main" val="372521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D62171-EDB0-4CE9-89E4-B23C358E13E3}"/>
              </a:ext>
            </a:extLst>
          </p:cNvPr>
          <p:cNvSpPr>
            <a:spLocks noGrp="1"/>
          </p:cNvSpPr>
          <p:nvPr>
            <p:ph type="title"/>
          </p:nvPr>
        </p:nvSpPr>
        <p:spPr/>
        <p:txBody>
          <a:bodyPr/>
          <a:lstStyle/>
          <a:p>
            <a:r>
              <a:rPr lang="en-US" i="1" dirty="0"/>
              <a:t>PROS AND CONS OF THE COMPUTER</a:t>
            </a:r>
            <a:endParaRPr lang="uk-UA" dirty="0"/>
          </a:p>
        </p:txBody>
      </p:sp>
      <p:sp>
        <p:nvSpPr>
          <p:cNvPr id="3" name="Заголовок 2">
            <a:extLst>
              <a:ext uri="{FF2B5EF4-FFF2-40B4-BE49-F238E27FC236}">
                <a16:creationId xmlns:a16="http://schemas.microsoft.com/office/drawing/2014/main" id="{81C59C90-2D41-4E84-99D2-D1D7C78FFE1E}"/>
              </a:ext>
            </a:extLst>
          </p:cNvPr>
          <p:cNvSpPr>
            <a:spLocks noGrp="1"/>
          </p:cNvSpPr>
          <p:nvPr>
            <p:ph type="title" idx="2"/>
          </p:nvPr>
        </p:nvSpPr>
        <p:spPr>
          <a:xfrm>
            <a:off x="1881399" y="2426064"/>
            <a:ext cx="3405200" cy="543200"/>
          </a:xfrm>
        </p:spPr>
        <p:txBody>
          <a:bodyPr/>
          <a:lstStyle/>
          <a:p>
            <a:r>
              <a:rPr lang="en-US" dirty="0"/>
              <a:t>Pros</a:t>
            </a:r>
            <a:endParaRPr lang="uk-UA" dirty="0"/>
          </a:p>
        </p:txBody>
      </p:sp>
      <p:sp>
        <p:nvSpPr>
          <p:cNvPr id="4" name="Подзаголовок 3">
            <a:extLst>
              <a:ext uri="{FF2B5EF4-FFF2-40B4-BE49-F238E27FC236}">
                <a16:creationId xmlns:a16="http://schemas.microsoft.com/office/drawing/2014/main" id="{44B672CE-AE30-4D47-AE7B-244C73F7D8AF}"/>
              </a:ext>
            </a:extLst>
          </p:cNvPr>
          <p:cNvSpPr>
            <a:spLocks noGrp="1"/>
          </p:cNvSpPr>
          <p:nvPr>
            <p:ph type="subTitle" idx="1"/>
          </p:nvPr>
        </p:nvSpPr>
        <p:spPr>
          <a:xfrm>
            <a:off x="1143000" y="2969422"/>
            <a:ext cx="4648201" cy="1596800"/>
          </a:xfrm>
        </p:spPr>
        <p:txBody>
          <a:bodyPr/>
          <a:lstStyle/>
          <a:p>
            <a:pPr algn="l">
              <a:buFont typeface="+mj-lt"/>
              <a:buAutoNum type="arabicPeriod"/>
            </a:pPr>
            <a:r>
              <a:rPr lang="en-US" sz="1200" b="1" dirty="0">
                <a:latin typeface="Teko"/>
              </a:rPr>
              <a:t>Access to useful information: e-books, informative articles, Russian and foreign dictionaries.</a:t>
            </a:r>
          </a:p>
          <a:p>
            <a:pPr algn="l">
              <a:buFont typeface="+mj-lt"/>
              <a:buAutoNum type="arabicPeriod"/>
            </a:pPr>
            <a:r>
              <a:rPr lang="en-US" sz="1200" b="1" dirty="0">
                <a:latin typeface="Teko"/>
              </a:rPr>
              <a:t>Communication - social networks, chats, Skype or Viber, which help to talk with relatives and friends living abroad.</a:t>
            </a:r>
          </a:p>
          <a:p>
            <a:pPr algn="l">
              <a:buFont typeface="+mj-lt"/>
              <a:buAutoNum type="arabicPeriod"/>
            </a:pPr>
            <a:r>
              <a:rPr lang="en-US" sz="1200" b="1" dirty="0">
                <a:latin typeface="Teko"/>
              </a:rPr>
              <a:t>Help in studies: write an essay in Word, make tables and graphs in Excel, make a presentation in Power Point.</a:t>
            </a:r>
          </a:p>
          <a:p>
            <a:pPr algn="l">
              <a:buFont typeface="+mj-lt"/>
              <a:buAutoNum type="arabicPeriod"/>
            </a:pPr>
            <a:r>
              <a:rPr lang="en-US" sz="1200" b="1" dirty="0">
                <a:latin typeface="Teko"/>
              </a:rPr>
              <a:t>Ability to test your knowledge, because today there are many sites with different tests.</a:t>
            </a:r>
          </a:p>
          <a:p>
            <a:pPr algn="l">
              <a:buFont typeface="+mj-lt"/>
              <a:buAutoNum type="arabicPeriod"/>
            </a:pPr>
            <a:r>
              <a:rPr lang="en-US" sz="1200" b="1" dirty="0">
                <a:latin typeface="Teko"/>
              </a:rPr>
              <a:t>Accessibility and ease of selection and purchase.</a:t>
            </a:r>
            <a:endParaRPr lang="uk-UA" sz="1200" b="1" dirty="0">
              <a:latin typeface="Teko"/>
            </a:endParaRPr>
          </a:p>
        </p:txBody>
      </p:sp>
      <p:sp>
        <p:nvSpPr>
          <p:cNvPr id="5" name="Заголовок 4">
            <a:extLst>
              <a:ext uri="{FF2B5EF4-FFF2-40B4-BE49-F238E27FC236}">
                <a16:creationId xmlns:a16="http://schemas.microsoft.com/office/drawing/2014/main" id="{2845FEDB-E631-4BDD-8260-FC95E7A1BA45}"/>
              </a:ext>
            </a:extLst>
          </p:cNvPr>
          <p:cNvSpPr>
            <a:spLocks noGrp="1"/>
          </p:cNvSpPr>
          <p:nvPr>
            <p:ph type="title" idx="3"/>
          </p:nvPr>
        </p:nvSpPr>
        <p:spPr>
          <a:xfrm>
            <a:off x="6892084" y="2424003"/>
            <a:ext cx="3405200" cy="543200"/>
          </a:xfrm>
        </p:spPr>
        <p:txBody>
          <a:bodyPr/>
          <a:lstStyle/>
          <a:p>
            <a:r>
              <a:rPr lang="en-US" dirty="0"/>
              <a:t>Cons</a:t>
            </a:r>
            <a:endParaRPr lang="uk-UA" dirty="0"/>
          </a:p>
        </p:txBody>
      </p:sp>
      <p:sp>
        <p:nvSpPr>
          <p:cNvPr id="6" name="Подзаголовок 5">
            <a:extLst>
              <a:ext uri="{FF2B5EF4-FFF2-40B4-BE49-F238E27FC236}">
                <a16:creationId xmlns:a16="http://schemas.microsoft.com/office/drawing/2014/main" id="{15D74750-5F17-49E1-AEB7-674D24588162}"/>
              </a:ext>
            </a:extLst>
          </p:cNvPr>
          <p:cNvSpPr>
            <a:spLocks noGrp="1"/>
          </p:cNvSpPr>
          <p:nvPr>
            <p:ph type="subTitle" idx="4"/>
          </p:nvPr>
        </p:nvSpPr>
        <p:spPr>
          <a:xfrm>
            <a:off x="6400800" y="2967203"/>
            <a:ext cx="4648200" cy="1596800"/>
          </a:xfrm>
        </p:spPr>
        <p:txBody>
          <a:bodyPr/>
          <a:lstStyle/>
          <a:p>
            <a:pPr algn="l">
              <a:buFont typeface="+mj-lt"/>
              <a:buAutoNum type="arabicPeriod"/>
            </a:pPr>
            <a:r>
              <a:rPr lang="en-US" sz="1200" b="1" i="0" dirty="0">
                <a:solidFill>
                  <a:srgbClr val="000066"/>
                </a:solidFill>
                <a:effectLst/>
                <a:latin typeface="Teko"/>
              </a:rPr>
              <a:t>The user may lose real communication skills.</a:t>
            </a:r>
          </a:p>
          <a:p>
            <a:pPr algn="l">
              <a:buFont typeface="+mj-lt"/>
              <a:buAutoNum type="arabicPeriod"/>
            </a:pPr>
            <a:r>
              <a:rPr lang="en-US" sz="1200" b="1" i="0" dirty="0">
                <a:solidFill>
                  <a:srgbClr val="000066"/>
                </a:solidFill>
                <a:effectLst/>
                <a:latin typeface="Teko"/>
              </a:rPr>
              <a:t>Computer games, in which sometimes virtual reality begins to replace real reality, can lead to the emergence of childish aggression, increase the state of nervousness.</a:t>
            </a:r>
          </a:p>
          <a:p>
            <a:pPr algn="l">
              <a:buFont typeface="+mj-lt"/>
              <a:buAutoNum type="arabicPeriod"/>
            </a:pPr>
            <a:r>
              <a:rPr lang="en-US" sz="1200" b="1" i="0" dirty="0">
                <a:solidFill>
                  <a:srgbClr val="000066"/>
                </a:solidFill>
                <a:effectLst/>
                <a:latin typeface="Teko"/>
              </a:rPr>
              <a:t>Wide acquaintances and new friends don't always positively influence a person's personal growth, cheaters may often be among them.</a:t>
            </a:r>
          </a:p>
          <a:p>
            <a:pPr algn="l">
              <a:buFont typeface="+mj-lt"/>
              <a:buAutoNum type="arabicPeriod"/>
            </a:pPr>
            <a:r>
              <a:rPr lang="en-US" sz="1200" b="1" i="0" dirty="0">
                <a:solidFill>
                  <a:srgbClr val="000066"/>
                </a:solidFill>
                <a:effectLst/>
                <a:latin typeface="Teko"/>
              </a:rPr>
              <a:t>Access to "useless" and unreliable information, dangerous sites: dangerous youth movements, sects, propaganda of extremism or violence.</a:t>
            </a:r>
          </a:p>
          <a:p>
            <a:pPr algn="l">
              <a:buFont typeface="+mj-lt"/>
              <a:buAutoNum type="arabicPeriod"/>
            </a:pPr>
            <a:r>
              <a:rPr lang="en-US" sz="1200" b="1" i="0" dirty="0">
                <a:solidFill>
                  <a:srgbClr val="000066"/>
                </a:solidFill>
                <a:effectLst/>
                <a:latin typeface="Teko"/>
              </a:rPr>
              <a:t>Prolonged work on the computer worsens health, in particular vision and posture.</a:t>
            </a:r>
            <a:endParaRPr lang="en-US" sz="1200" b="0" i="0" dirty="0">
              <a:solidFill>
                <a:srgbClr val="6B8416"/>
              </a:solidFill>
              <a:effectLst/>
              <a:latin typeface="Teko"/>
            </a:endParaRPr>
          </a:p>
          <a:p>
            <a:pPr algn="l">
              <a:buFont typeface="+mj-lt"/>
              <a:buAutoNum type="arabicPeriod"/>
            </a:pPr>
            <a:endParaRPr lang="uk-UA" dirty="0"/>
          </a:p>
        </p:txBody>
      </p:sp>
    </p:spTree>
    <p:extLst>
      <p:ext uri="{BB962C8B-B14F-4D97-AF65-F5344CB8AC3E}">
        <p14:creationId xmlns:p14="http://schemas.microsoft.com/office/powerpoint/2010/main" val="231528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0B716-0C1A-4A44-8A49-513B77182A72}"/>
              </a:ext>
            </a:extLst>
          </p:cNvPr>
          <p:cNvSpPr>
            <a:spLocks noGrp="1"/>
          </p:cNvSpPr>
          <p:nvPr>
            <p:ph type="title"/>
          </p:nvPr>
        </p:nvSpPr>
        <p:spPr/>
        <p:txBody>
          <a:bodyPr/>
          <a:lstStyle/>
          <a:p>
            <a:r>
              <a:rPr lang="en-US" i="1" dirty="0"/>
              <a:t>Increase your productivity</a:t>
            </a:r>
            <a:endParaRPr lang="uk-UA" i="1" dirty="0"/>
          </a:p>
        </p:txBody>
      </p:sp>
      <p:sp>
        <p:nvSpPr>
          <p:cNvPr id="7" name="Прямоугольник 6">
            <a:extLst>
              <a:ext uri="{FF2B5EF4-FFF2-40B4-BE49-F238E27FC236}">
                <a16:creationId xmlns:a16="http://schemas.microsoft.com/office/drawing/2014/main" id="{63F2DD69-99B7-4BAD-B166-EDC37164DBB6}"/>
              </a:ext>
            </a:extLst>
          </p:cNvPr>
          <p:cNvSpPr/>
          <p:nvPr/>
        </p:nvSpPr>
        <p:spPr>
          <a:xfrm>
            <a:off x="5791200" y="2209800"/>
            <a:ext cx="609600" cy="3352800"/>
          </a:xfrm>
          <a:prstGeom prst="rect">
            <a:avLst/>
          </a:prstGeom>
          <a:solidFill>
            <a:srgbClr val="FFEFE1"/>
          </a:solidFill>
          <a:ln>
            <a:solidFill>
              <a:srgbClr val="FFEF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Подзаголовок 3">
            <a:extLst>
              <a:ext uri="{FF2B5EF4-FFF2-40B4-BE49-F238E27FC236}">
                <a16:creationId xmlns:a16="http://schemas.microsoft.com/office/drawing/2014/main" id="{42404A08-B2C8-4665-8030-0E2C621077F9}"/>
              </a:ext>
            </a:extLst>
          </p:cNvPr>
          <p:cNvSpPr>
            <a:spLocks noGrp="1"/>
          </p:cNvSpPr>
          <p:nvPr>
            <p:ph type="subTitle" idx="1"/>
          </p:nvPr>
        </p:nvSpPr>
        <p:spPr>
          <a:xfrm>
            <a:off x="1524000" y="2514600"/>
            <a:ext cx="6334883" cy="2520473"/>
          </a:xfrm>
        </p:spPr>
        <p:txBody>
          <a:bodyPr/>
          <a:lstStyle/>
          <a:p>
            <a:r>
              <a:rPr lang="en-US" dirty="0">
                <a:latin typeface="Teko"/>
              </a:rPr>
              <a:t>Computers help increase user productivity, and users become more productive at everything you do on the software running on the computer with a good understanding. For instance, when you have work on an Excel worksheet with a basic understanding, you can create, edit, delete, store, calculation, and print documents and letters. With all pre-existing technologies, all of these things were either impossible or much slower.</a:t>
            </a:r>
            <a:endParaRPr lang="uk-UA" dirty="0">
              <a:latin typeface="Teko"/>
            </a:endParaRPr>
          </a:p>
        </p:txBody>
      </p:sp>
      <p:pic>
        <p:nvPicPr>
          <p:cNvPr id="13" name="Рисунок 12">
            <a:extLst>
              <a:ext uri="{FF2B5EF4-FFF2-40B4-BE49-F238E27FC236}">
                <a16:creationId xmlns:a16="http://schemas.microsoft.com/office/drawing/2014/main" id="{6CE3B389-42CC-432F-B9ED-41D80CCBB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2511663"/>
            <a:ext cx="1834673" cy="1834673"/>
          </a:xfrm>
          <a:prstGeom prst="rect">
            <a:avLst/>
          </a:prstGeom>
        </p:spPr>
      </p:pic>
    </p:spTree>
    <p:extLst>
      <p:ext uri="{BB962C8B-B14F-4D97-AF65-F5344CB8AC3E}">
        <p14:creationId xmlns:p14="http://schemas.microsoft.com/office/powerpoint/2010/main" val="299326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63F2DD69-99B7-4BAD-B166-EDC37164DBB6}"/>
              </a:ext>
            </a:extLst>
          </p:cNvPr>
          <p:cNvSpPr/>
          <p:nvPr/>
        </p:nvSpPr>
        <p:spPr>
          <a:xfrm>
            <a:off x="5791200" y="2209800"/>
            <a:ext cx="609600" cy="3352800"/>
          </a:xfrm>
          <a:prstGeom prst="rect">
            <a:avLst/>
          </a:prstGeom>
          <a:solidFill>
            <a:srgbClr val="FFEFE1"/>
          </a:solidFill>
          <a:ln>
            <a:solidFill>
              <a:srgbClr val="FFEF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a:extLst>
              <a:ext uri="{FF2B5EF4-FFF2-40B4-BE49-F238E27FC236}">
                <a16:creationId xmlns:a16="http://schemas.microsoft.com/office/drawing/2014/main" id="{1E10B716-0C1A-4A44-8A49-513B77182A72}"/>
              </a:ext>
            </a:extLst>
          </p:cNvPr>
          <p:cNvSpPr>
            <a:spLocks noGrp="1"/>
          </p:cNvSpPr>
          <p:nvPr>
            <p:ph type="title"/>
          </p:nvPr>
        </p:nvSpPr>
        <p:spPr/>
        <p:txBody>
          <a:bodyPr/>
          <a:lstStyle/>
          <a:p>
            <a:r>
              <a:rPr lang="en-US" i="1" dirty="0"/>
              <a:t>Connects you to the Internet</a:t>
            </a:r>
            <a:endParaRPr lang="uk-UA" i="1" dirty="0"/>
          </a:p>
        </p:txBody>
      </p:sp>
      <p:sp>
        <p:nvSpPr>
          <p:cNvPr id="4" name="Подзаголовок 3">
            <a:extLst>
              <a:ext uri="{FF2B5EF4-FFF2-40B4-BE49-F238E27FC236}">
                <a16:creationId xmlns:a16="http://schemas.microsoft.com/office/drawing/2014/main" id="{42404A08-B2C8-4665-8030-0E2C621077F9}"/>
              </a:ext>
            </a:extLst>
          </p:cNvPr>
          <p:cNvSpPr>
            <a:spLocks noGrp="1"/>
          </p:cNvSpPr>
          <p:nvPr>
            <p:ph type="subTitle" idx="1"/>
          </p:nvPr>
        </p:nvSpPr>
        <p:spPr>
          <a:xfrm>
            <a:off x="1524001" y="2362200"/>
            <a:ext cx="6324600" cy="2895600"/>
          </a:xfrm>
        </p:spPr>
        <p:txBody>
          <a:bodyPr/>
          <a:lstStyle/>
          <a:p>
            <a:r>
              <a:rPr lang="en-US" dirty="0">
                <a:latin typeface="Teko"/>
              </a:rPr>
              <a:t>A computer has the ability to connect you to the network or the Internet. Once you connected, you can search for any type of information and can download audio, video, movies, documents, and more.</a:t>
            </a:r>
            <a:endParaRPr lang="uk-UA" dirty="0">
              <a:latin typeface="Teko"/>
            </a:endParaRPr>
          </a:p>
        </p:txBody>
      </p:sp>
      <p:pic>
        <p:nvPicPr>
          <p:cNvPr id="9" name="Рисунок 8">
            <a:extLst>
              <a:ext uri="{FF2B5EF4-FFF2-40B4-BE49-F238E27FC236}">
                <a16:creationId xmlns:a16="http://schemas.microsoft.com/office/drawing/2014/main" id="{0A87FD8C-E35A-444B-8C2B-03D915A14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1" y="2362200"/>
            <a:ext cx="1905000" cy="1905000"/>
          </a:xfrm>
          <a:prstGeom prst="rect">
            <a:avLst/>
          </a:prstGeom>
        </p:spPr>
      </p:pic>
    </p:spTree>
    <p:extLst>
      <p:ext uri="{BB962C8B-B14F-4D97-AF65-F5344CB8AC3E}">
        <p14:creationId xmlns:p14="http://schemas.microsoft.com/office/powerpoint/2010/main" val="419907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63F2DD69-99B7-4BAD-B166-EDC37164DBB6}"/>
              </a:ext>
            </a:extLst>
          </p:cNvPr>
          <p:cNvSpPr/>
          <p:nvPr/>
        </p:nvSpPr>
        <p:spPr>
          <a:xfrm>
            <a:off x="5791200" y="2209800"/>
            <a:ext cx="609600" cy="3352800"/>
          </a:xfrm>
          <a:prstGeom prst="rect">
            <a:avLst/>
          </a:prstGeom>
          <a:solidFill>
            <a:srgbClr val="FFEFE1"/>
          </a:solidFill>
          <a:ln>
            <a:solidFill>
              <a:srgbClr val="FFEF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a:extLst>
              <a:ext uri="{FF2B5EF4-FFF2-40B4-BE49-F238E27FC236}">
                <a16:creationId xmlns:a16="http://schemas.microsoft.com/office/drawing/2014/main" id="{1E10B716-0C1A-4A44-8A49-513B77182A72}"/>
              </a:ext>
            </a:extLst>
          </p:cNvPr>
          <p:cNvSpPr>
            <a:spLocks noGrp="1"/>
          </p:cNvSpPr>
          <p:nvPr>
            <p:ph type="title"/>
          </p:nvPr>
        </p:nvSpPr>
        <p:spPr/>
        <p:txBody>
          <a:bodyPr/>
          <a:lstStyle/>
          <a:p>
            <a:r>
              <a:rPr lang="en-US" i="1" dirty="0"/>
              <a:t>Improves your employment options</a:t>
            </a:r>
          </a:p>
        </p:txBody>
      </p:sp>
      <p:sp>
        <p:nvSpPr>
          <p:cNvPr id="4" name="Подзаголовок 3">
            <a:extLst>
              <a:ext uri="{FF2B5EF4-FFF2-40B4-BE49-F238E27FC236}">
                <a16:creationId xmlns:a16="http://schemas.microsoft.com/office/drawing/2014/main" id="{42404A08-B2C8-4665-8030-0E2C621077F9}"/>
              </a:ext>
            </a:extLst>
          </p:cNvPr>
          <p:cNvSpPr>
            <a:spLocks noGrp="1"/>
          </p:cNvSpPr>
          <p:nvPr>
            <p:ph type="subTitle" idx="1"/>
          </p:nvPr>
        </p:nvSpPr>
        <p:spPr>
          <a:xfrm>
            <a:off x="1524001" y="2362200"/>
            <a:ext cx="6324600" cy="2895600"/>
          </a:xfrm>
        </p:spPr>
        <p:txBody>
          <a:bodyPr/>
          <a:lstStyle/>
          <a:p>
            <a:r>
              <a:rPr lang="en-US" dirty="0">
                <a:latin typeface="Teko"/>
              </a:rPr>
              <a:t>If you have a computer and know how to use a computer, you can improve your employment options and can work from home. For example, sometimes it may be a condition for any organization to allow work from home to their employees. Like, many offices needed their employees to work from home in the 2020 COVID-19 outbreak. Even during the crisis, having a computer at home and knowing how to operate a computer, many offices allowed workers to continue their work from home.</a:t>
            </a:r>
            <a:endParaRPr lang="uk-UA" dirty="0">
              <a:latin typeface="Teko"/>
            </a:endParaRPr>
          </a:p>
        </p:txBody>
      </p:sp>
      <p:pic>
        <p:nvPicPr>
          <p:cNvPr id="5" name="Рисунок 4">
            <a:extLst>
              <a:ext uri="{FF2B5EF4-FFF2-40B4-BE49-F238E27FC236}">
                <a16:creationId xmlns:a16="http://schemas.microsoft.com/office/drawing/2014/main" id="{55352171-F735-4CAC-A43D-6F7051D11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1" y="2362200"/>
            <a:ext cx="2010792" cy="2010792"/>
          </a:xfrm>
          <a:prstGeom prst="rect">
            <a:avLst/>
          </a:prstGeom>
        </p:spPr>
      </p:pic>
    </p:spTree>
    <p:extLst>
      <p:ext uri="{BB962C8B-B14F-4D97-AF65-F5344CB8AC3E}">
        <p14:creationId xmlns:p14="http://schemas.microsoft.com/office/powerpoint/2010/main" val="211430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192EF8-38CC-4582-9291-7EF1C935A44F}"/>
              </a:ext>
            </a:extLst>
          </p:cNvPr>
          <p:cNvSpPr>
            <a:spLocks noGrp="1"/>
          </p:cNvSpPr>
          <p:nvPr>
            <p:ph type="title"/>
          </p:nvPr>
        </p:nvSpPr>
        <p:spPr/>
        <p:txBody>
          <a:bodyPr/>
          <a:lstStyle/>
          <a:p>
            <a:r>
              <a:rPr lang="en-US" i="1" dirty="0"/>
              <a:t>MEDIA IDEA</a:t>
            </a:r>
            <a:endParaRPr lang="uk-UA" i="1" dirty="0"/>
          </a:p>
        </p:txBody>
      </p:sp>
      <p:sp>
        <p:nvSpPr>
          <p:cNvPr id="4" name="Подзаголовок 3">
            <a:extLst>
              <a:ext uri="{FF2B5EF4-FFF2-40B4-BE49-F238E27FC236}">
                <a16:creationId xmlns:a16="http://schemas.microsoft.com/office/drawing/2014/main" id="{A8B9AC75-513E-4880-AE6B-D3C997342B2A}"/>
              </a:ext>
            </a:extLst>
          </p:cNvPr>
          <p:cNvSpPr>
            <a:spLocks noGrp="1"/>
          </p:cNvSpPr>
          <p:nvPr>
            <p:ph type="subTitle" idx="1"/>
          </p:nvPr>
        </p:nvSpPr>
        <p:spPr>
          <a:xfrm>
            <a:off x="1066800" y="2133600"/>
            <a:ext cx="4419600" cy="3267200"/>
          </a:xfrm>
        </p:spPr>
        <p:txBody>
          <a:bodyPr/>
          <a:lstStyle/>
          <a:p>
            <a:r>
              <a:rPr lang="en-US" sz="1400" dirty="0">
                <a:solidFill>
                  <a:srgbClr val="000066"/>
                </a:solidFill>
                <a:latin typeface="Teko"/>
              </a:rPr>
              <a:t>“Given the fact that our world is generated by computers, this might represent a large advantage.  The presence of computers demands an understanding of it.  In understanding it, one possesses a distinct advantage in "cracking the code" of information and processing it.  The presentation, organization, and storage of information is another clear advantage of computers.  At the same time, the reality of identity theft and electronic frauds represent a poor usage of computers, and this helps to constitute a distinct disadvantage of it.  On a more theoretical level, I think that the dependence on computers could help to constitute a disadvantage, as anything that generates dependence can be dangerous.”</a:t>
            </a:r>
            <a:endParaRPr lang="uk-UA" sz="1400" dirty="0">
              <a:solidFill>
                <a:srgbClr val="000066"/>
              </a:solidFill>
              <a:latin typeface="Teko"/>
            </a:endParaRPr>
          </a:p>
        </p:txBody>
      </p:sp>
      <p:sp>
        <p:nvSpPr>
          <p:cNvPr id="6" name="Подзаголовок 5">
            <a:extLst>
              <a:ext uri="{FF2B5EF4-FFF2-40B4-BE49-F238E27FC236}">
                <a16:creationId xmlns:a16="http://schemas.microsoft.com/office/drawing/2014/main" id="{14126BA9-B281-4A69-8611-A3F4562AC23B}"/>
              </a:ext>
            </a:extLst>
          </p:cNvPr>
          <p:cNvSpPr>
            <a:spLocks noGrp="1"/>
          </p:cNvSpPr>
          <p:nvPr>
            <p:ph type="subTitle" idx="4"/>
          </p:nvPr>
        </p:nvSpPr>
        <p:spPr>
          <a:xfrm>
            <a:off x="6705602" y="2133600"/>
            <a:ext cx="4419598" cy="3267200"/>
          </a:xfrm>
        </p:spPr>
        <p:txBody>
          <a:bodyPr/>
          <a:lstStyle/>
          <a:p>
            <a:r>
              <a:rPr lang="en-US" sz="1400" b="0" i="0" dirty="0">
                <a:solidFill>
                  <a:srgbClr val="000066"/>
                </a:solidFill>
                <a:effectLst/>
                <a:latin typeface="Teko"/>
              </a:rPr>
              <a:t>“The advantages of computers include increased access the wealth of information on the internet, the ability to analyze massive amounts of data very quickly, and increased opportunities for communication. Some disadvantages of computers include over the erosion of healthy in-person social interactions, invasions of privacy, and cyber crime.”</a:t>
            </a:r>
            <a:endParaRPr lang="uk-UA" sz="1400" dirty="0">
              <a:solidFill>
                <a:srgbClr val="000066"/>
              </a:solidFill>
              <a:latin typeface="Teko"/>
            </a:endParaRPr>
          </a:p>
        </p:txBody>
      </p:sp>
      <p:sp>
        <p:nvSpPr>
          <p:cNvPr id="7" name="TextBox 6">
            <a:extLst>
              <a:ext uri="{FF2B5EF4-FFF2-40B4-BE49-F238E27FC236}">
                <a16:creationId xmlns:a16="http://schemas.microsoft.com/office/drawing/2014/main" id="{E5302467-5793-4424-A055-A4B801355D13}"/>
              </a:ext>
            </a:extLst>
          </p:cNvPr>
          <p:cNvSpPr txBox="1"/>
          <p:nvPr/>
        </p:nvSpPr>
        <p:spPr>
          <a:xfrm>
            <a:off x="3733799" y="5400800"/>
            <a:ext cx="1752600" cy="307777"/>
          </a:xfrm>
          <a:prstGeom prst="rect">
            <a:avLst/>
          </a:prstGeom>
          <a:noFill/>
        </p:spPr>
        <p:txBody>
          <a:bodyPr wrap="square" rtlCol="0">
            <a:spAutoFit/>
          </a:bodyPr>
          <a:lstStyle/>
          <a:p>
            <a:pPr algn="r"/>
            <a:r>
              <a:rPr lang="en-US" dirty="0">
                <a:solidFill>
                  <a:schemeClr val="accent6">
                    <a:lumMod val="75000"/>
                  </a:schemeClr>
                </a:solidFill>
                <a:latin typeface="Teko"/>
              </a:rPr>
              <a:t>ASHLEY KANNAN</a:t>
            </a:r>
            <a:endParaRPr lang="uk-UA" dirty="0">
              <a:solidFill>
                <a:schemeClr val="accent6">
                  <a:lumMod val="75000"/>
                </a:schemeClr>
              </a:solidFill>
              <a:latin typeface="Teko"/>
            </a:endParaRPr>
          </a:p>
        </p:txBody>
      </p:sp>
      <p:sp>
        <p:nvSpPr>
          <p:cNvPr id="8" name="TextBox 7">
            <a:extLst>
              <a:ext uri="{FF2B5EF4-FFF2-40B4-BE49-F238E27FC236}">
                <a16:creationId xmlns:a16="http://schemas.microsoft.com/office/drawing/2014/main" id="{4921EE88-DDF3-4873-8031-D3826B75A44C}"/>
              </a:ext>
            </a:extLst>
          </p:cNvPr>
          <p:cNvSpPr txBox="1"/>
          <p:nvPr/>
        </p:nvSpPr>
        <p:spPr>
          <a:xfrm>
            <a:off x="9372600" y="3770377"/>
            <a:ext cx="1752600" cy="307777"/>
          </a:xfrm>
          <a:prstGeom prst="rect">
            <a:avLst/>
          </a:prstGeom>
          <a:noFill/>
        </p:spPr>
        <p:txBody>
          <a:bodyPr wrap="square" rtlCol="0">
            <a:spAutoFit/>
          </a:bodyPr>
          <a:lstStyle/>
          <a:p>
            <a:pPr algn="r"/>
            <a:r>
              <a:rPr lang="en-US" dirty="0" err="1">
                <a:solidFill>
                  <a:schemeClr val="accent6">
                    <a:lumMod val="75000"/>
                  </a:schemeClr>
                </a:solidFill>
                <a:latin typeface="Teko"/>
              </a:rPr>
              <a:t>Enotes.Com</a:t>
            </a:r>
            <a:endParaRPr lang="uk-UA" dirty="0">
              <a:solidFill>
                <a:schemeClr val="accent6">
                  <a:lumMod val="75000"/>
                </a:schemeClr>
              </a:solidFill>
              <a:latin typeface="Teko"/>
            </a:endParaRPr>
          </a:p>
        </p:txBody>
      </p:sp>
    </p:spTree>
    <p:extLst>
      <p:ext uri="{BB962C8B-B14F-4D97-AF65-F5344CB8AC3E}">
        <p14:creationId xmlns:p14="http://schemas.microsoft.com/office/powerpoint/2010/main" val="372904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9196E41-64F2-4E7E-8D37-D4EC8FF0D1FE}"/>
              </a:ext>
            </a:extLst>
          </p:cNvPr>
          <p:cNvSpPr/>
          <p:nvPr/>
        </p:nvSpPr>
        <p:spPr>
          <a:xfrm>
            <a:off x="6096000" y="3733800"/>
            <a:ext cx="4968800" cy="685800"/>
          </a:xfrm>
          <a:prstGeom prst="rect">
            <a:avLst/>
          </a:prstGeom>
          <a:solidFill>
            <a:srgbClr val="F7A653"/>
          </a:solidFill>
          <a:ln>
            <a:solidFill>
              <a:srgbClr val="F7A6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a:extLst>
              <a:ext uri="{FF2B5EF4-FFF2-40B4-BE49-F238E27FC236}">
                <a16:creationId xmlns:a16="http://schemas.microsoft.com/office/drawing/2014/main" id="{3CE3B00F-93C3-4A08-A444-9B6BE82CB452}"/>
              </a:ext>
            </a:extLst>
          </p:cNvPr>
          <p:cNvSpPr>
            <a:spLocks noGrp="1"/>
          </p:cNvSpPr>
          <p:nvPr>
            <p:ph type="ctrTitle"/>
          </p:nvPr>
        </p:nvSpPr>
        <p:spPr/>
        <p:txBody>
          <a:bodyPr/>
          <a:lstStyle/>
          <a:p>
            <a:r>
              <a:rPr lang="en-US" dirty="0"/>
              <a:t>Thanks for watching</a:t>
            </a:r>
            <a:endParaRPr lang="uk-UA" dirty="0"/>
          </a:p>
        </p:txBody>
      </p:sp>
      <p:sp>
        <p:nvSpPr>
          <p:cNvPr id="3" name="Подзаголовок 2">
            <a:extLst>
              <a:ext uri="{FF2B5EF4-FFF2-40B4-BE49-F238E27FC236}">
                <a16:creationId xmlns:a16="http://schemas.microsoft.com/office/drawing/2014/main" id="{9FD6778B-2445-4A69-BACC-61D87B24421D}"/>
              </a:ext>
            </a:extLst>
          </p:cNvPr>
          <p:cNvSpPr>
            <a:spLocks noGrp="1"/>
          </p:cNvSpPr>
          <p:nvPr>
            <p:ph type="subTitle" idx="1"/>
          </p:nvPr>
        </p:nvSpPr>
        <p:spPr/>
        <p:txBody>
          <a:bodyPr/>
          <a:lstStyle/>
          <a:p>
            <a:endParaRPr lang="uk-UA" dirty="0"/>
          </a:p>
        </p:txBody>
      </p:sp>
    </p:spTree>
    <p:extLst>
      <p:ext uri="{BB962C8B-B14F-4D97-AF65-F5344CB8AC3E}">
        <p14:creationId xmlns:p14="http://schemas.microsoft.com/office/powerpoint/2010/main" val="3042855129"/>
      </p:ext>
    </p:extLst>
  </p:cSld>
  <p:clrMapOvr>
    <a:masterClrMapping/>
  </p:clrMapOvr>
</p:sld>
</file>

<file path=ppt/theme/theme1.xml><?xml version="1.0" encoding="utf-8"?>
<a:theme xmlns:a="http://schemas.openxmlformats.org/drawingml/2006/main" name="Basic template">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C0EEAB"/>
      </a:accent4>
      <a:accent5>
        <a:srgbClr val="F7A653"/>
      </a:accent5>
      <a:accent6>
        <a:srgbClr val="D94A4A"/>
      </a:accent6>
      <a:hlink>
        <a:srgbClr val="00004D"/>
      </a:hlink>
      <a:folHlink>
        <a:srgbClr val="0097A7"/>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ic template" id="{8790D3AC-2D7C-4DEB-8E43-4218204F1951}" vid="{4A6F48BB-EE99-4D75-BD63-D23D3BEB27A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asic template">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C0EEAB"/>
      </a:accent4>
      <a:accent5>
        <a:srgbClr val="F7A653"/>
      </a:accent5>
      <a:accent6>
        <a:srgbClr val="D94A4A"/>
      </a:accent6>
      <a:hlink>
        <a:srgbClr val="00004D"/>
      </a:hlink>
      <a:folHlink>
        <a:srgbClr val="0097A7"/>
      </a:folHlink>
    </a:clrScheme>
    <a:fontScheme name="Main1">
      <a:majorFont>
        <a:latin typeface="Bahnschrift"/>
        <a:ea typeface=""/>
        <a:cs typeface=""/>
      </a:majorFont>
      <a:minorFont>
        <a:latin typeface="Montserrat Medium"/>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ic template" id="{8790D3AC-2D7C-4DEB-8E43-4218204F1951}" vid="{4A6F48BB-EE99-4D75-BD63-D23D3BEB27AA}"/>
    </a:ext>
  </a:ext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asic template2">
  <a:themeElements>
    <a:clrScheme name="Simple Light">
      <a:dk1>
        <a:srgbClr val="753E93"/>
      </a:dk1>
      <a:lt1>
        <a:srgbClr val="FFFFFF"/>
      </a:lt1>
      <a:dk2>
        <a:srgbClr val="0F0F4B"/>
      </a:dk2>
      <a:lt2>
        <a:srgbClr val="F9FBFC"/>
      </a:lt2>
      <a:accent1>
        <a:srgbClr val="4F2F79"/>
      </a:accent1>
      <a:accent2>
        <a:srgbClr val="484991"/>
      </a:accent2>
      <a:accent3>
        <a:srgbClr val="131263"/>
      </a:accent3>
      <a:accent4>
        <a:srgbClr val="0C0C33"/>
      </a:accent4>
      <a:accent5>
        <a:srgbClr val="9FC5E8"/>
      </a:accent5>
      <a:accent6>
        <a:srgbClr val="D96DC4"/>
      </a:accent6>
      <a:hlink>
        <a:srgbClr val="0F0F4B"/>
      </a:hlink>
      <a:folHlink>
        <a:srgbClr val="0097A7"/>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ic template2" id="{53B1B06F-5B4C-4B61-930C-A041CBA617E8}" vid="{077CF6C8-9F38-455D-9E7C-30D302070E34}"/>
    </a:ext>
  </a:extLst>
</a:theme>
</file>

<file path=ppt/theme/theme6.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Basic template2">
  <a:themeElements>
    <a:clrScheme name="Simple Light">
      <a:dk1>
        <a:srgbClr val="753E93"/>
      </a:dk1>
      <a:lt1>
        <a:srgbClr val="FFFFFF"/>
      </a:lt1>
      <a:dk2>
        <a:srgbClr val="0F0F4B"/>
      </a:dk2>
      <a:lt2>
        <a:srgbClr val="F9FBFC"/>
      </a:lt2>
      <a:accent1>
        <a:srgbClr val="4F2F79"/>
      </a:accent1>
      <a:accent2>
        <a:srgbClr val="484991"/>
      </a:accent2>
      <a:accent3>
        <a:srgbClr val="131263"/>
      </a:accent3>
      <a:accent4>
        <a:srgbClr val="0C0C33"/>
      </a:accent4>
      <a:accent5>
        <a:srgbClr val="9FC5E8"/>
      </a:accent5>
      <a:accent6>
        <a:srgbClr val="D96DC4"/>
      </a:accent6>
      <a:hlink>
        <a:srgbClr val="0F0F4B"/>
      </a:hlink>
      <a:folHlink>
        <a:srgbClr val="0097A7"/>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ic template2" id="{53B1B06F-5B4C-4B61-930C-A041CBA617E8}" vid="{077CF6C8-9F38-455D-9E7C-30D302070E34}"/>
    </a:ext>
  </a:extLst>
</a:theme>
</file>

<file path=ppt/theme/theme8.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 dockstate="right" visibility="0" width="350" row="4">
    <wetp:webextensionref xmlns:r="http://schemas.openxmlformats.org/officeDocument/2006/relationships" r:id="rId2"/>
  </wetp:taskpane>
  <wetp:taskpane dockstate="right" visibility="0" width="350" row="8">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F1A1A05D-E11E-4632-A3E1-EC531E56B576}">
  <we:reference id="wa104006972" version="1.0.0.0" store="ru-RU" storeType="OMEX"/>
  <we:alternateReferences>
    <we:reference id="wa104006972" version="1.0.0.0" store="wa10400697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72B2C5D-8BA5-4859-9787-6437AA480F95}">
  <we:reference id="wa104381063" version="1.0.0.1" store="ru-RU"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F931BA6B-57B7-4C09-B94A-B59D89C1B373}">
  <we:reference id="wa104178141" version="4.3.3.0" store="ru-RU"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Basic template</Template>
  <TotalTime>269</TotalTime>
  <Words>666</Words>
  <Application>Microsoft Office PowerPoint</Application>
  <PresentationFormat>Широкоэкранный</PresentationFormat>
  <Paragraphs>45</Paragraphs>
  <Slides>8</Slides>
  <Notes>0</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8</vt:i4>
      </vt:variant>
      <vt:variant>
        <vt:lpstr>Заголовки слайдов</vt:lpstr>
      </vt:variant>
      <vt:variant>
        <vt:i4>8</vt:i4>
      </vt:variant>
    </vt:vector>
  </HeadingPairs>
  <TitlesOfParts>
    <vt:vector size="27" baseType="lpstr">
      <vt:lpstr>Arial</vt:lpstr>
      <vt:lpstr>Arvo</vt:lpstr>
      <vt:lpstr>Baloo 2</vt:lpstr>
      <vt:lpstr>Concert One</vt:lpstr>
      <vt:lpstr>Montserrat Medium</vt:lpstr>
      <vt:lpstr>Proxima Nova</vt:lpstr>
      <vt:lpstr>Proxima Nova Semibold</vt:lpstr>
      <vt:lpstr>Roboto Condensed Light</vt:lpstr>
      <vt:lpstr>Scope One</vt:lpstr>
      <vt:lpstr>Teko</vt:lpstr>
      <vt:lpstr>Unica One</vt:lpstr>
      <vt:lpstr>Basic template</vt:lpstr>
      <vt:lpstr>Slidesgo Final Pages</vt:lpstr>
      <vt:lpstr>1_Basic template</vt:lpstr>
      <vt:lpstr>1_Slidesgo Final Pages</vt:lpstr>
      <vt:lpstr>Basic template2</vt:lpstr>
      <vt:lpstr>2_SlidesGo Final Pages</vt:lpstr>
      <vt:lpstr>1_Basic template2</vt:lpstr>
      <vt:lpstr>3_SlidesGo Final Pages</vt:lpstr>
      <vt:lpstr>PLUSES AND MINUSES OF COMPUTERS</vt:lpstr>
      <vt:lpstr>Pros and cons of the computer</vt:lpstr>
      <vt:lpstr>PROS AND CONS OF THE COMPUTER</vt:lpstr>
      <vt:lpstr>Increase your productivity</vt:lpstr>
      <vt:lpstr>Connects you to the Internet</vt:lpstr>
      <vt:lpstr>Improves your employment options</vt:lpstr>
      <vt:lpstr>MEDIA IDEA</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alexandrus2101@gmail.com</dc:creator>
  <cp:lastModifiedBy>Rodgers</cp:lastModifiedBy>
  <cp:revision>25</cp:revision>
  <cp:lastPrinted>1601-01-01T00:00:00Z</cp:lastPrinted>
  <dcterms:created xsi:type="dcterms:W3CDTF">1601-01-01T00:00:00Z</dcterms:created>
  <dcterms:modified xsi:type="dcterms:W3CDTF">2021-02-15T10:28:59Z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