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A1A1E-C395-4A63-B7C6-BBE5FBF43888}" v="530" dt="2022-05-19T08:36:21.841"/>
    <p1510:client id="{406C023B-8402-415E-AF62-D373154A0228}" v="153" dt="2022-05-18T22:45:33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4BFA9-3CEE-489F-82B7-B2D24B2DE20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43D34E-EAD2-4FC2-93BD-6C52B5BC8C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Limbaj utilizat : </a:t>
          </a:r>
          <a:r>
            <a:rPr lang="en-US" b="1"/>
            <a:t>C++</a:t>
          </a:r>
          <a:endParaRPr lang="en-US"/>
        </a:p>
      </dgm:t>
    </dgm:pt>
    <dgm:pt modelId="{A6968C2C-A3BF-4B90-A367-5B8343A1BBF1}" type="parTrans" cxnId="{AEA326EC-7664-4860-9840-A833290168B8}">
      <dgm:prSet/>
      <dgm:spPr/>
      <dgm:t>
        <a:bodyPr/>
        <a:lstStyle/>
        <a:p>
          <a:endParaRPr lang="en-US"/>
        </a:p>
      </dgm:t>
    </dgm:pt>
    <dgm:pt modelId="{031A2806-E920-4021-812C-E8BB28492F04}" type="sibTrans" cxnId="{AEA326EC-7664-4860-9840-A833290168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4998BF-BB87-41CD-823A-D0B608779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 :</a:t>
          </a:r>
          <a:r>
            <a:rPr lang="en-US" b="1"/>
            <a:t> Visual Studio</a:t>
          </a:r>
          <a:endParaRPr lang="en-US"/>
        </a:p>
      </dgm:t>
    </dgm:pt>
    <dgm:pt modelId="{EFE9AA0E-AE07-428F-A7E1-B1376FA5F4F4}" type="parTrans" cxnId="{C96B9BF3-5063-4081-9355-F69BAD6FA1B4}">
      <dgm:prSet/>
      <dgm:spPr/>
      <dgm:t>
        <a:bodyPr/>
        <a:lstStyle/>
        <a:p>
          <a:endParaRPr lang="en-US"/>
        </a:p>
      </dgm:t>
    </dgm:pt>
    <dgm:pt modelId="{F3A90FCD-C872-47E4-B83E-A1F32F72D6EE}" type="sibTrans" cxnId="{C96B9BF3-5063-4081-9355-F69BAD6FA1B4}">
      <dgm:prSet/>
      <dgm:spPr/>
      <dgm:t>
        <a:bodyPr/>
        <a:lstStyle/>
        <a:p>
          <a:endParaRPr lang="en-US"/>
        </a:p>
      </dgm:t>
    </dgm:pt>
    <dgm:pt modelId="{E2C8A9F3-D290-4DAA-B063-E5033FA343C0}" type="pres">
      <dgm:prSet presAssocID="{F9E4BFA9-3CEE-489F-82B7-B2D24B2DE203}" presName="root" presStyleCnt="0">
        <dgm:presLayoutVars>
          <dgm:dir/>
          <dgm:resizeHandles val="exact"/>
        </dgm:presLayoutVars>
      </dgm:prSet>
      <dgm:spPr/>
    </dgm:pt>
    <dgm:pt modelId="{CEC1821D-9605-43E0-B9F7-1822572B80D9}" type="pres">
      <dgm:prSet presAssocID="{F9E4BFA9-3CEE-489F-82B7-B2D24B2DE203}" presName="container" presStyleCnt="0">
        <dgm:presLayoutVars>
          <dgm:dir/>
          <dgm:resizeHandles val="exact"/>
        </dgm:presLayoutVars>
      </dgm:prSet>
      <dgm:spPr/>
    </dgm:pt>
    <dgm:pt modelId="{96D38065-19E5-4843-AA0A-F82A10B31FE6}" type="pres">
      <dgm:prSet presAssocID="{1743D34E-EAD2-4FC2-93BD-6C52B5BC8C34}" presName="compNode" presStyleCnt="0"/>
      <dgm:spPr/>
    </dgm:pt>
    <dgm:pt modelId="{76C58FD8-D241-4E64-B59A-4C30DFE9EBA1}" type="pres">
      <dgm:prSet presAssocID="{1743D34E-EAD2-4FC2-93BD-6C52B5BC8C34}" presName="iconBgRect" presStyleLbl="bgShp" presStyleIdx="0" presStyleCnt="2"/>
      <dgm:spPr/>
    </dgm:pt>
    <dgm:pt modelId="{C39DEA0F-C964-468E-A9C8-33FC822B8DA5}" type="pres">
      <dgm:prSet presAssocID="{1743D34E-EAD2-4FC2-93BD-6C52B5BC8C3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17550-27F8-4236-96BE-11D53A32BDBC}" type="pres">
      <dgm:prSet presAssocID="{1743D34E-EAD2-4FC2-93BD-6C52B5BC8C34}" presName="spaceRect" presStyleCnt="0"/>
      <dgm:spPr/>
    </dgm:pt>
    <dgm:pt modelId="{DD28A2B2-4803-426B-9A1A-403898B5F255}" type="pres">
      <dgm:prSet presAssocID="{1743D34E-EAD2-4FC2-93BD-6C52B5BC8C34}" presName="textRect" presStyleLbl="revTx" presStyleIdx="0" presStyleCnt="2">
        <dgm:presLayoutVars>
          <dgm:chMax val="1"/>
          <dgm:chPref val="1"/>
        </dgm:presLayoutVars>
      </dgm:prSet>
      <dgm:spPr/>
    </dgm:pt>
    <dgm:pt modelId="{8328C902-876D-4E48-B731-9C7B108FD492}" type="pres">
      <dgm:prSet presAssocID="{031A2806-E920-4021-812C-E8BB28492F04}" presName="sibTrans" presStyleLbl="sibTrans2D1" presStyleIdx="0" presStyleCnt="0"/>
      <dgm:spPr/>
    </dgm:pt>
    <dgm:pt modelId="{35F97FE7-1021-4604-830A-A0C94A7DFA61}" type="pres">
      <dgm:prSet presAssocID="{0F4998BF-BB87-41CD-823A-D0B608779C88}" presName="compNode" presStyleCnt="0"/>
      <dgm:spPr/>
    </dgm:pt>
    <dgm:pt modelId="{D45DF953-0377-442E-9E6D-08BC59845109}" type="pres">
      <dgm:prSet presAssocID="{0F4998BF-BB87-41CD-823A-D0B608779C88}" presName="iconBgRect" presStyleLbl="bgShp" presStyleIdx="1" presStyleCnt="2"/>
      <dgm:spPr/>
    </dgm:pt>
    <dgm:pt modelId="{0F63E7EB-D293-4421-9EEB-67F3B31EB15A}" type="pres">
      <dgm:prSet presAssocID="{0F4998BF-BB87-41CD-823A-D0B608779C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C65A9C2-E27F-4323-AFAF-777A1D5A3362}" type="pres">
      <dgm:prSet presAssocID="{0F4998BF-BB87-41CD-823A-D0B608779C88}" presName="spaceRect" presStyleCnt="0"/>
      <dgm:spPr/>
    </dgm:pt>
    <dgm:pt modelId="{795712A0-1B15-43A4-8DD6-BCC8BD5EBE68}" type="pres">
      <dgm:prSet presAssocID="{0F4998BF-BB87-41CD-823A-D0B608779C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B90683-4731-4C71-AA43-7D1E8EEA2089}" type="presOf" srcId="{0F4998BF-BB87-41CD-823A-D0B608779C88}" destId="{795712A0-1B15-43A4-8DD6-BCC8BD5EBE68}" srcOrd="0" destOrd="0" presId="urn:microsoft.com/office/officeart/2018/2/layout/IconCircleList"/>
    <dgm:cxn modelId="{F0F2FA9A-F987-42F5-A69B-0AB09AE3AC93}" type="presOf" srcId="{1743D34E-EAD2-4FC2-93BD-6C52B5BC8C34}" destId="{DD28A2B2-4803-426B-9A1A-403898B5F255}" srcOrd="0" destOrd="0" presId="urn:microsoft.com/office/officeart/2018/2/layout/IconCircleList"/>
    <dgm:cxn modelId="{7B1D99C0-4F6B-40E5-BA91-9CBC6E39305C}" type="presOf" srcId="{F9E4BFA9-3CEE-489F-82B7-B2D24B2DE203}" destId="{E2C8A9F3-D290-4DAA-B063-E5033FA343C0}" srcOrd="0" destOrd="0" presId="urn:microsoft.com/office/officeart/2018/2/layout/IconCircleList"/>
    <dgm:cxn modelId="{6C3461EA-D3DE-455A-A03D-524969D2734F}" type="presOf" srcId="{031A2806-E920-4021-812C-E8BB28492F04}" destId="{8328C902-876D-4E48-B731-9C7B108FD492}" srcOrd="0" destOrd="0" presId="urn:microsoft.com/office/officeart/2018/2/layout/IconCircleList"/>
    <dgm:cxn modelId="{AEA326EC-7664-4860-9840-A833290168B8}" srcId="{F9E4BFA9-3CEE-489F-82B7-B2D24B2DE203}" destId="{1743D34E-EAD2-4FC2-93BD-6C52B5BC8C34}" srcOrd="0" destOrd="0" parTransId="{A6968C2C-A3BF-4B90-A367-5B8343A1BBF1}" sibTransId="{031A2806-E920-4021-812C-E8BB28492F04}"/>
    <dgm:cxn modelId="{C96B9BF3-5063-4081-9355-F69BAD6FA1B4}" srcId="{F9E4BFA9-3CEE-489F-82B7-B2D24B2DE203}" destId="{0F4998BF-BB87-41CD-823A-D0B608779C88}" srcOrd="1" destOrd="0" parTransId="{EFE9AA0E-AE07-428F-A7E1-B1376FA5F4F4}" sibTransId="{F3A90FCD-C872-47E4-B83E-A1F32F72D6EE}"/>
    <dgm:cxn modelId="{DE29C089-6F3E-46AE-805E-5102D9C67481}" type="presParOf" srcId="{E2C8A9F3-D290-4DAA-B063-E5033FA343C0}" destId="{CEC1821D-9605-43E0-B9F7-1822572B80D9}" srcOrd="0" destOrd="0" presId="urn:microsoft.com/office/officeart/2018/2/layout/IconCircleList"/>
    <dgm:cxn modelId="{608B5031-ABF6-4F09-8F66-82E2C9841CDA}" type="presParOf" srcId="{CEC1821D-9605-43E0-B9F7-1822572B80D9}" destId="{96D38065-19E5-4843-AA0A-F82A10B31FE6}" srcOrd="0" destOrd="0" presId="urn:microsoft.com/office/officeart/2018/2/layout/IconCircleList"/>
    <dgm:cxn modelId="{D2F50DA1-832E-40CF-A596-9110209CFD0C}" type="presParOf" srcId="{96D38065-19E5-4843-AA0A-F82A10B31FE6}" destId="{76C58FD8-D241-4E64-B59A-4C30DFE9EBA1}" srcOrd="0" destOrd="0" presId="urn:microsoft.com/office/officeart/2018/2/layout/IconCircleList"/>
    <dgm:cxn modelId="{5C9E6668-6803-4377-B461-94BEED3F4503}" type="presParOf" srcId="{96D38065-19E5-4843-AA0A-F82A10B31FE6}" destId="{C39DEA0F-C964-468E-A9C8-33FC822B8DA5}" srcOrd="1" destOrd="0" presId="urn:microsoft.com/office/officeart/2018/2/layout/IconCircleList"/>
    <dgm:cxn modelId="{0FA5C7EB-A080-425F-85A9-9F0381235735}" type="presParOf" srcId="{96D38065-19E5-4843-AA0A-F82A10B31FE6}" destId="{CB117550-27F8-4236-96BE-11D53A32BDBC}" srcOrd="2" destOrd="0" presId="urn:microsoft.com/office/officeart/2018/2/layout/IconCircleList"/>
    <dgm:cxn modelId="{41806DD8-B3CB-4835-87A6-9ADFCDEF061B}" type="presParOf" srcId="{96D38065-19E5-4843-AA0A-F82A10B31FE6}" destId="{DD28A2B2-4803-426B-9A1A-403898B5F255}" srcOrd="3" destOrd="0" presId="urn:microsoft.com/office/officeart/2018/2/layout/IconCircleList"/>
    <dgm:cxn modelId="{07430DC9-D0ED-4D98-8188-E9F4EB97DB5E}" type="presParOf" srcId="{CEC1821D-9605-43E0-B9F7-1822572B80D9}" destId="{8328C902-876D-4E48-B731-9C7B108FD492}" srcOrd="1" destOrd="0" presId="urn:microsoft.com/office/officeart/2018/2/layout/IconCircleList"/>
    <dgm:cxn modelId="{4B21C3AE-4F43-40F4-A342-AE298B61B410}" type="presParOf" srcId="{CEC1821D-9605-43E0-B9F7-1822572B80D9}" destId="{35F97FE7-1021-4604-830A-A0C94A7DFA61}" srcOrd="2" destOrd="0" presId="urn:microsoft.com/office/officeart/2018/2/layout/IconCircleList"/>
    <dgm:cxn modelId="{CAEB5396-7B7C-43A4-A0E3-D3E757888A19}" type="presParOf" srcId="{35F97FE7-1021-4604-830A-A0C94A7DFA61}" destId="{D45DF953-0377-442E-9E6D-08BC59845109}" srcOrd="0" destOrd="0" presId="urn:microsoft.com/office/officeart/2018/2/layout/IconCircleList"/>
    <dgm:cxn modelId="{EC897645-7289-4F6B-A927-876A1B41AC3A}" type="presParOf" srcId="{35F97FE7-1021-4604-830A-A0C94A7DFA61}" destId="{0F63E7EB-D293-4421-9EEB-67F3B31EB15A}" srcOrd="1" destOrd="0" presId="urn:microsoft.com/office/officeart/2018/2/layout/IconCircleList"/>
    <dgm:cxn modelId="{BC3D72AF-3740-4EA7-AC41-FC4A9E003366}" type="presParOf" srcId="{35F97FE7-1021-4604-830A-A0C94A7DFA61}" destId="{9C65A9C2-E27F-4323-AFAF-777A1D5A3362}" srcOrd="2" destOrd="0" presId="urn:microsoft.com/office/officeart/2018/2/layout/IconCircleList"/>
    <dgm:cxn modelId="{ABC5E9DB-EE90-4A39-BD99-FCAF61754192}" type="presParOf" srcId="{35F97FE7-1021-4604-830A-A0C94A7DFA61}" destId="{795712A0-1B15-43A4-8DD6-BCC8BD5EBE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0E8685-9CBD-4E82-8732-34430F0254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97C007-9567-4BAE-932A-73900F1C80BF}">
      <dgm:prSet/>
      <dgm:spPr/>
      <dgm:t>
        <a:bodyPr/>
        <a:lstStyle/>
        <a:p>
          <a:r>
            <a:rPr lang="en-US"/>
            <a:t>Programul parcurge fiecare caracter, cautand prima data in textul din fisier vocalele. In momentul in care a gasit o vocala, variabila "vocale" creste cu 1.</a:t>
          </a:r>
        </a:p>
      </dgm:t>
    </dgm:pt>
    <dgm:pt modelId="{7091C066-253F-4118-BF61-57E3FB90104F}" type="parTrans" cxnId="{8D2AFB4C-14D4-4F9C-9949-CD8390D0CA50}">
      <dgm:prSet/>
      <dgm:spPr/>
      <dgm:t>
        <a:bodyPr/>
        <a:lstStyle/>
        <a:p>
          <a:endParaRPr lang="en-US"/>
        </a:p>
      </dgm:t>
    </dgm:pt>
    <dgm:pt modelId="{7CBDE7D7-7440-48B0-9D14-D6648AB217FE}" type="sibTrans" cxnId="{8D2AFB4C-14D4-4F9C-9949-CD8390D0CA50}">
      <dgm:prSet/>
      <dgm:spPr/>
      <dgm:t>
        <a:bodyPr/>
        <a:lstStyle/>
        <a:p>
          <a:endParaRPr lang="en-US"/>
        </a:p>
      </dgm:t>
    </dgm:pt>
    <dgm:pt modelId="{771D4C1B-AEDB-41AD-9693-EB4B0F6532A0}">
      <dgm:prSet/>
      <dgm:spPr/>
      <dgm:t>
        <a:bodyPr/>
        <a:lstStyle/>
        <a:p>
          <a:r>
            <a:rPr lang="en-US"/>
            <a:t>Exact acelasi lucru se intampla si pentru consoane, variabila "consoane" crescand cu 1.</a:t>
          </a:r>
        </a:p>
      </dgm:t>
    </dgm:pt>
    <dgm:pt modelId="{09BDB970-F6F6-440B-9517-48F2C11B7C83}" type="parTrans" cxnId="{569A93A9-F97C-4B31-BADB-D7DD68D57169}">
      <dgm:prSet/>
      <dgm:spPr/>
      <dgm:t>
        <a:bodyPr/>
        <a:lstStyle/>
        <a:p>
          <a:endParaRPr lang="en-US"/>
        </a:p>
      </dgm:t>
    </dgm:pt>
    <dgm:pt modelId="{9AA268F8-5A3B-42E9-A68A-8F8EDEC1EB84}" type="sibTrans" cxnId="{569A93A9-F97C-4B31-BADB-D7DD68D57169}">
      <dgm:prSet/>
      <dgm:spPr/>
      <dgm:t>
        <a:bodyPr/>
        <a:lstStyle/>
        <a:p>
          <a:endParaRPr lang="en-US"/>
        </a:p>
      </dgm:t>
    </dgm:pt>
    <dgm:pt modelId="{A439E2ED-605E-407C-8505-1AFECB9921CB}">
      <dgm:prSet/>
      <dgm:spPr/>
      <dgm:t>
        <a:bodyPr/>
        <a:lstStyle/>
        <a:p>
          <a:r>
            <a:rPr lang="en-US"/>
            <a:t>Daca programul intalneste un caracter ce nu este litera, atunci variabila "nr_cuvinte" va creste cu 1.</a:t>
          </a:r>
        </a:p>
      </dgm:t>
    </dgm:pt>
    <dgm:pt modelId="{11D13124-99DD-4112-B77E-AD08FDD3D0CB}" type="parTrans" cxnId="{154FEA7A-90BA-4529-A2A3-7662C1EEE93F}">
      <dgm:prSet/>
      <dgm:spPr/>
      <dgm:t>
        <a:bodyPr/>
        <a:lstStyle/>
        <a:p>
          <a:endParaRPr lang="en-US"/>
        </a:p>
      </dgm:t>
    </dgm:pt>
    <dgm:pt modelId="{43FAD078-6982-4379-89FA-7EC8B0B3A661}" type="sibTrans" cxnId="{154FEA7A-90BA-4529-A2A3-7662C1EEE93F}">
      <dgm:prSet/>
      <dgm:spPr/>
      <dgm:t>
        <a:bodyPr/>
        <a:lstStyle/>
        <a:p>
          <a:endParaRPr lang="en-US"/>
        </a:p>
      </dgm:t>
    </dgm:pt>
    <dgm:pt modelId="{1061E6F8-1531-4346-89B4-AE5E6DFCBD65}">
      <dgm:prSet/>
      <dgm:spPr/>
      <dgm:t>
        <a:bodyPr/>
        <a:lstStyle/>
        <a:p>
          <a:r>
            <a:rPr lang="en-US"/>
            <a:t>Numarul de litere se obtine prin adunarea vocalelor si a consoanelor.</a:t>
          </a:r>
        </a:p>
      </dgm:t>
    </dgm:pt>
    <dgm:pt modelId="{4A226F61-56D3-4374-A27C-4243E098C6C4}" type="parTrans" cxnId="{A1C1F2B6-3326-4858-BD02-234B85670403}">
      <dgm:prSet/>
      <dgm:spPr/>
      <dgm:t>
        <a:bodyPr/>
        <a:lstStyle/>
        <a:p>
          <a:endParaRPr lang="en-US"/>
        </a:p>
      </dgm:t>
    </dgm:pt>
    <dgm:pt modelId="{86445EED-3166-40B5-8EF7-3E597C5BDFFC}" type="sibTrans" cxnId="{A1C1F2B6-3326-4858-BD02-234B85670403}">
      <dgm:prSet/>
      <dgm:spPr/>
      <dgm:t>
        <a:bodyPr/>
        <a:lstStyle/>
        <a:p>
          <a:endParaRPr lang="en-US"/>
        </a:p>
      </dgm:t>
    </dgm:pt>
    <dgm:pt modelId="{BE3E0DD1-A826-447A-B8A3-22ECC6AD4966}">
      <dgm:prSet/>
      <dgm:spPr/>
      <dgm:t>
        <a:bodyPr/>
        <a:lstStyle/>
        <a:p>
          <a:r>
            <a:rPr lang="en-US"/>
            <a:t>Lungimea medie a cuvintelor este reprezentata de raportul dintre numarul de litere si numarul de cuvinte.</a:t>
          </a:r>
        </a:p>
      </dgm:t>
    </dgm:pt>
    <dgm:pt modelId="{BB8274ED-5EE6-46CB-8308-6289AB466B61}" type="parTrans" cxnId="{91B2FBDA-5A52-42F4-BEB5-7C766A0A980D}">
      <dgm:prSet/>
      <dgm:spPr/>
      <dgm:t>
        <a:bodyPr/>
        <a:lstStyle/>
        <a:p>
          <a:endParaRPr lang="en-US"/>
        </a:p>
      </dgm:t>
    </dgm:pt>
    <dgm:pt modelId="{74DCEC47-29DE-45B6-99D1-9E860E7A5955}" type="sibTrans" cxnId="{91B2FBDA-5A52-42F4-BEB5-7C766A0A980D}">
      <dgm:prSet/>
      <dgm:spPr/>
      <dgm:t>
        <a:bodyPr/>
        <a:lstStyle/>
        <a:p>
          <a:endParaRPr lang="en-US"/>
        </a:p>
      </dgm:t>
    </dgm:pt>
    <dgm:pt modelId="{F46DAB26-A9CE-4AF8-B59D-675A4D3CD995}">
      <dgm:prSet/>
      <dgm:spPr/>
      <dgm:t>
        <a:bodyPr/>
        <a:lstStyle/>
        <a:p>
          <a:r>
            <a:rPr lang="en-US"/>
            <a:t>Elementul final , "P", se afla prin inmultirea raportului vocalelor si consoanelor cu raportul dintre numarul 1 si lungimea medie a cuvintelor</a:t>
          </a:r>
        </a:p>
      </dgm:t>
    </dgm:pt>
    <dgm:pt modelId="{E8B3B516-CA1E-4508-AD7D-D9C0CACD638D}" type="parTrans" cxnId="{BCFEFE4A-8284-484E-A9E4-89C0A62C37AE}">
      <dgm:prSet/>
      <dgm:spPr/>
      <dgm:t>
        <a:bodyPr/>
        <a:lstStyle/>
        <a:p>
          <a:endParaRPr lang="en-US"/>
        </a:p>
      </dgm:t>
    </dgm:pt>
    <dgm:pt modelId="{ECD04176-1043-4629-90C9-3232F0D63F55}" type="sibTrans" cxnId="{BCFEFE4A-8284-484E-A9E4-89C0A62C37AE}">
      <dgm:prSet/>
      <dgm:spPr/>
      <dgm:t>
        <a:bodyPr/>
        <a:lstStyle/>
        <a:p>
          <a:endParaRPr lang="en-US"/>
        </a:p>
      </dgm:t>
    </dgm:pt>
    <dgm:pt modelId="{352E6245-4151-4967-8A56-2D4E723B041B}" type="pres">
      <dgm:prSet presAssocID="{F00E8685-9CBD-4E82-8732-34430F02546A}" presName="vert0" presStyleCnt="0">
        <dgm:presLayoutVars>
          <dgm:dir/>
          <dgm:animOne val="branch"/>
          <dgm:animLvl val="lvl"/>
        </dgm:presLayoutVars>
      </dgm:prSet>
      <dgm:spPr/>
    </dgm:pt>
    <dgm:pt modelId="{AD0C612A-AEFF-4248-B025-C279BD601A4F}" type="pres">
      <dgm:prSet presAssocID="{1097C007-9567-4BAE-932A-73900F1C80BF}" presName="thickLine" presStyleLbl="alignNode1" presStyleIdx="0" presStyleCnt="6"/>
      <dgm:spPr/>
    </dgm:pt>
    <dgm:pt modelId="{D9672109-09A7-4C1A-B1B7-D32B3B0B69AC}" type="pres">
      <dgm:prSet presAssocID="{1097C007-9567-4BAE-932A-73900F1C80BF}" presName="horz1" presStyleCnt="0"/>
      <dgm:spPr/>
    </dgm:pt>
    <dgm:pt modelId="{680B1489-A00E-4B5E-98E5-B8F4C02D7C5E}" type="pres">
      <dgm:prSet presAssocID="{1097C007-9567-4BAE-932A-73900F1C80BF}" presName="tx1" presStyleLbl="revTx" presStyleIdx="0" presStyleCnt="6"/>
      <dgm:spPr/>
    </dgm:pt>
    <dgm:pt modelId="{D9495C77-C49A-4843-AFAF-914DC3111485}" type="pres">
      <dgm:prSet presAssocID="{1097C007-9567-4BAE-932A-73900F1C80BF}" presName="vert1" presStyleCnt="0"/>
      <dgm:spPr/>
    </dgm:pt>
    <dgm:pt modelId="{E5E2BA08-8488-439A-A019-8AE8B2CEAC33}" type="pres">
      <dgm:prSet presAssocID="{771D4C1B-AEDB-41AD-9693-EB4B0F6532A0}" presName="thickLine" presStyleLbl="alignNode1" presStyleIdx="1" presStyleCnt="6"/>
      <dgm:spPr/>
    </dgm:pt>
    <dgm:pt modelId="{93B61641-753F-4F4F-A06F-A7DACF140876}" type="pres">
      <dgm:prSet presAssocID="{771D4C1B-AEDB-41AD-9693-EB4B0F6532A0}" presName="horz1" presStyleCnt="0"/>
      <dgm:spPr/>
    </dgm:pt>
    <dgm:pt modelId="{9823F7D2-ED5F-4C9C-A88D-CEDA3D5D727E}" type="pres">
      <dgm:prSet presAssocID="{771D4C1B-AEDB-41AD-9693-EB4B0F6532A0}" presName="tx1" presStyleLbl="revTx" presStyleIdx="1" presStyleCnt="6"/>
      <dgm:spPr/>
    </dgm:pt>
    <dgm:pt modelId="{03A7EB56-22D2-40B1-9FD0-DB84C811AE70}" type="pres">
      <dgm:prSet presAssocID="{771D4C1B-AEDB-41AD-9693-EB4B0F6532A0}" presName="vert1" presStyleCnt="0"/>
      <dgm:spPr/>
    </dgm:pt>
    <dgm:pt modelId="{8E37C477-623A-46F8-8727-D8EF296CB33E}" type="pres">
      <dgm:prSet presAssocID="{A439E2ED-605E-407C-8505-1AFECB9921CB}" presName="thickLine" presStyleLbl="alignNode1" presStyleIdx="2" presStyleCnt="6"/>
      <dgm:spPr/>
    </dgm:pt>
    <dgm:pt modelId="{35EA70FA-1AC1-49D8-970B-57821AAF3186}" type="pres">
      <dgm:prSet presAssocID="{A439E2ED-605E-407C-8505-1AFECB9921CB}" presName="horz1" presStyleCnt="0"/>
      <dgm:spPr/>
    </dgm:pt>
    <dgm:pt modelId="{4047A5CB-6694-4775-A27A-F1F1E55A8EEA}" type="pres">
      <dgm:prSet presAssocID="{A439E2ED-605E-407C-8505-1AFECB9921CB}" presName="tx1" presStyleLbl="revTx" presStyleIdx="2" presStyleCnt="6"/>
      <dgm:spPr/>
    </dgm:pt>
    <dgm:pt modelId="{F7C58120-65DB-400E-8AA5-230D05270D79}" type="pres">
      <dgm:prSet presAssocID="{A439E2ED-605E-407C-8505-1AFECB9921CB}" presName="vert1" presStyleCnt="0"/>
      <dgm:spPr/>
    </dgm:pt>
    <dgm:pt modelId="{C67CD8DB-89FB-4D10-969E-2A9390FA65AA}" type="pres">
      <dgm:prSet presAssocID="{1061E6F8-1531-4346-89B4-AE5E6DFCBD65}" presName="thickLine" presStyleLbl="alignNode1" presStyleIdx="3" presStyleCnt="6"/>
      <dgm:spPr/>
    </dgm:pt>
    <dgm:pt modelId="{C53449DB-412F-40BC-9097-3D61C62CC4B9}" type="pres">
      <dgm:prSet presAssocID="{1061E6F8-1531-4346-89B4-AE5E6DFCBD65}" presName="horz1" presStyleCnt="0"/>
      <dgm:spPr/>
    </dgm:pt>
    <dgm:pt modelId="{E4004237-A018-43CF-AD62-6B7A82BBAF31}" type="pres">
      <dgm:prSet presAssocID="{1061E6F8-1531-4346-89B4-AE5E6DFCBD65}" presName="tx1" presStyleLbl="revTx" presStyleIdx="3" presStyleCnt="6"/>
      <dgm:spPr/>
    </dgm:pt>
    <dgm:pt modelId="{3AC301B1-2E7B-4DE8-98F4-390C38E55AED}" type="pres">
      <dgm:prSet presAssocID="{1061E6F8-1531-4346-89B4-AE5E6DFCBD65}" presName="vert1" presStyleCnt="0"/>
      <dgm:spPr/>
    </dgm:pt>
    <dgm:pt modelId="{CA830C1C-B5D6-40D2-B853-BDBD4633D0C1}" type="pres">
      <dgm:prSet presAssocID="{BE3E0DD1-A826-447A-B8A3-22ECC6AD4966}" presName="thickLine" presStyleLbl="alignNode1" presStyleIdx="4" presStyleCnt="6"/>
      <dgm:spPr/>
    </dgm:pt>
    <dgm:pt modelId="{F0CEF7A5-65BE-46CA-AB29-D13686DB17A6}" type="pres">
      <dgm:prSet presAssocID="{BE3E0DD1-A826-447A-B8A3-22ECC6AD4966}" presName="horz1" presStyleCnt="0"/>
      <dgm:spPr/>
    </dgm:pt>
    <dgm:pt modelId="{4EDBA8BA-60FC-480A-9D2B-F2391D1426F4}" type="pres">
      <dgm:prSet presAssocID="{BE3E0DD1-A826-447A-B8A3-22ECC6AD4966}" presName="tx1" presStyleLbl="revTx" presStyleIdx="4" presStyleCnt="6"/>
      <dgm:spPr/>
    </dgm:pt>
    <dgm:pt modelId="{9075F348-3EEC-44EF-B86B-FECA04B9D3F9}" type="pres">
      <dgm:prSet presAssocID="{BE3E0DD1-A826-447A-B8A3-22ECC6AD4966}" presName="vert1" presStyleCnt="0"/>
      <dgm:spPr/>
    </dgm:pt>
    <dgm:pt modelId="{6151C94E-714E-417C-A323-83CFA07B2DDC}" type="pres">
      <dgm:prSet presAssocID="{F46DAB26-A9CE-4AF8-B59D-675A4D3CD995}" presName="thickLine" presStyleLbl="alignNode1" presStyleIdx="5" presStyleCnt="6"/>
      <dgm:spPr/>
    </dgm:pt>
    <dgm:pt modelId="{59121BF0-7F55-4A53-B025-42D7C82BCBE2}" type="pres">
      <dgm:prSet presAssocID="{F46DAB26-A9CE-4AF8-B59D-675A4D3CD995}" presName="horz1" presStyleCnt="0"/>
      <dgm:spPr/>
    </dgm:pt>
    <dgm:pt modelId="{4F9F418E-9EB8-4637-AC2E-31D2B94D072A}" type="pres">
      <dgm:prSet presAssocID="{F46DAB26-A9CE-4AF8-B59D-675A4D3CD995}" presName="tx1" presStyleLbl="revTx" presStyleIdx="5" presStyleCnt="6"/>
      <dgm:spPr/>
    </dgm:pt>
    <dgm:pt modelId="{94F3CC09-E52F-46F3-8EAA-E5DE694CC32E}" type="pres">
      <dgm:prSet presAssocID="{F46DAB26-A9CE-4AF8-B59D-675A4D3CD995}" presName="vert1" presStyleCnt="0"/>
      <dgm:spPr/>
    </dgm:pt>
  </dgm:ptLst>
  <dgm:cxnLst>
    <dgm:cxn modelId="{A6F2E400-FF7C-46BE-AC66-1094507B1A8B}" type="presOf" srcId="{F00E8685-9CBD-4E82-8732-34430F02546A}" destId="{352E6245-4151-4967-8A56-2D4E723B041B}" srcOrd="0" destOrd="0" presId="urn:microsoft.com/office/officeart/2008/layout/LinedList"/>
    <dgm:cxn modelId="{70D4A238-379B-4DE4-8B36-528958672D20}" type="presOf" srcId="{1061E6F8-1531-4346-89B4-AE5E6DFCBD65}" destId="{E4004237-A018-43CF-AD62-6B7A82BBAF31}" srcOrd="0" destOrd="0" presId="urn:microsoft.com/office/officeart/2008/layout/LinedList"/>
    <dgm:cxn modelId="{BCFEFE4A-8284-484E-A9E4-89C0A62C37AE}" srcId="{F00E8685-9CBD-4E82-8732-34430F02546A}" destId="{F46DAB26-A9CE-4AF8-B59D-675A4D3CD995}" srcOrd="5" destOrd="0" parTransId="{E8B3B516-CA1E-4508-AD7D-D9C0CACD638D}" sibTransId="{ECD04176-1043-4629-90C9-3232F0D63F55}"/>
    <dgm:cxn modelId="{8D2AFB4C-14D4-4F9C-9949-CD8390D0CA50}" srcId="{F00E8685-9CBD-4E82-8732-34430F02546A}" destId="{1097C007-9567-4BAE-932A-73900F1C80BF}" srcOrd="0" destOrd="0" parTransId="{7091C066-253F-4118-BF61-57E3FB90104F}" sibTransId="{7CBDE7D7-7440-48B0-9D14-D6648AB217FE}"/>
    <dgm:cxn modelId="{80566C74-C8ED-445A-AB7D-CF041099D154}" type="presOf" srcId="{771D4C1B-AEDB-41AD-9693-EB4B0F6532A0}" destId="{9823F7D2-ED5F-4C9C-A88D-CEDA3D5D727E}" srcOrd="0" destOrd="0" presId="urn:microsoft.com/office/officeart/2008/layout/LinedList"/>
    <dgm:cxn modelId="{154FEA7A-90BA-4529-A2A3-7662C1EEE93F}" srcId="{F00E8685-9CBD-4E82-8732-34430F02546A}" destId="{A439E2ED-605E-407C-8505-1AFECB9921CB}" srcOrd="2" destOrd="0" parTransId="{11D13124-99DD-4112-B77E-AD08FDD3D0CB}" sibTransId="{43FAD078-6982-4379-89FA-7EC8B0B3A661}"/>
    <dgm:cxn modelId="{569A93A9-F97C-4B31-BADB-D7DD68D57169}" srcId="{F00E8685-9CBD-4E82-8732-34430F02546A}" destId="{771D4C1B-AEDB-41AD-9693-EB4B0F6532A0}" srcOrd="1" destOrd="0" parTransId="{09BDB970-F6F6-440B-9517-48F2C11B7C83}" sibTransId="{9AA268F8-5A3B-42E9-A68A-8F8EDEC1EB84}"/>
    <dgm:cxn modelId="{07AE93AD-5804-4654-9D44-BFE8712F4D4E}" type="presOf" srcId="{1097C007-9567-4BAE-932A-73900F1C80BF}" destId="{680B1489-A00E-4B5E-98E5-B8F4C02D7C5E}" srcOrd="0" destOrd="0" presId="urn:microsoft.com/office/officeart/2008/layout/LinedList"/>
    <dgm:cxn modelId="{A1C1F2B6-3326-4858-BD02-234B85670403}" srcId="{F00E8685-9CBD-4E82-8732-34430F02546A}" destId="{1061E6F8-1531-4346-89B4-AE5E6DFCBD65}" srcOrd="3" destOrd="0" parTransId="{4A226F61-56D3-4374-A27C-4243E098C6C4}" sibTransId="{86445EED-3166-40B5-8EF7-3E597C5BDFFC}"/>
    <dgm:cxn modelId="{91B2FBDA-5A52-42F4-BEB5-7C766A0A980D}" srcId="{F00E8685-9CBD-4E82-8732-34430F02546A}" destId="{BE3E0DD1-A826-447A-B8A3-22ECC6AD4966}" srcOrd="4" destOrd="0" parTransId="{BB8274ED-5EE6-46CB-8308-6289AB466B61}" sibTransId="{74DCEC47-29DE-45B6-99D1-9E860E7A5955}"/>
    <dgm:cxn modelId="{697D3CE9-E287-4CF2-AC4C-63E909121A37}" type="presOf" srcId="{F46DAB26-A9CE-4AF8-B59D-675A4D3CD995}" destId="{4F9F418E-9EB8-4637-AC2E-31D2B94D072A}" srcOrd="0" destOrd="0" presId="urn:microsoft.com/office/officeart/2008/layout/LinedList"/>
    <dgm:cxn modelId="{04E3FBE9-9686-42E7-94A2-E257368381C3}" type="presOf" srcId="{A439E2ED-605E-407C-8505-1AFECB9921CB}" destId="{4047A5CB-6694-4775-A27A-F1F1E55A8EEA}" srcOrd="0" destOrd="0" presId="urn:microsoft.com/office/officeart/2008/layout/LinedList"/>
    <dgm:cxn modelId="{4EA4D4F0-B0F5-4D2C-A2A4-0601F4F7A6BB}" type="presOf" srcId="{BE3E0DD1-A826-447A-B8A3-22ECC6AD4966}" destId="{4EDBA8BA-60FC-480A-9D2B-F2391D1426F4}" srcOrd="0" destOrd="0" presId="urn:microsoft.com/office/officeart/2008/layout/LinedList"/>
    <dgm:cxn modelId="{8D5F9CA1-A15E-475C-8C60-C0C205E70C83}" type="presParOf" srcId="{352E6245-4151-4967-8A56-2D4E723B041B}" destId="{AD0C612A-AEFF-4248-B025-C279BD601A4F}" srcOrd="0" destOrd="0" presId="urn:microsoft.com/office/officeart/2008/layout/LinedList"/>
    <dgm:cxn modelId="{F82E1CC7-6ED7-4BBC-947F-DCE15A490321}" type="presParOf" srcId="{352E6245-4151-4967-8A56-2D4E723B041B}" destId="{D9672109-09A7-4C1A-B1B7-D32B3B0B69AC}" srcOrd="1" destOrd="0" presId="urn:microsoft.com/office/officeart/2008/layout/LinedList"/>
    <dgm:cxn modelId="{78DBD89B-0014-4816-907B-5A2E29B86B5D}" type="presParOf" srcId="{D9672109-09A7-4C1A-B1B7-D32B3B0B69AC}" destId="{680B1489-A00E-4B5E-98E5-B8F4C02D7C5E}" srcOrd="0" destOrd="0" presId="urn:microsoft.com/office/officeart/2008/layout/LinedList"/>
    <dgm:cxn modelId="{A7D25277-BFA2-41EF-ACC7-9D59B5A5C2C9}" type="presParOf" srcId="{D9672109-09A7-4C1A-B1B7-D32B3B0B69AC}" destId="{D9495C77-C49A-4843-AFAF-914DC3111485}" srcOrd="1" destOrd="0" presId="urn:microsoft.com/office/officeart/2008/layout/LinedList"/>
    <dgm:cxn modelId="{8807DBE4-8E91-45DF-ABEC-AADEDD26CDA5}" type="presParOf" srcId="{352E6245-4151-4967-8A56-2D4E723B041B}" destId="{E5E2BA08-8488-439A-A019-8AE8B2CEAC33}" srcOrd="2" destOrd="0" presId="urn:microsoft.com/office/officeart/2008/layout/LinedList"/>
    <dgm:cxn modelId="{04642B88-5400-4913-B702-F5393E9DEB38}" type="presParOf" srcId="{352E6245-4151-4967-8A56-2D4E723B041B}" destId="{93B61641-753F-4F4F-A06F-A7DACF140876}" srcOrd="3" destOrd="0" presId="urn:microsoft.com/office/officeart/2008/layout/LinedList"/>
    <dgm:cxn modelId="{03A40CE8-9EF3-410B-8B44-4CA9E9DA6B47}" type="presParOf" srcId="{93B61641-753F-4F4F-A06F-A7DACF140876}" destId="{9823F7D2-ED5F-4C9C-A88D-CEDA3D5D727E}" srcOrd="0" destOrd="0" presId="urn:microsoft.com/office/officeart/2008/layout/LinedList"/>
    <dgm:cxn modelId="{FC099670-55DF-4D48-9ACB-8C3A1AC2AC22}" type="presParOf" srcId="{93B61641-753F-4F4F-A06F-A7DACF140876}" destId="{03A7EB56-22D2-40B1-9FD0-DB84C811AE70}" srcOrd="1" destOrd="0" presId="urn:microsoft.com/office/officeart/2008/layout/LinedList"/>
    <dgm:cxn modelId="{7CC952FA-66E2-4706-ADF9-8A3D19C9FB45}" type="presParOf" srcId="{352E6245-4151-4967-8A56-2D4E723B041B}" destId="{8E37C477-623A-46F8-8727-D8EF296CB33E}" srcOrd="4" destOrd="0" presId="urn:microsoft.com/office/officeart/2008/layout/LinedList"/>
    <dgm:cxn modelId="{04C3CB09-C41C-42CA-B5C3-E59D306A3ED9}" type="presParOf" srcId="{352E6245-4151-4967-8A56-2D4E723B041B}" destId="{35EA70FA-1AC1-49D8-970B-57821AAF3186}" srcOrd="5" destOrd="0" presId="urn:microsoft.com/office/officeart/2008/layout/LinedList"/>
    <dgm:cxn modelId="{D798A47F-5EDE-4D93-9712-D69B74B2DEEB}" type="presParOf" srcId="{35EA70FA-1AC1-49D8-970B-57821AAF3186}" destId="{4047A5CB-6694-4775-A27A-F1F1E55A8EEA}" srcOrd="0" destOrd="0" presId="urn:microsoft.com/office/officeart/2008/layout/LinedList"/>
    <dgm:cxn modelId="{68E39931-40AD-4A14-8200-0F251DE3500F}" type="presParOf" srcId="{35EA70FA-1AC1-49D8-970B-57821AAF3186}" destId="{F7C58120-65DB-400E-8AA5-230D05270D79}" srcOrd="1" destOrd="0" presId="urn:microsoft.com/office/officeart/2008/layout/LinedList"/>
    <dgm:cxn modelId="{D4F9B808-80F2-45D6-9D54-F7F08A36ACB0}" type="presParOf" srcId="{352E6245-4151-4967-8A56-2D4E723B041B}" destId="{C67CD8DB-89FB-4D10-969E-2A9390FA65AA}" srcOrd="6" destOrd="0" presId="urn:microsoft.com/office/officeart/2008/layout/LinedList"/>
    <dgm:cxn modelId="{97E7A8D1-099C-499A-B137-361884D1E4DF}" type="presParOf" srcId="{352E6245-4151-4967-8A56-2D4E723B041B}" destId="{C53449DB-412F-40BC-9097-3D61C62CC4B9}" srcOrd="7" destOrd="0" presId="urn:microsoft.com/office/officeart/2008/layout/LinedList"/>
    <dgm:cxn modelId="{E5B96268-EDD8-4773-9911-E57BA220935A}" type="presParOf" srcId="{C53449DB-412F-40BC-9097-3D61C62CC4B9}" destId="{E4004237-A018-43CF-AD62-6B7A82BBAF31}" srcOrd="0" destOrd="0" presId="urn:microsoft.com/office/officeart/2008/layout/LinedList"/>
    <dgm:cxn modelId="{40AE223E-A882-45DE-AA75-4AE782CE2107}" type="presParOf" srcId="{C53449DB-412F-40BC-9097-3D61C62CC4B9}" destId="{3AC301B1-2E7B-4DE8-98F4-390C38E55AED}" srcOrd="1" destOrd="0" presId="urn:microsoft.com/office/officeart/2008/layout/LinedList"/>
    <dgm:cxn modelId="{24C90E03-D751-4E16-A859-DECBA4710B7E}" type="presParOf" srcId="{352E6245-4151-4967-8A56-2D4E723B041B}" destId="{CA830C1C-B5D6-40D2-B853-BDBD4633D0C1}" srcOrd="8" destOrd="0" presId="urn:microsoft.com/office/officeart/2008/layout/LinedList"/>
    <dgm:cxn modelId="{39574210-5AE9-4EF7-BEB8-0B53A64F9750}" type="presParOf" srcId="{352E6245-4151-4967-8A56-2D4E723B041B}" destId="{F0CEF7A5-65BE-46CA-AB29-D13686DB17A6}" srcOrd="9" destOrd="0" presId="urn:microsoft.com/office/officeart/2008/layout/LinedList"/>
    <dgm:cxn modelId="{227822F3-5BB1-4112-BE26-76E082ED4114}" type="presParOf" srcId="{F0CEF7A5-65BE-46CA-AB29-D13686DB17A6}" destId="{4EDBA8BA-60FC-480A-9D2B-F2391D1426F4}" srcOrd="0" destOrd="0" presId="urn:microsoft.com/office/officeart/2008/layout/LinedList"/>
    <dgm:cxn modelId="{813FE358-1C29-4623-9F09-043D92CEDBAB}" type="presParOf" srcId="{F0CEF7A5-65BE-46CA-AB29-D13686DB17A6}" destId="{9075F348-3EEC-44EF-B86B-FECA04B9D3F9}" srcOrd="1" destOrd="0" presId="urn:microsoft.com/office/officeart/2008/layout/LinedList"/>
    <dgm:cxn modelId="{961ADD97-C91A-4B81-ACA0-C7AD00C01F74}" type="presParOf" srcId="{352E6245-4151-4967-8A56-2D4E723B041B}" destId="{6151C94E-714E-417C-A323-83CFA07B2DDC}" srcOrd="10" destOrd="0" presId="urn:microsoft.com/office/officeart/2008/layout/LinedList"/>
    <dgm:cxn modelId="{30869A3C-49C0-4BBA-9952-CEC29BCCBA28}" type="presParOf" srcId="{352E6245-4151-4967-8A56-2D4E723B041B}" destId="{59121BF0-7F55-4A53-B025-42D7C82BCBE2}" srcOrd="11" destOrd="0" presId="urn:microsoft.com/office/officeart/2008/layout/LinedList"/>
    <dgm:cxn modelId="{7C065F74-39A5-43F9-9A64-020B1C883621}" type="presParOf" srcId="{59121BF0-7F55-4A53-B025-42D7C82BCBE2}" destId="{4F9F418E-9EB8-4637-AC2E-31D2B94D072A}" srcOrd="0" destOrd="0" presId="urn:microsoft.com/office/officeart/2008/layout/LinedList"/>
    <dgm:cxn modelId="{BCC703F5-7FED-4174-ADA7-0324675D5902}" type="presParOf" srcId="{59121BF0-7F55-4A53-B025-42D7C82BCBE2}" destId="{94F3CC09-E52F-46F3-8EAA-E5DE694CC3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58FD8-D241-4E64-B59A-4C30DFE9EBA1}">
      <dsp:nvSpPr>
        <dsp:cNvPr id="0" name=""/>
        <dsp:cNvSpPr/>
      </dsp:nvSpPr>
      <dsp:spPr>
        <a:xfrm>
          <a:off x="64900" y="1839382"/>
          <a:ext cx="770656" cy="770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DEA0F-C964-468E-A9C8-33FC822B8DA5}">
      <dsp:nvSpPr>
        <dsp:cNvPr id="0" name=""/>
        <dsp:cNvSpPr/>
      </dsp:nvSpPr>
      <dsp:spPr>
        <a:xfrm>
          <a:off x="226738" y="2001220"/>
          <a:ext cx="446980" cy="446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8A2B2-4803-426B-9A1A-403898B5F255}">
      <dsp:nvSpPr>
        <dsp:cNvPr id="0" name=""/>
        <dsp:cNvSpPr/>
      </dsp:nvSpPr>
      <dsp:spPr>
        <a:xfrm>
          <a:off x="1000698" y="1839382"/>
          <a:ext cx="1816548" cy="77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Limbaj utilizat : </a:t>
          </a:r>
          <a:r>
            <a:rPr lang="en-US" sz="2400" b="1" kern="1200"/>
            <a:t>C++</a:t>
          </a:r>
          <a:endParaRPr lang="en-US" sz="2400" kern="1200"/>
        </a:p>
      </dsp:txBody>
      <dsp:txXfrm>
        <a:off x="1000698" y="1839382"/>
        <a:ext cx="1816548" cy="770656"/>
      </dsp:txXfrm>
    </dsp:sp>
    <dsp:sp modelId="{D45DF953-0377-442E-9E6D-08BC59845109}">
      <dsp:nvSpPr>
        <dsp:cNvPr id="0" name=""/>
        <dsp:cNvSpPr/>
      </dsp:nvSpPr>
      <dsp:spPr>
        <a:xfrm>
          <a:off x="3133766" y="1839382"/>
          <a:ext cx="770656" cy="7706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3E7EB-D293-4421-9EEB-67F3B31EB15A}">
      <dsp:nvSpPr>
        <dsp:cNvPr id="0" name=""/>
        <dsp:cNvSpPr/>
      </dsp:nvSpPr>
      <dsp:spPr>
        <a:xfrm>
          <a:off x="3295604" y="2001220"/>
          <a:ext cx="446980" cy="446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712A0-1B15-43A4-8DD6-BCC8BD5EBE68}">
      <dsp:nvSpPr>
        <dsp:cNvPr id="0" name=""/>
        <dsp:cNvSpPr/>
      </dsp:nvSpPr>
      <dsp:spPr>
        <a:xfrm>
          <a:off x="4069563" y="1839382"/>
          <a:ext cx="1816548" cy="77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 :</a:t>
          </a:r>
          <a:r>
            <a:rPr lang="en-US" sz="2400" b="1" kern="1200"/>
            <a:t> Visual Studio</a:t>
          </a:r>
          <a:endParaRPr lang="en-US" sz="2400" kern="1200"/>
        </a:p>
      </dsp:txBody>
      <dsp:txXfrm>
        <a:off x="4069563" y="1839382"/>
        <a:ext cx="1816548" cy="770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612A-AEFF-4248-B025-C279BD601A4F}">
      <dsp:nvSpPr>
        <dsp:cNvPr id="0" name=""/>
        <dsp:cNvSpPr/>
      </dsp:nvSpPr>
      <dsp:spPr>
        <a:xfrm>
          <a:off x="0" y="2172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B1489-A00E-4B5E-98E5-B8F4C02D7C5E}">
      <dsp:nvSpPr>
        <dsp:cNvPr id="0" name=""/>
        <dsp:cNvSpPr/>
      </dsp:nvSpPr>
      <dsp:spPr>
        <a:xfrm>
          <a:off x="0" y="2172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Programul parcurge fiecare caracter, cautand prima data in textul din fisier vocalele. In momentul in care a gasit o vocala, variabila "vocale" creste cu 1.</a:t>
          </a:r>
        </a:p>
      </dsp:txBody>
      <dsp:txXfrm>
        <a:off x="0" y="2172"/>
        <a:ext cx="5951013" cy="740846"/>
      </dsp:txXfrm>
    </dsp:sp>
    <dsp:sp modelId="{E5E2BA08-8488-439A-A019-8AE8B2CEAC33}">
      <dsp:nvSpPr>
        <dsp:cNvPr id="0" name=""/>
        <dsp:cNvSpPr/>
      </dsp:nvSpPr>
      <dsp:spPr>
        <a:xfrm>
          <a:off x="0" y="743018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3F7D2-ED5F-4C9C-A88D-CEDA3D5D727E}">
      <dsp:nvSpPr>
        <dsp:cNvPr id="0" name=""/>
        <dsp:cNvSpPr/>
      </dsp:nvSpPr>
      <dsp:spPr>
        <a:xfrm>
          <a:off x="0" y="743018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Exact acelasi lucru se intampla si pentru consoane, variabila "consoane" crescand cu 1.</a:t>
          </a:r>
        </a:p>
      </dsp:txBody>
      <dsp:txXfrm>
        <a:off x="0" y="743018"/>
        <a:ext cx="5951013" cy="740846"/>
      </dsp:txXfrm>
    </dsp:sp>
    <dsp:sp modelId="{8E37C477-623A-46F8-8727-D8EF296CB33E}">
      <dsp:nvSpPr>
        <dsp:cNvPr id="0" name=""/>
        <dsp:cNvSpPr/>
      </dsp:nvSpPr>
      <dsp:spPr>
        <a:xfrm>
          <a:off x="0" y="1483864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7A5CB-6694-4775-A27A-F1F1E55A8EEA}">
      <dsp:nvSpPr>
        <dsp:cNvPr id="0" name=""/>
        <dsp:cNvSpPr/>
      </dsp:nvSpPr>
      <dsp:spPr>
        <a:xfrm>
          <a:off x="0" y="1483864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Daca programul intalneste un caracter ce nu este litera, atunci variabila "nr_cuvinte" va creste cu 1.</a:t>
          </a:r>
        </a:p>
      </dsp:txBody>
      <dsp:txXfrm>
        <a:off x="0" y="1483864"/>
        <a:ext cx="5951013" cy="740846"/>
      </dsp:txXfrm>
    </dsp:sp>
    <dsp:sp modelId="{C67CD8DB-89FB-4D10-969E-2A9390FA65AA}">
      <dsp:nvSpPr>
        <dsp:cNvPr id="0" name=""/>
        <dsp:cNvSpPr/>
      </dsp:nvSpPr>
      <dsp:spPr>
        <a:xfrm>
          <a:off x="0" y="2224710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04237-A018-43CF-AD62-6B7A82BBAF31}">
      <dsp:nvSpPr>
        <dsp:cNvPr id="0" name=""/>
        <dsp:cNvSpPr/>
      </dsp:nvSpPr>
      <dsp:spPr>
        <a:xfrm>
          <a:off x="0" y="2224711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Numarul de litere se obtine prin adunarea vocalelor si a consoanelor.</a:t>
          </a:r>
        </a:p>
      </dsp:txBody>
      <dsp:txXfrm>
        <a:off x="0" y="2224711"/>
        <a:ext cx="5951013" cy="740846"/>
      </dsp:txXfrm>
    </dsp:sp>
    <dsp:sp modelId="{CA830C1C-B5D6-40D2-B853-BDBD4633D0C1}">
      <dsp:nvSpPr>
        <dsp:cNvPr id="0" name=""/>
        <dsp:cNvSpPr/>
      </dsp:nvSpPr>
      <dsp:spPr>
        <a:xfrm>
          <a:off x="0" y="2965557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A8BA-60FC-480A-9D2B-F2391D1426F4}">
      <dsp:nvSpPr>
        <dsp:cNvPr id="0" name=""/>
        <dsp:cNvSpPr/>
      </dsp:nvSpPr>
      <dsp:spPr>
        <a:xfrm>
          <a:off x="0" y="2965557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Lungimea medie a cuvintelor este reprezentata de raportul dintre numarul de litere si numarul de cuvinte.</a:t>
          </a:r>
        </a:p>
      </dsp:txBody>
      <dsp:txXfrm>
        <a:off x="0" y="2965557"/>
        <a:ext cx="5951013" cy="740846"/>
      </dsp:txXfrm>
    </dsp:sp>
    <dsp:sp modelId="{6151C94E-714E-417C-A323-83CFA07B2DDC}">
      <dsp:nvSpPr>
        <dsp:cNvPr id="0" name=""/>
        <dsp:cNvSpPr/>
      </dsp:nvSpPr>
      <dsp:spPr>
        <a:xfrm>
          <a:off x="0" y="3706403"/>
          <a:ext cx="5951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F418E-9EB8-4637-AC2E-31D2B94D072A}">
      <dsp:nvSpPr>
        <dsp:cNvPr id="0" name=""/>
        <dsp:cNvSpPr/>
      </dsp:nvSpPr>
      <dsp:spPr>
        <a:xfrm>
          <a:off x="0" y="3706403"/>
          <a:ext cx="5951013" cy="740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Elementul final , "P", se afla prin inmultirea raportului vocalelor si consoanelor cu raportul dintre numarul 1 si lungimea medie a cuvintelor</a:t>
          </a:r>
        </a:p>
      </dsp:txBody>
      <dsp:txXfrm>
        <a:off x="0" y="3706403"/>
        <a:ext cx="5951013" cy="740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8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0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8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6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4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5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6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4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0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3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2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4477B05-9154-A997-DB33-FC4962B5EC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15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8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err="1">
                <a:latin typeface="Franklin Gothic"/>
                <a:ea typeface="+mj-lt"/>
                <a:cs typeface="+mj-lt"/>
              </a:rPr>
              <a:t>Proiect</a:t>
            </a:r>
            <a:r>
              <a:rPr lang="en-US" b="1">
                <a:latin typeface="Franklin Gothic"/>
                <a:ea typeface="+mj-lt"/>
                <a:cs typeface="+mj-lt"/>
              </a:rPr>
              <a:t> </a:t>
            </a:r>
            <a:r>
              <a:rPr lang="en-US" b="1" err="1">
                <a:latin typeface="Franklin Gothic"/>
                <a:ea typeface="+mj-lt"/>
                <a:cs typeface="+mj-lt"/>
              </a:rPr>
              <a:t>Sincretic</a:t>
            </a:r>
            <a:r>
              <a:rPr lang="en-US" b="1">
                <a:latin typeface="Franklin Gothic"/>
                <a:ea typeface="+mj-lt"/>
                <a:cs typeface="+mj-lt"/>
              </a:rPr>
              <a:t> SDA</a:t>
            </a:r>
            <a:br>
              <a:rPr lang="en-US"/>
            </a:br>
            <a:r>
              <a:rPr lang="en-US" b="1">
                <a:latin typeface="Franklin Gothic"/>
                <a:ea typeface="+mj-lt"/>
                <a:cs typeface="+mj-lt"/>
              </a:rPr>
              <a:t>(</a:t>
            </a:r>
            <a:r>
              <a:rPr lang="en-US" b="1" err="1">
                <a:latin typeface="Franklin Gothic"/>
                <a:ea typeface="+mj-lt"/>
                <a:cs typeface="+mj-lt"/>
              </a:rPr>
              <a:t>Structuri</a:t>
            </a:r>
            <a:r>
              <a:rPr lang="en-US" b="1">
                <a:latin typeface="Franklin Gothic"/>
                <a:ea typeface="+mj-lt"/>
                <a:cs typeface="+mj-lt"/>
              </a:rPr>
              <a:t> de date </a:t>
            </a:r>
            <a:r>
              <a:rPr lang="en-US" b="1" err="1">
                <a:latin typeface="Franklin Gothic"/>
                <a:ea typeface="+mj-lt"/>
                <a:cs typeface="+mj-lt"/>
              </a:rPr>
              <a:t>si</a:t>
            </a:r>
            <a:r>
              <a:rPr lang="en-US" b="1">
                <a:latin typeface="Franklin Gothic"/>
                <a:ea typeface="+mj-lt"/>
                <a:cs typeface="+mj-lt"/>
              </a:rPr>
              <a:t> </a:t>
            </a:r>
            <a:r>
              <a:rPr lang="en-US" b="1" err="1">
                <a:latin typeface="Franklin Gothic"/>
                <a:ea typeface="+mj-lt"/>
                <a:cs typeface="+mj-lt"/>
              </a:rPr>
              <a:t>algoritmi</a:t>
            </a:r>
            <a:r>
              <a:rPr lang="en-US" b="1">
                <a:latin typeface="Franklin Gothic"/>
                <a:ea typeface="+mj-lt"/>
                <a:cs typeface="+mj-lt"/>
              </a:rPr>
              <a:t>)</a:t>
            </a:r>
            <a:endParaRPr lang="en-US" b="1">
              <a:latin typeface="Franklin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Nume</a:t>
            </a:r>
            <a:r>
              <a:rPr lang="en-US"/>
              <a:t> student : </a:t>
            </a:r>
            <a:r>
              <a:rPr lang="en-US" b="1">
                <a:latin typeface="Aharoni"/>
                <a:cs typeface="Aharoni"/>
              </a:rPr>
              <a:t>Safta Alexandru</a:t>
            </a:r>
          </a:p>
          <a:p>
            <a:r>
              <a:rPr lang="en-US" err="1"/>
              <a:t>Facultate</a:t>
            </a:r>
            <a:r>
              <a:rPr lang="en-US"/>
              <a:t> : </a:t>
            </a:r>
            <a:r>
              <a:rPr lang="en-US" b="1" err="1">
                <a:latin typeface="Aharoni"/>
                <a:cs typeface="Aharoni"/>
              </a:rPr>
              <a:t>Automatica</a:t>
            </a:r>
            <a:r>
              <a:rPr lang="en-US" b="1">
                <a:latin typeface="Aharoni"/>
                <a:cs typeface="Aharoni"/>
              </a:rPr>
              <a:t> </a:t>
            </a:r>
            <a:r>
              <a:rPr lang="en-US" b="1" err="1">
                <a:latin typeface="Aharoni"/>
                <a:cs typeface="Aharoni"/>
              </a:rPr>
              <a:t>si</a:t>
            </a:r>
            <a:r>
              <a:rPr lang="en-US" b="1">
                <a:latin typeface="Aharoni"/>
                <a:cs typeface="Aharoni"/>
              </a:rPr>
              <a:t> </a:t>
            </a:r>
            <a:r>
              <a:rPr lang="en-US" b="1" err="1">
                <a:latin typeface="Aharoni"/>
                <a:cs typeface="Aharoni"/>
              </a:rPr>
              <a:t>Calculatoare</a:t>
            </a:r>
            <a:endParaRPr lang="en-US" b="1">
              <a:latin typeface="Aharoni"/>
              <a:cs typeface="Aharoni"/>
            </a:endParaRPr>
          </a:p>
          <a:p>
            <a:r>
              <a:rPr lang="en-US" err="1"/>
              <a:t>Specializare</a:t>
            </a:r>
            <a:r>
              <a:rPr lang="en-US"/>
              <a:t> :</a:t>
            </a:r>
            <a:r>
              <a:rPr lang="en-US" b="1"/>
              <a:t> </a:t>
            </a:r>
            <a:r>
              <a:rPr lang="en-US" b="1">
                <a:latin typeface="Aharoni"/>
                <a:cs typeface="Aharoni"/>
              </a:rPr>
              <a:t>Informatica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EFF64A51-0B9E-4405-A276-88E23C24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6B9B3D5D-FAFA-4C3E-85A7-25E2B5A56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11">
            <a:extLst>
              <a:ext uri="{FF2B5EF4-FFF2-40B4-BE49-F238E27FC236}">
                <a16:creationId xmlns:a16="http://schemas.microsoft.com/office/drawing/2014/main" id="{ABD1EBD0-A060-48EA-BCD1-847EA8790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BFCA4-894D-80EF-0FF4-9B6CD365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910" y="7296623"/>
            <a:ext cx="3543706" cy="1903956"/>
          </a:xfrm>
        </p:spPr>
        <p:txBody>
          <a:bodyPr anchor="t">
            <a:normAutofit/>
          </a:bodyPr>
          <a:lstStyle/>
          <a:p>
            <a:pPr algn="r"/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4DDA-6348-9E71-C7E9-6255621B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471" y="1152395"/>
            <a:ext cx="4895705" cy="397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Se </a:t>
            </a:r>
            <a:r>
              <a:rPr lang="en-US" sz="1800" dirty="0" err="1">
                <a:ea typeface="+mn-lt"/>
                <a:cs typeface="+mn-lt"/>
              </a:rPr>
              <a:t>dă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fișier</a:t>
            </a:r>
            <a:r>
              <a:rPr lang="en-US" sz="1800" dirty="0">
                <a:ea typeface="+mn-lt"/>
                <a:cs typeface="+mn-lt"/>
              </a:rPr>
              <a:t> text. Se cere </a:t>
            </a:r>
            <a:r>
              <a:rPr lang="en-US" sz="1800" dirty="0" err="1">
                <a:ea typeface="+mn-lt"/>
                <a:cs typeface="+mn-lt"/>
              </a:rPr>
              <a:t>să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calculeze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pronunțabilitatea</a:t>
            </a:r>
            <a:r>
              <a:rPr lang="en-US" sz="1800" dirty="0">
                <a:ea typeface="+mn-lt"/>
                <a:cs typeface="+mn-lt"/>
              </a:rPr>
              <a:t> P a </a:t>
            </a:r>
            <a:r>
              <a:rPr lang="en-US" sz="1800" dirty="0" err="1">
                <a:ea typeface="+mn-lt"/>
                <a:cs typeface="+mn-lt"/>
              </a:rPr>
              <a:t>textului</a:t>
            </a:r>
            <a:r>
              <a:rPr lang="en-US" sz="1800" dirty="0">
                <a:ea typeface="+mn-lt"/>
                <a:cs typeface="+mn-lt"/>
              </a:rPr>
              <a:t> din </a:t>
            </a:r>
            <a:r>
              <a:rPr lang="en-US" sz="1800" dirty="0" err="1">
                <a:ea typeface="+mn-lt"/>
                <a:cs typeface="+mn-lt"/>
              </a:rPr>
              <a:t>fișier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după</a:t>
            </a:r>
            <a:r>
              <a:rPr lang="en-US" sz="1800" dirty="0">
                <a:ea typeface="+mn-lt"/>
                <a:cs typeface="+mn-lt"/>
              </a:rPr>
              <a:t> formula:</a:t>
            </a:r>
            <a:endParaRPr lang="en-US" dirty="0"/>
          </a:p>
          <a:p>
            <a:pPr>
              <a:buClr>
                <a:srgbClr val="1287C3"/>
              </a:buClr>
            </a:pPr>
            <a:br>
              <a:rPr lang="en-US" sz="1800" dirty="0">
                <a:ea typeface="+mn-lt"/>
                <a:cs typeface="+mn-lt"/>
              </a:rPr>
            </a:br>
            <a:r>
              <a:rPr lang="en-US" sz="1800" b="1" dirty="0">
                <a:ea typeface="+mn-lt"/>
                <a:cs typeface="+mn-lt"/>
              </a:rPr>
              <a:t>P = (</a:t>
            </a:r>
            <a:r>
              <a:rPr lang="en-US" sz="1800" b="1" dirty="0" err="1">
                <a:ea typeface="+mn-lt"/>
                <a:cs typeface="+mn-lt"/>
              </a:rPr>
              <a:t>număr</a:t>
            </a:r>
            <a:r>
              <a:rPr lang="en-US" sz="1800" b="1" dirty="0">
                <a:ea typeface="+mn-lt"/>
                <a:cs typeface="+mn-lt"/>
              </a:rPr>
              <a:t> total de </a:t>
            </a:r>
            <a:r>
              <a:rPr lang="en-US" sz="1800" b="1" dirty="0" err="1">
                <a:ea typeface="+mn-lt"/>
                <a:cs typeface="+mn-lt"/>
              </a:rPr>
              <a:t>vocale</a:t>
            </a:r>
            <a:r>
              <a:rPr lang="en-US" sz="1800" b="1" dirty="0">
                <a:ea typeface="+mn-lt"/>
                <a:cs typeface="+mn-lt"/>
              </a:rPr>
              <a:t> / </a:t>
            </a:r>
            <a:r>
              <a:rPr lang="en-US" sz="1800" b="1" dirty="0" err="1">
                <a:ea typeface="+mn-lt"/>
                <a:cs typeface="+mn-lt"/>
              </a:rPr>
              <a:t>număr</a:t>
            </a:r>
            <a:r>
              <a:rPr lang="en-US" sz="1800" b="1" dirty="0">
                <a:ea typeface="+mn-lt"/>
                <a:cs typeface="+mn-lt"/>
              </a:rPr>
              <a:t> total de </a:t>
            </a:r>
            <a:r>
              <a:rPr lang="en-US" sz="1800" b="1" dirty="0" err="1">
                <a:ea typeface="+mn-lt"/>
                <a:cs typeface="+mn-lt"/>
              </a:rPr>
              <a:t>consoane</a:t>
            </a:r>
            <a:r>
              <a:rPr lang="en-US" sz="1800" b="1" dirty="0">
                <a:ea typeface="+mn-lt"/>
                <a:cs typeface="+mn-lt"/>
              </a:rPr>
              <a:t>) * (1 / </a:t>
            </a:r>
            <a:r>
              <a:rPr lang="en-US" sz="1800" b="1" dirty="0" err="1">
                <a:ea typeface="+mn-lt"/>
                <a:cs typeface="+mn-lt"/>
              </a:rPr>
              <a:t>lungimea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medie</a:t>
            </a:r>
            <a:r>
              <a:rPr lang="en-US" sz="1800" b="1" dirty="0">
                <a:ea typeface="+mn-lt"/>
                <a:cs typeface="+mn-lt"/>
              </a:rPr>
              <a:t> a </a:t>
            </a:r>
            <a:r>
              <a:rPr lang="en-US" sz="1800" b="1" dirty="0" err="1">
                <a:ea typeface="+mn-lt"/>
                <a:cs typeface="+mn-lt"/>
              </a:rPr>
              <a:t>cuvintelor</a:t>
            </a:r>
            <a:r>
              <a:rPr lang="en-US" sz="1800" b="1" dirty="0">
                <a:ea typeface="+mn-lt"/>
                <a:cs typeface="+mn-lt"/>
              </a:rPr>
              <a:t>)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1287C3"/>
              </a:buClr>
            </a:pP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Cuvintele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consideră</a:t>
            </a:r>
            <a:r>
              <a:rPr lang="en-US" sz="1800" dirty="0">
                <a:ea typeface="+mn-lt"/>
                <a:cs typeface="+mn-lt"/>
              </a:rPr>
              <a:t> separate </a:t>
            </a:r>
            <a:r>
              <a:rPr lang="en-US" sz="1800" dirty="0" err="1">
                <a:ea typeface="+mn-lt"/>
                <a:cs typeface="+mn-lt"/>
              </a:rPr>
              <a:t>prin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spații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sau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semne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punctuație</a:t>
            </a:r>
            <a:r>
              <a:rPr lang="en-US" sz="1800" dirty="0">
                <a:ea typeface="+mn-lt"/>
                <a:cs typeface="+mn-lt"/>
              </a:rPr>
              <a:t> (virgula, </a:t>
            </a:r>
            <a:r>
              <a:rPr lang="en-US" sz="1800" dirty="0" err="1">
                <a:ea typeface="+mn-lt"/>
                <a:cs typeface="+mn-lt"/>
              </a:rPr>
              <a:t>punct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punct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și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ea typeface="+mn-lt"/>
                <a:cs typeface="+mn-lt"/>
              </a:rPr>
              <a:t>virgulă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semnul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întrebării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semnul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exclamării</a:t>
            </a:r>
            <a:r>
              <a:rPr lang="en-US" sz="1800" dirty="0">
                <a:ea typeface="+mn-lt"/>
                <a:cs typeface="+mn-lt"/>
              </a:rPr>
              <a:t>).</a:t>
            </a:r>
            <a:endParaRPr lang="en-US" sz="1800"/>
          </a:p>
        </p:txBody>
      </p:sp>
      <p:pic>
        <p:nvPicPr>
          <p:cNvPr id="4" name="Graphic 8" descr="Clipboard with solid fill">
            <a:extLst>
              <a:ext uri="{FF2B5EF4-FFF2-40B4-BE49-F238E27FC236}">
                <a16:creationId xmlns:a16="http://schemas.microsoft.com/office/drawing/2014/main" id="{73BD7DE3-F71C-1CFB-0DD4-0C40BF9F6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6977" y="232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5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DF4AC-0ABF-A825-CB7D-24243BF6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r>
              <a:rPr lang="en-US" sz="3600" dirty="0" err="1"/>
              <a:t>Implementareaproiectului</a:t>
            </a:r>
            <a:endParaRPr lang="en-US" dirty="0" err="1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654BD66-A592-E5EE-1A81-BC975A2BC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7932" y="1261873"/>
          <a:ext cx="5951013" cy="44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57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C45AC-A9B4-785C-76AA-4B20CD2D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704" y="878711"/>
            <a:ext cx="3047637" cy="1115992"/>
          </a:xfrm>
        </p:spPr>
        <p:txBody>
          <a:bodyPr>
            <a:normAutofit/>
          </a:bodyPr>
          <a:lstStyle/>
          <a:p>
            <a:r>
              <a:rPr lang="en-US" sz="3200" err="1"/>
              <a:t>Codul</a:t>
            </a:r>
            <a:r>
              <a:rPr lang="en-US" sz="3200" dirty="0"/>
              <a:t> </a:t>
            </a:r>
            <a:r>
              <a:rPr lang="en-US" sz="3200" err="1"/>
              <a:t>sursa</a:t>
            </a: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5472F159-4C71-1383-46CE-1C1954493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9408" y="2126847"/>
            <a:ext cx="3601530" cy="4426352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80AB77C-9E2F-AB8E-D3F4-FF734825090B}"/>
              </a:ext>
            </a:extLst>
          </p:cNvPr>
          <p:cNvSpPr txBox="1">
            <a:spLocks/>
          </p:cNvSpPr>
          <p:nvPr/>
        </p:nvSpPr>
        <p:spPr>
          <a:xfrm>
            <a:off x="8135154" y="876782"/>
            <a:ext cx="3472042" cy="11159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err="1"/>
              <a:t>Afisarea</a:t>
            </a:r>
            <a:r>
              <a:rPr lang="en-US" sz="3200" dirty="0"/>
              <a:t> in </a:t>
            </a:r>
            <a:r>
              <a:rPr lang="en-US" sz="3200" dirty="0" err="1"/>
              <a:t>consola</a:t>
            </a:r>
            <a:endParaRPr lang="en-US" dirty="0" err="1"/>
          </a:p>
        </p:txBody>
      </p:sp>
      <p:pic>
        <p:nvPicPr>
          <p:cNvPr id="11" name="Picture 12" descr="Text&#10;&#10;Description automatically generated">
            <a:extLst>
              <a:ext uri="{FF2B5EF4-FFF2-40B4-BE49-F238E27FC236}">
                <a16:creationId xmlns:a16="http://schemas.microsoft.com/office/drawing/2014/main" id="{6AE5F3E9-9C6E-5C41-CA8C-BE0B6112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615" y="2224526"/>
            <a:ext cx="3331579" cy="199418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AF4D514-E6CD-71D8-A457-3C9746569047}"/>
              </a:ext>
            </a:extLst>
          </p:cNvPr>
          <p:cNvSpPr txBox="1">
            <a:spLocks/>
          </p:cNvSpPr>
          <p:nvPr/>
        </p:nvSpPr>
        <p:spPr>
          <a:xfrm>
            <a:off x="7363508" y="4725363"/>
            <a:ext cx="4764548" cy="191657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A2578-945D-BA20-A2BC-BA5C856048CF}"/>
              </a:ext>
            </a:extLst>
          </p:cNvPr>
          <p:cNvSpPr txBox="1"/>
          <p:nvPr/>
        </p:nvSpPr>
        <p:spPr>
          <a:xfrm>
            <a:off x="8003894" y="4579714"/>
            <a:ext cx="45951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Textul</a:t>
            </a:r>
            <a:r>
              <a:rPr lang="en-US" dirty="0"/>
              <a:t> din </a:t>
            </a:r>
            <a:r>
              <a:rPr lang="en-US" dirty="0" err="1"/>
              <a:t>fisier</a:t>
            </a:r>
            <a:r>
              <a:rPr lang="en-US" dirty="0"/>
              <a:t> :</a:t>
            </a:r>
            <a:r>
              <a:rPr lang="en-US" b="1" i="1" dirty="0"/>
              <a:t> </a:t>
            </a:r>
            <a:r>
              <a:rPr lang="en-US" b="1" i="1" dirty="0" err="1">
                <a:ea typeface="+mn-lt"/>
                <a:cs typeface="+mn-lt"/>
              </a:rPr>
              <a:t>Proiect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sincretic</a:t>
            </a:r>
            <a:r>
              <a:rPr lang="en-US" b="1" i="1" dirty="0">
                <a:ea typeface="+mn-lt"/>
                <a:cs typeface="+mn-lt"/>
              </a:rPr>
              <a:t> Safta </a:t>
            </a:r>
            <a:r>
              <a:rPr lang="en-US" b="1" i="1" dirty="0" err="1">
                <a:ea typeface="+mn-lt"/>
                <a:cs typeface="+mn-lt"/>
              </a:rPr>
              <a:t>Alexandru.Pronuntabilitatea</a:t>
            </a:r>
            <a:r>
              <a:rPr lang="en-US" b="1" i="1" dirty="0">
                <a:ea typeface="+mn-lt"/>
                <a:cs typeface="+mn-lt"/>
              </a:rPr>
              <a:t> </a:t>
            </a:r>
            <a:r>
              <a:rPr lang="en-US" b="1" i="1" dirty="0" err="1">
                <a:ea typeface="+mn-lt"/>
                <a:cs typeface="+mn-lt"/>
              </a:rPr>
              <a:t>textului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8635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9FCDF-3B08-E59A-BC99-58F6EDC1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r>
              <a:rPr lang="en-US" sz="3600" dirty="0"/>
              <a:t>Cum </a:t>
            </a:r>
            <a:r>
              <a:rPr lang="en-US" sz="3600" dirty="0" err="1"/>
              <a:t>functioneaza</a:t>
            </a:r>
            <a:r>
              <a:rPr lang="en-US" sz="3600" dirty="0"/>
              <a:t>?</a:t>
            </a:r>
            <a:endParaRPr lang="en-US" dirty="0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A00A322-48A2-28DB-7EA2-506B46F5EC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07932" y="1261873"/>
          <a:ext cx="5951013" cy="4449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07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Proiect Sincretic SDA (Structuri de date si algoritmi)</vt:lpstr>
      <vt:lpstr>PowerPoint Presentation</vt:lpstr>
      <vt:lpstr>Implementareaproiectului</vt:lpstr>
      <vt:lpstr>Codul sursa</vt:lpstr>
      <vt:lpstr>Cum functioneaza?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162</cp:revision>
  <dcterms:created xsi:type="dcterms:W3CDTF">2022-05-18T22:30:55Z</dcterms:created>
  <dcterms:modified xsi:type="dcterms:W3CDTF">2022-05-19T08:36:42Z</dcterms:modified>
</cp:coreProperties>
</file>