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Azure Kubernetes Fleet Manager (AKS Fleet Manager)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</a:t>
            </a:r>
          </a:p>
          <a:p>
            <a:r>
              <a:t>Based on Microsoft Learn (2025)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Unified multi-cluster management under one Azure resource.</a:t>
            </a:r>
          </a:p>
          <a:p>
            <a:r>
              <a:t>• Consistent policy and workload propagation.</a:t>
            </a:r>
          </a:p>
          <a:p>
            <a:r>
              <a:t>• Simplified upgrade orchestration.</a:t>
            </a:r>
          </a:p>
          <a:p>
            <a:r>
              <a:t>• Intelligent, metrics-driven resource placement.</a:t>
            </a:r>
          </a:p>
          <a:p>
            <a:r>
              <a:t>• Cross-region load balancing and high availability.</a:t>
            </a:r>
          </a:p>
          <a:p>
            <a:r>
              <a:t>• GitOps-ready for automation.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Links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Overview: https://learn.microsoft.com/azure/kubernetes-fleet/concepts-fleet</a:t>
            </a:r>
          </a:p>
          <a:p>
            <a:r>
              <a:t>• Intelligent Resource Placement: https://learn.microsoft.com/azure/kubernetes-fleet/intelligent-resource-placement</a:t>
            </a:r>
          </a:p>
          <a:p>
            <a:r>
              <a:t>• Automated Deployments: https://learn.microsoft.com/azure/kubernetes-fleet/howto-automated-deployments</a:t>
            </a:r>
          </a:p>
          <a:p>
            <a:r>
              <a:t>• DNS and Networking: https://learn.microsoft.com/azure/kubernetes-fleet/howto-multicluster-dns-load-balancing</a:t>
            </a:r>
          </a:p>
          <a:p>
            <a:r>
              <a:t>• GitHub: https://github.com/Azure/fleet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AKS Fleet Manager?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Kubernetes Fleet Manager provides centralized management for multiple AKS clusters.</a:t>
            </a:r>
          </a:p>
          <a:p/>
          <a:p>
            <a:r>
              <a:t>Key capabilities:</a:t>
            </a:r>
          </a:p>
          <a:p>
            <a:r>
              <a:t>• Simplifies multi-cluster operations and upgrades.</a:t>
            </a:r>
          </a:p>
          <a:p>
            <a:r>
              <a:t>• Supports consistent configuration and workload propagation.</a:t>
            </a:r>
          </a:p>
          <a:p>
            <a:r>
              <a:t>• Enables intelligent placement of resources across clusters.</a:t>
            </a:r>
          </a:p>
          <a:p>
            <a:r>
              <a:t>• Integrates with Azure Resource Manager for unified governance.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 Manager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models are available:</a:t>
            </a:r>
          </a:p>
          <a:p/>
          <a:p>
            <a:r>
              <a:t>• **Hub Fleet Manager** – Includes a managed AKS cluster that serves as a central hub for:</a:t>
            </a:r>
          </a:p>
          <a:p>
            <a:r>
              <a:t>  - Workload orchestration and resource propagation.</a:t>
            </a:r>
          </a:p>
          <a:p>
            <a:r>
              <a:t>  - Multi-cluster Layer 4 load balancing.</a:t>
            </a:r>
          </a:p>
          <a:p>
            <a:r>
              <a:t>  - Intelligent placement based on labels or metrics.</a:t>
            </a:r>
          </a:p>
          <a:p/>
          <a:p>
            <a:r>
              <a:t>• **Non-Hub Fleet Manager** – Logical grouping in Azure Resource Manager:</a:t>
            </a:r>
          </a:p>
          <a:p>
            <a:r>
              <a:t>  - Used for update orchestration across member clusters.</a:t>
            </a:r>
          </a:p>
          <a:p>
            <a:r>
              <a:t>  - No central cluster or workload orchestration.</a:t>
            </a:r>
          </a:p>
          <a:p>
            <a:r>
              <a:t>  - Lower cost for basic lifecycle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91885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Hub Instance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Non-Hub Instance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Central Hub Cluster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Update 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Workload Propagation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Layer-4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391885">
                <a:tc>
                  <a:txBody>
                    <a:bodyPr/>
                    <a:lstStyle/>
                    <a:p>
                      <a:r>
                        <a:t>Intelligent Resource 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391890">
                <a:tc>
                  <a:txBody>
                    <a:bodyPr/>
                    <a:lstStyle/>
                    <a:p>
                      <a:r>
                        <a:t>Billing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Includes hub AKS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additional cost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Fleet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Fleet resource groups multiple AKS clusters (member clusters).</a:t>
            </a:r>
          </a:p>
          <a:p>
            <a:r>
              <a:t>• In a Hub model, the hub cluster manages synchronization, propagation, and placement.</a:t>
            </a:r>
          </a:p>
          <a:p>
            <a:r>
              <a:t>• Fleet CRDs (Custom Resource Definitions) extend Kubernetes for multi-cluster operations:</a:t>
            </a:r>
          </a:p>
          <a:p>
            <a:r>
              <a:t>  - MemberCluster</a:t>
            </a:r>
          </a:p>
          <a:p>
            <a:r>
              <a:t>  - ClusterResourcePlacement</a:t>
            </a:r>
          </a:p>
          <a:p>
            <a:r>
              <a:t>  - MultiClusterService</a:t>
            </a:r>
          </a:p>
          <a:p/>
          <a:p>
            <a:r>
              <a:t>• Agents:</a:t>
            </a:r>
          </a:p>
          <a:p>
            <a:r>
              <a:t>  - fleet-hub-agent (on hub)</a:t>
            </a:r>
          </a:p>
          <a:p>
            <a:r>
              <a:t>  - fleet-member-agent (on members)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 Resource Placement (CRP)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CRP defines where and how workloads are deployed across member clusters.</a:t>
            </a:r>
          </a:p>
          <a:p/>
          <a:p>
            <a:r>
              <a:t>Placement Types:</a:t>
            </a:r>
          </a:p>
          <a:p>
            <a:r>
              <a:t>• **PickAll** – Deploys to all clusters or those matching criteria.</a:t>
            </a:r>
          </a:p>
          <a:p>
            <a:r>
              <a:t>• **PickFixed** – Deploys to specific clusters by name.</a:t>
            </a:r>
          </a:p>
          <a:p>
            <a:r>
              <a:t>• **PickN** – Deploys to a subset based on affinity, labels, or metrics.</a:t>
            </a:r>
          </a:p>
          <a:p/>
          <a:p>
            <a:r>
              <a:t>Metrics-based placement supports:</a:t>
            </a:r>
          </a:p>
          <a:p>
            <a:r>
              <a:t>• Node count, CPU cost, memory cost.</a:t>
            </a:r>
          </a:p>
          <a:p>
            <a:r>
              <a:t>• Available capacity and utilization.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Multi-Cluster Services (MCS)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MultiClusterService (MCS) enables Layer-4 load balancing across member clusters.</a:t>
            </a:r>
          </a:p>
          <a:p/>
          <a:p>
            <a:r>
              <a:t>• Provides a single access endpoint for a service distributed across clusters.</a:t>
            </a:r>
          </a:p>
          <a:p>
            <a:r>
              <a:t>• Uses hub-managed DNS records for routing traffic.</a:t>
            </a:r>
          </a:p>
          <a:p>
            <a:r>
              <a:t>• Ensures consistent service availability across geographies.</a:t>
            </a:r>
          </a:p>
          <a:p>
            <a:r>
              <a:t>• Integrates with Azure Load Balancer or private endpoints.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Update Orchestration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AKS Fleet Manager can orchestrate Kubernetes and node image updates across clusters.</a:t>
            </a:r>
          </a:p>
          <a:p/>
          <a:p>
            <a:r>
              <a:t>• Define update groups and stages.</a:t>
            </a:r>
          </a:p>
          <a:p>
            <a:r>
              <a:t>• Supports safe rollout and rollback.</a:t>
            </a:r>
          </a:p>
          <a:p>
            <a:r>
              <a:t>• Each update run tracks status, progress, and compliance.</a:t>
            </a:r>
          </a:p>
          <a:p/>
          <a:p>
            <a:r>
              <a:t>Ideal for ensuring consistent upgrade versions across environments.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Automated Deployments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Automated deployments integrate AKS Fleet Manager with GitOps tools like GitHub Actions.</a:t>
            </a:r>
          </a:p>
          <a:p/>
          <a:p>
            <a:r>
              <a:t>• Automatically build and deploy container images.</a:t>
            </a:r>
          </a:p>
          <a:p>
            <a:r>
              <a:t>• Deploy to multiple clusters in a single pipeline.</a:t>
            </a:r>
          </a:p>
          <a:p>
            <a:r>
              <a:t>• Utilize CRP and MCS for consistent placement and routing.</a:t>
            </a:r>
          </a:p>
          <a:p>
            <a:r>
              <a:t>• Improve compliance and reduce manual operations.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