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Kubernetes Fleet Manager (Engineering Playbook)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Section 1 – Architecture Overview</a:t>
            </a:r>
          </a:p>
          <a:p>
            <a:r>
              <a:t>Based on Microsoft Learn Documentation (2025)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Concept: Hub vs Non-Hub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Kubernetes Fleet Manager (Fleet) is an Azure resource that allows unified management of multiple AKS clusters.</a:t>
            </a:r>
          </a:p>
          <a:p/>
          <a:p>
            <a:r>
              <a:t>Hub Fleet:</a:t>
            </a:r>
          </a:p>
          <a:p>
            <a:r>
              <a:t>  • Includes a managed AKS hub cluster.</a:t>
            </a:r>
          </a:p>
          <a:p>
            <a:r>
              <a:t>  • Manages workload orchestration, resource propagation, DNS/L4 load balancing.</a:t>
            </a:r>
          </a:p>
          <a:p>
            <a:r>
              <a:t>  • Incurs hub cluster cost.</a:t>
            </a:r>
          </a:p>
          <a:p/>
          <a:p>
            <a:r>
              <a:t>Non-Hub Fleet:</a:t>
            </a:r>
          </a:p>
          <a:p>
            <a:r>
              <a:t>  • Logical grouping in Azure Resource Manager.</a:t>
            </a:r>
          </a:p>
          <a:p>
            <a:r>
              <a:t>  • Provides update orchestration only.</a:t>
            </a:r>
          </a:p>
          <a:p>
            <a:r>
              <a:t>  • No workload or service orchestration.</a:t>
            </a:r>
          </a:p>
          <a:p>
            <a:r>
              <a:t>  • No additional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Agents and Custom Resources (CRDs)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Agents:</a:t>
            </a:r>
          </a:p>
          <a:p>
            <a:r>
              <a:t>  • fleet-hub-agent – runs in the hub cluster; reconciles Fleet CRDs.</a:t>
            </a:r>
          </a:p>
          <a:p>
            <a:r>
              <a:t>  • fleet-member-agent – runs in each member cluster.</a:t>
            </a:r>
          </a:p>
          <a:p/>
          <a:p>
            <a:r>
              <a:t>Core CRDs:</a:t>
            </a:r>
          </a:p>
          <a:p>
            <a:r>
              <a:t>  • MemberCluster – represents a cluster in the fleet.</a:t>
            </a:r>
          </a:p>
          <a:p>
            <a:r>
              <a:t>  • ClusterResourcePlacement – defines workload placement rules.</a:t>
            </a:r>
          </a:p>
          <a:p>
            <a:r>
              <a:t>  • MultiClusterService – handles multi-cluster service routing.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Hub Cluster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automatically by Fleet when hub type is selected.</a:t>
            </a:r>
          </a:p>
          <a:p>
            <a:r>
              <a:t>• Managed AKS cluster in a system resource group (prefixed FL_).</a:t>
            </a:r>
          </a:p>
          <a:p>
            <a:r>
              <a:t>• Control-plane configuration immutable from ARM.</a:t>
            </a:r>
          </a:p>
          <a:p>
            <a:r>
              <a:t>• Public or Private access mode – chosen at creation, cannot be changed.</a:t>
            </a:r>
          </a:p>
          <a:p>
            <a:r>
              <a:t>• Hub integrates Fleet Networking (for L4/DNS load balancing).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Resource Creation (CLI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Create a resource group</a:t>
            </a:r>
          </a:p>
          <a:p>
            <a:r>
              <a:t>az group create -n rg-fleet-demo -l eastus</a:t>
            </a:r>
          </a:p>
          <a:p/>
          <a:p>
            <a:r>
              <a:t># Create a Fleet Manager resource (non-hub)</a:t>
            </a:r>
          </a:p>
          <a:p>
            <a:r>
              <a:t>az fleet create -g rg-fleet-demo -n fleet-demo --location eastus --tags env=demo</a:t>
            </a:r>
          </a:p>
          <a:p/>
          <a:p>
            <a:r>
              <a:t># Create a Hub Fleet</a:t>
            </a:r>
          </a:p>
          <a:p>
            <a:r>
              <a:t>az fleet create -g rg-fleet-demo -n fleet-hub-demo --location eastus --hub-enabled true</a:t>
            </a:r>
          </a:p>
          <a:p/>
          <a:p>
            <a:r>
              <a:t># View existing Fleets</a:t>
            </a:r>
          </a:p>
          <a:p>
            <a:r>
              <a:t>az fleet list -o 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Member Cluster Definition (YAML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apiVersion: cluster.kubernetes-fleet.io/v1</a:t>
            </a:r>
          </a:p>
          <a:p>
            <a:r>
              <a:t>kind: MemberCluster</a:t>
            </a:r>
          </a:p>
          <a:p>
            <a:r>
              <a:t>metadata:</a:t>
            </a:r>
          </a:p>
          <a:p>
            <a:r>
              <a:t>  name: demo-member-1</a:t>
            </a:r>
          </a:p>
          <a:p>
            <a:r>
              <a:t>  labels:</a:t>
            </a:r>
          </a:p>
          <a:p>
            <a:r>
              <a:t>    fleet.azure.com/location: eastus</a:t>
            </a:r>
          </a:p>
          <a:p>
            <a:r>
              <a:t>    env: dev</a:t>
            </a:r>
          </a:p>
          <a:p>
            <a:r>
              <a:t>spec:</a:t>
            </a:r>
          </a:p>
          <a:p>
            <a:r>
              <a:t>  heartbeatPeriodSeconds: 15</a:t>
            </a:r>
          </a:p>
          <a:p>
            <a:r>
              <a:t>  identity:</a:t>
            </a:r>
          </a:p>
          <a:p>
            <a:r>
              <a:t>    kind: User</a:t>
            </a:r>
          </a:p>
          <a:p>
            <a:r>
              <a:t>    name: cluster-sami-guid</a:t>
            </a:r>
          </a:p>
          <a:p/>
          <a:p>
            <a:r>
              <a:t># Commands</a:t>
            </a:r>
          </a:p>
          <a:p>
            <a:r>
              <a:t>kubectl apply -f membercluster.yaml</a:t>
            </a:r>
          </a:p>
          <a:p>
            <a:r>
              <a:t>kubectl get memberclusters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 Placeholder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Microsoft Learn architecture diagram: concepts-fleet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Conceptual Flow: Fleet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Fleet resource created in Azure Resource Manager.</a:t>
            </a:r>
          </a:p>
          <a:p>
            <a:r>
              <a:t>2. Hub cluster (if enabled) provisioned automatically.</a:t>
            </a:r>
          </a:p>
          <a:p>
            <a:r>
              <a:t>3. Member clusters join fleet (registered as CRDs).</a:t>
            </a:r>
          </a:p>
          <a:p>
            <a:r>
              <a:t>4. Fleet agents (hub and member) reconcile state and CRDs.</a:t>
            </a:r>
          </a:p>
          <a:p>
            <a:r>
              <a:t>5. Fleet manages update orchestration and workload propagation.</a:t>
            </a:r>
          </a:p>
          <a:p>
            <a:r>
              <a:t>6. DNS/L4 services handled via Fleet Networking (hub).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Azure Kubernetes Fleet Manager Overview:</a:t>
            </a:r>
          </a:p>
          <a:p>
            <a:r>
              <a:t>  https://learn.microsoft.com/en-us/azure/kubernetes-fleet/concepts-fleet</a:t>
            </a:r>
          </a:p>
          <a:p/>
          <a:p>
            <a:r>
              <a:t>• Choosing an Azure Kubernetes Fleet Manager Option:</a:t>
            </a:r>
          </a:p>
          <a:p>
            <a:r>
              <a:t>  https://learn.microsoft.com/en-us/azure/kubernetes-fleet/concepts-choosing-fleet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