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2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3A3A-81C9-4D40-AA6D-43B644A61F9C}" type="datetimeFigureOut">
              <a:rPr lang="en-US" smtClean="0"/>
              <a:t>27.08.2017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1877-BFB9-4D26-ADB9-4D00EDA5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9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7" y="602166"/>
            <a:ext cx="387099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1200" b="1" dirty="0"/>
              <a:t>elemente de rețea</a:t>
            </a: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200" b="1" dirty="0"/>
              <a:t>element de rețea</a:t>
            </a:r>
            <a:endParaRPr lang="en-US" sz="1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o-RO" sz="1200" b="1" dirty="0"/>
              <a:t>identificator unic</a:t>
            </a:r>
            <a:endParaRPr lang="en-US" sz="1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</a:t>
            </a:r>
            <a:r>
              <a:rPr lang="ro-RO" sz="1200" b="1" dirty="0"/>
              <a:t>ip</a:t>
            </a:r>
            <a:endParaRPr lang="en-US" sz="1200" b="1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interf</a:t>
            </a:r>
            <a:r>
              <a:rPr lang="ro-RO" sz="1200" b="1" dirty="0"/>
              <a:t>ețe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nivel</a:t>
            </a:r>
            <a:endParaRPr lang="en-US" sz="1200" b="1" dirty="0"/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ro-RO" sz="1200" b="1" dirty="0"/>
              <a:t>Obiecte LTP</a:t>
            </a:r>
            <a:endParaRPr lang="en-US" sz="1200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o-RO" sz="1200" b="1" dirty="0"/>
              <a:t>identificator</a:t>
            </a:r>
            <a:endParaRPr lang="en-US" sz="1200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o-RO" sz="1200" b="1" dirty="0"/>
              <a:t>alarme suportate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b="1" dirty="0"/>
              <a:t>[LTP server] – op</a:t>
            </a:r>
            <a:r>
              <a:rPr lang="ro-RO" sz="1200" b="1" dirty="0"/>
              <a:t>țional</a:t>
            </a:r>
            <a:endParaRPr lang="en-US" sz="1200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o-RO" sz="1200" b="1" dirty="0"/>
              <a:t>referința la portul fizic</a:t>
            </a:r>
            <a:endParaRPr lang="en-US" sz="1200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o-RO" sz="1200" b="1" dirty="0"/>
              <a:t>pachetul condițional</a:t>
            </a:r>
            <a:endParaRPr lang="en-US" sz="1200" b="1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ro-RO" sz="1200" b="1" dirty="0"/>
              <a:t>conexiuni Ethernet</a:t>
            </a:r>
            <a:endParaRPr lang="en-US" sz="1200" b="1" dirty="0"/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ro-RO" sz="1200" b="1" dirty="0"/>
              <a:t>Obiecte FC-Port</a:t>
            </a:r>
            <a:endParaRPr lang="en-US" sz="1200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o-RO" sz="1200" b="1" dirty="0"/>
              <a:t>LTP</a:t>
            </a:r>
            <a:endParaRPr lang="en-US" sz="1200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ro-RO" sz="1200" b="1" dirty="0"/>
              <a:t>identificator VLAN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mașină gazdă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obiect FC Route</a:t>
            </a:r>
            <a:endParaRPr lang="en-US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topologi</a:t>
            </a:r>
            <a:r>
              <a:rPr lang="ro-RO" sz="1200" b="1" dirty="0"/>
              <a:t>i</a:t>
            </a: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200" b="1" dirty="0"/>
              <a:t>nivelul MWPS</a:t>
            </a:r>
            <a:endParaRPr lang="en-US" sz="1200" b="1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ro-RO" sz="1200" b="1" dirty="0"/>
              <a:t>legături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identificator unic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LTP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identificatorul semnalului radio</a:t>
            </a: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200" b="1" dirty="0"/>
              <a:t>nivelul ETY</a:t>
            </a:r>
            <a:endParaRPr lang="en-US" sz="1200" b="1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l</a:t>
            </a:r>
            <a:r>
              <a:rPr lang="ro-RO" sz="1200" b="1" dirty="0"/>
              <a:t>egături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identificator unic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LTP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sz="1200" b="1" dirty="0"/>
              <a:t>identificator VLAN</a:t>
            </a:r>
            <a:endParaRPr lang="en-US" sz="12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= </a:t>
            </a:r>
            <a:r>
              <a:rPr lang="ro-RO" sz="1200" b="1" dirty="0"/>
              <a:t>obiect JSON</a:t>
            </a:r>
            <a:r>
              <a:rPr lang="en-US" sz="1200" b="1" dirty="0"/>
              <a:t> de tip list</a:t>
            </a:r>
            <a:r>
              <a:rPr lang="ro-RO" sz="1200" b="1" dirty="0"/>
              <a:t>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= obiect JSON simplu</a:t>
            </a:r>
            <a:endParaRPr lang="en-US" sz="1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871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737" y="602166"/>
            <a:ext cx="32881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controler SDN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adres</a:t>
            </a:r>
            <a:r>
              <a:rPr lang="ro-RO" sz="1200" b="1" dirty="0"/>
              <a:t>ă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200" b="1" dirty="0"/>
              <a:t>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200" b="1" dirty="0"/>
              <a:t>utilizator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200" b="1" dirty="0"/>
              <a:t>parolă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adresă rețea de administrare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adresă rețea pentru mașinile gazdă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intervalul de timp dintre nofiticări NETCONF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înregistrare automată în ODL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simualre bazată pe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portul NETCONF de bază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portul SSH de bază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200" b="1" dirty="0"/>
              <a:t>adresa IP a mașinii simulatorului</a:t>
            </a:r>
            <a:endParaRPr lang="en-US" sz="1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661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Liviu Stancu</dc:creator>
  <cp:lastModifiedBy>Alexandru Liviu Stancu</cp:lastModifiedBy>
  <cp:revision>8</cp:revision>
  <dcterms:created xsi:type="dcterms:W3CDTF">2017-08-27T11:02:51Z</dcterms:created>
  <dcterms:modified xsi:type="dcterms:W3CDTF">2017-08-27T16:10:47Z</dcterms:modified>
</cp:coreProperties>
</file>