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3" r:id="rId21"/>
    <p:sldId id="275" r:id="rId22"/>
    <p:sldId id="286" r:id="rId23"/>
    <p:sldId id="276" r:id="rId24"/>
    <p:sldId id="277" r:id="rId25"/>
    <p:sldId id="288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92778"/>
  </p:normalViewPr>
  <p:slideViewPr>
    <p:cSldViewPr>
      <p:cViewPr varScale="1">
        <p:scale>
          <a:sx n="85" d="100"/>
          <a:sy n="85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CED39-DC7A-4502-BFF9-D7FEF26E1D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E392C5-B693-4EC7-9B2E-6620D3C6FF5F}">
      <dgm:prSet phldrT="[Text]" custT="1"/>
      <dgm:spPr/>
      <dgm:t>
        <a:bodyPr/>
        <a:lstStyle/>
        <a:p>
          <a:r>
            <a:rPr lang="en-US" sz="2800" b="1" dirty="0"/>
            <a:t>Portability</a:t>
          </a:r>
        </a:p>
      </dgm:t>
    </dgm:pt>
    <dgm:pt modelId="{666FA768-202A-4393-88F2-57899CAEA296}" type="parTrans" cxnId="{087336F4-A665-4F87-96A1-AE0A0F39F58A}">
      <dgm:prSet/>
      <dgm:spPr/>
      <dgm:t>
        <a:bodyPr/>
        <a:lstStyle/>
        <a:p>
          <a:endParaRPr lang="en-US"/>
        </a:p>
      </dgm:t>
    </dgm:pt>
    <dgm:pt modelId="{1DD363EC-DAD1-44E2-BE49-E1C784B305EA}" type="sibTrans" cxnId="{087336F4-A665-4F87-96A1-AE0A0F39F58A}">
      <dgm:prSet/>
      <dgm:spPr/>
      <dgm:t>
        <a:bodyPr/>
        <a:lstStyle/>
        <a:p>
          <a:endParaRPr lang="en-US"/>
        </a:p>
      </dgm:t>
    </dgm:pt>
    <dgm:pt modelId="{7C1096BD-5AC1-4897-A21E-5728E9A9034A}">
      <dgm:prSet phldrT="[Text]"/>
      <dgm:spPr/>
      <dgm:t>
        <a:bodyPr/>
        <a:lstStyle/>
        <a:p>
          <a:r>
            <a:rPr lang="en-US" dirty="0"/>
            <a:t>Modularity</a:t>
          </a:r>
        </a:p>
      </dgm:t>
    </dgm:pt>
    <dgm:pt modelId="{80C0B785-70DA-40E3-B5D5-8C0450BD92E4}" type="parTrans" cxnId="{5CD40DE5-6ED0-499A-9CD9-BBA2934B51DB}">
      <dgm:prSet/>
      <dgm:spPr/>
      <dgm:t>
        <a:bodyPr/>
        <a:lstStyle/>
        <a:p>
          <a:endParaRPr lang="en-US"/>
        </a:p>
      </dgm:t>
    </dgm:pt>
    <dgm:pt modelId="{CDE3E865-72C5-4614-8180-415175EB2461}" type="sibTrans" cxnId="{5CD40DE5-6ED0-499A-9CD9-BBA2934B51DB}">
      <dgm:prSet/>
      <dgm:spPr/>
      <dgm:t>
        <a:bodyPr/>
        <a:lstStyle/>
        <a:p>
          <a:endParaRPr lang="en-US"/>
        </a:p>
      </dgm:t>
    </dgm:pt>
    <dgm:pt modelId="{A9BF5630-5788-49F6-8563-E578723B1AF8}">
      <dgm:prSet phldrT="[Text]"/>
      <dgm:spPr/>
      <dgm:t>
        <a:bodyPr/>
        <a:lstStyle/>
        <a:p>
          <a:r>
            <a:rPr lang="en-US" dirty="0"/>
            <a:t>Self-descriptiveness</a:t>
          </a:r>
        </a:p>
      </dgm:t>
    </dgm:pt>
    <dgm:pt modelId="{5E49DC06-6EEA-444C-A6D5-EB7B8BF9E841}" type="parTrans" cxnId="{FD22752D-B827-4FF0-B2AE-D9AF305DB97F}">
      <dgm:prSet/>
      <dgm:spPr/>
      <dgm:t>
        <a:bodyPr/>
        <a:lstStyle/>
        <a:p>
          <a:endParaRPr lang="en-US"/>
        </a:p>
      </dgm:t>
    </dgm:pt>
    <dgm:pt modelId="{308C4D04-DC90-4F9E-87CA-59235214AA18}" type="sibTrans" cxnId="{FD22752D-B827-4FF0-B2AE-D9AF305DB97F}">
      <dgm:prSet/>
      <dgm:spPr/>
      <dgm:t>
        <a:bodyPr/>
        <a:lstStyle/>
        <a:p>
          <a:endParaRPr lang="en-US"/>
        </a:p>
      </dgm:t>
    </dgm:pt>
    <dgm:pt modelId="{40274E8F-C485-44EA-A783-61908B52C18D}">
      <dgm:prSet phldrT="[Text]"/>
      <dgm:spPr/>
      <dgm:t>
        <a:bodyPr/>
        <a:lstStyle/>
        <a:p>
          <a:r>
            <a:rPr lang="en-US" dirty="0"/>
            <a:t>Machine Independence </a:t>
          </a:r>
        </a:p>
      </dgm:t>
    </dgm:pt>
    <dgm:pt modelId="{FFA40E49-15D0-4C76-9F1E-EF6003121E9A}" type="parTrans" cxnId="{A1ED5C44-C3E7-49CB-8EFA-7085B889448E}">
      <dgm:prSet/>
      <dgm:spPr/>
      <dgm:t>
        <a:bodyPr/>
        <a:lstStyle/>
        <a:p>
          <a:endParaRPr lang="en-US"/>
        </a:p>
      </dgm:t>
    </dgm:pt>
    <dgm:pt modelId="{CBD00D70-A6E6-49E0-92C6-61887AC6E4F1}" type="sibTrans" cxnId="{A1ED5C44-C3E7-49CB-8EFA-7085B889448E}">
      <dgm:prSet/>
      <dgm:spPr/>
      <dgm:t>
        <a:bodyPr/>
        <a:lstStyle/>
        <a:p>
          <a:endParaRPr lang="en-US"/>
        </a:p>
      </dgm:t>
    </dgm:pt>
    <dgm:pt modelId="{EAC29F0F-F48D-4EB3-9A3C-FFDB65670AB4}">
      <dgm:prSet phldrT="[Text]"/>
      <dgm:spPr/>
      <dgm:t>
        <a:bodyPr/>
        <a:lstStyle/>
        <a:p>
          <a:r>
            <a:rPr lang="en-US" dirty="0"/>
            <a:t>Software System Independence</a:t>
          </a:r>
        </a:p>
      </dgm:t>
    </dgm:pt>
    <dgm:pt modelId="{E68E704D-8A70-470C-BCC9-7DDDB4D6D15F}" type="parTrans" cxnId="{1228ECEB-8408-46B6-9406-A2BD8497341F}">
      <dgm:prSet/>
      <dgm:spPr/>
      <dgm:t>
        <a:bodyPr/>
        <a:lstStyle/>
        <a:p>
          <a:endParaRPr lang="en-US"/>
        </a:p>
      </dgm:t>
    </dgm:pt>
    <dgm:pt modelId="{668D58D1-A854-4E45-9378-D89E0D1B9B7D}" type="sibTrans" cxnId="{1228ECEB-8408-46B6-9406-A2BD8497341F}">
      <dgm:prSet/>
      <dgm:spPr/>
      <dgm:t>
        <a:bodyPr/>
        <a:lstStyle/>
        <a:p>
          <a:endParaRPr lang="en-US"/>
        </a:p>
      </dgm:t>
    </dgm:pt>
    <dgm:pt modelId="{134F9E53-E421-4EC5-892A-5614D96FC18E}" type="pres">
      <dgm:prSet presAssocID="{8F1CED39-DC7A-4502-BFF9-D7FEF26E1D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84668E-58B8-4A31-99C6-9ECC464B76CD}" type="pres">
      <dgm:prSet presAssocID="{72E392C5-B693-4EC7-9B2E-6620D3C6FF5F}" presName="hierRoot1" presStyleCnt="0">
        <dgm:presLayoutVars>
          <dgm:hierBranch val="init"/>
        </dgm:presLayoutVars>
      </dgm:prSet>
      <dgm:spPr/>
    </dgm:pt>
    <dgm:pt modelId="{3B432549-100A-43C2-B48E-30776FA24691}" type="pres">
      <dgm:prSet presAssocID="{72E392C5-B693-4EC7-9B2E-6620D3C6FF5F}" presName="rootComposite1" presStyleCnt="0"/>
      <dgm:spPr/>
    </dgm:pt>
    <dgm:pt modelId="{5A8F3298-8D20-4ECA-9BFF-D24691EC26AC}" type="pres">
      <dgm:prSet presAssocID="{72E392C5-B693-4EC7-9B2E-6620D3C6FF5F}" presName="rootText1" presStyleLbl="node0" presStyleIdx="0" presStyleCnt="1" custScaleX="173067" custScaleY="219231">
        <dgm:presLayoutVars>
          <dgm:chPref val="3"/>
        </dgm:presLayoutVars>
      </dgm:prSet>
      <dgm:spPr/>
    </dgm:pt>
    <dgm:pt modelId="{128D55E4-E708-4F0B-A2E2-E900BE6FC22E}" type="pres">
      <dgm:prSet presAssocID="{72E392C5-B693-4EC7-9B2E-6620D3C6FF5F}" presName="rootConnector1" presStyleLbl="node1" presStyleIdx="0" presStyleCnt="0"/>
      <dgm:spPr/>
    </dgm:pt>
    <dgm:pt modelId="{6596B30F-EF8B-4AC7-851F-1E8AA444AD5B}" type="pres">
      <dgm:prSet presAssocID="{72E392C5-B693-4EC7-9B2E-6620D3C6FF5F}" presName="hierChild2" presStyleCnt="0"/>
      <dgm:spPr/>
    </dgm:pt>
    <dgm:pt modelId="{1A1FDE76-7518-4F44-8D4B-C46245E36779}" type="pres">
      <dgm:prSet presAssocID="{80C0B785-70DA-40E3-B5D5-8C0450BD92E4}" presName="Name37" presStyleLbl="parChTrans1D2" presStyleIdx="0" presStyleCnt="4"/>
      <dgm:spPr/>
    </dgm:pt>
    <dgm:pt modelId="{1D4CFCFA-2C56-4BB3-9028-78B07F2728CA}" type="pres">
      <dgm:prSet presAssocID="{7C1096BD-5AC1-4897-A21E-5728E9A9034A}" presName="hierRoot2" presStyleCnt="0">
        <dgm:presLayoutVars>
          <dgm:hierBranch val="init"/>
        </dgm:presLayoutVars>
      </dgm:prSet>
      <dgm:spPr/>
    </dgm:pt>
    <dgm:pt modelId="{686DB2C3-9AD8-4FDA-903C-1E0F4037ACD8}" type="pres">
      <dgm:prSet presAssocID="{7C1096BD-5AC1-4897-A21E-5728E9A9034A}" presName="rootComposite" presStyleCnt="0"/>
      <dgm:spPr/>
    </dgm:pt>
    <dgm:pt modelId="{C5A6B741-B9E5-4368-AE4B-7135F3733418}" type="pres">
      <dgm:prSet presAssocID="{7C1096BD-5AC1-4897-A21E-5728E9A9034A}" presName="rootText" presStyleLbl="node2" presStyleIdx="0" presStyleCnt="4" custScaleX="145504">
        <dgm:presLayoutVars>
          <dgm:chPref val="3"/>
        </dgm:presLayoutVars>
      </dgm:prSet>
      <dgm:spPr/>
    </dgm:pt>
    <dgm:pt modelId="{457AE7FD-A9AA-44E7-A7DF-D980D2CC3F2F}" type="pres">
      <dgm:prSet presAssocID="{7C1096BD-5AC1-4897-A21E-5728E9A9034A}" presName="rootConnector" presStyleLbl="node2" presStyleIdx="0" presStyleCnt="4"/>
      <dgm:spPr/>
    </dgm:pt>
    <dgm:pt modelId="{2D60AFD5-68CC-4B10-9284-02399FA250D5}" type="pres">
      <dgm:prSet presAssocID="{7C1096BD-5AC1-4897-A21E-5728E9A9034A}" presName="hierChild4" presStyleCnt="0"/>
      <dgm:spPr/>
    </dgm:pt>
    <dgm:pt modelId="{997B24EE-347C-479B-9E55-2DE14E9AB734}" type="pres">
      <dgm:prSet presAssocID="{7C1096BD-5AC1-4897-A21E-5728E9A9034A}" presName="hierChild5" presStyleCnt="0"/>
      <dgm:spPr/>
    </dgm:pt>
    <dgm:pt modelId="{234EEAE9-29CC-4C12-9EB8-C125B4E99F22}" type="pres">
      <dgm:prSet presAssocID="{5E49DC06-6EEA-444C-A6D5-EB7B8BF9E841}" presName="Name37" presStyleLbl="parChTrans1D2" presStyleIdx="1" presStyleCnt="4"/>
      <dgm:spPr/>
    </dgm:pt>
    <dgm:pt modelId="{80D39C6E-E3E9-4A51-B596-810C00D507AF}" type="pres">
      <dgm:prSet presAssocID="{A9BF5630-5788-49F6-8563-E578723B1AF8}" presName="hierRoot2" presStyleCnt="0">
        <dgm:presLayoutVars>
          <dgm:hierBranch val="init"/>
        </dgm:presLayoutVars>
      </dgm:prSet>
      <dgm:spPr/>
    </dgm:pt>
    <dgm:pt modelId="{A6648475-8A42-4A92-93E2-E8F1181A1AC7}" type="pres">
      <dgm:prSet presAssocID="{A9BF5630-5788-49F6-8563-E578723B1AF8}" presName="rootComposite" presStyleCnt="0"/>
      <dgm:spPr/>
    </dgm:pt>
    <dgm:pt modelId="{01A42A6A-F20E-4E73-B405-473EA0AC23E4}" type="pres">
      <dgm:prSet presAssocID="{A9BF5630-5788-49F6-8563-E578723B1AF8}" presName="rootText" presStyleLbl="node2" presStyleIdx="1" presStyleCnt="4" custScaleX="120697">
        <dgm:presLayoutVars>
          <dgm:chPref val="3"/>
        </dgm:presLayoutVars>
      </dgm:prSet>
      <dgm:spPr/>
    </dgm:pt>
    <dgm:pt modelId="{E76FEC23-A9F1-4A11-A182-85B96FF42015}" type="pres">
      <dgm:prSet presAssocID="{A9BF5630-5788-49F6-8563-E578723B1AF8}" presName="rootConnector" presStyleLbl="node2" presStyleIdx="1" presStyleCnt="4"/>
      <dgm:spPr/>
    </dgm:pt>
    <dgm:pt modelId="{700E4A7E-77AB-402F-9FB2-4797F78C8770}" type="pres">
      <dgm:prSet presAssocID="{A9BF5630-5788-49F6-8563-E578723B1AF8}" presName="hierChild4" presStyleCnt="0"/>
      <dgm:spPr/>
    </dgm:pt>
    <dgm:pt modelId="{324DC0EB-C0B6-433F-9E33-DC7001181289}" type="pres">
      <dgm:prSet presAssocID="{A9BF5630-5788-49F6-8563-E578723B1AF8}" presName="hierChild5" presStyleCnt="0"/>
      <dgm:spPr/>
    </dgm:pt>
    <dgm:pt modelId="{F35052FE-B63C-49D1-8619-6E268A75900B}" type="pres">
      <dgm:prSet presAssocID="{FFA40E49-15D0-4C76-9F1E-EF6003121E9A}" presName="Name37" presStyleLbl="parChTrans1D2" presStyleIdx="2" presStyleCnt="4"/>
      <dgm:spPr/>
    </dgm:pt>
    <dgm:pt modelId="{C3D0D88E-2488-480A-8290-0ABBDEDF657E}" type="pres">
      <dgm:prSet presAssocID="{40274E8F-C485-44EA-A783-61908B52C18D}" presName="hierRoot2" presStyleCnt="0">
        <dgm:presLayoutVars>
          <dgm:hierBranch val="init"/>
        </dgm:presLayoutVars>
      </dgm:prSet>
      <dgm:spPr/>
    </dgm:pt>
    <dgm:pt modelId="{A7AACB05-87C3-4900-A4EF-3A68D46AFD7F}" type="pres">
      <dgm:prSet presAssocID="{40274E8F-C485-44EA-A783-61908B52C18D}" presName="rootComposite" presStyleCnt="0"/>
      <dgm:spPr/>
    </dgm:pt>
    <dgm:pt modelId="{E094E08A-1198-4683-BE1D-BDCBB73AA9C6}" type="pres">
      <dgm:prSet presAssocID="{40274E8F-C485-44EA-A783-61908B52C18D}" presName="rootText" presStyleLbl="node2" presStyleIdx="2" presStyleCnt="4" custScaleX="117902">
        <dgm:presLayoutVars>
          <dgm:chPref val="3"/>
        </dgm:presLayoutVars>
      </dgm:prSet>
      <dgm:spPr/>
    </dgm:pt>
    <dgm:pt modelId="{98794DD7-758A-4ADD-8FE1-632C95F44DC1}" type="pres">
      <dgm:prSet presAssocID="{40274E8F-C485-44EA-A783-61908B52C18D}" presName="rootConnector" presStyleLbl="node2" presStyleIdx="2" presStyleCnt="4"/>
      <dgm:spPr/>
    </dgm:pt>
    <dgm:pt modelId="{5F9DEA4A-E5AF-4DE4-A715-DEBBCA8AAF50}" type="pres">
      <dgm:prSet presAssocID="{40274E8F-C485-44EA-A783-61908B52C18D}" presName="hierChild4" presStyleCnt="0"/>
      <dgm:spPr/>
    </dgm:pt>
    <dgm:pt modelId="{405A913F-B5D5-4C38-863D-60A566C0F91F}" type="pres">
      <dgm:prSet presAssocID="{40274E8F-C485-44EA-A783-61908B52C18D}" presName="hierChild5" presStyleCnt="0"/>
      <dgm:spPr/>
    </dgm:pt>
    <dgm:pt modelId="{770B9339-FE14-4C0B-9A59-A93C481C02F1}" type="pres">
      <dgm:prSet presAssocID="{E68E704D-8A70-470C-BCC9-7DDDB4D6D15F}" presName="Name37" presStyleLbl="parChTrans1D2" presStyleIdx="3" presStyleCnt="4"/>
      <dgm:spPr/>
    </dgm:pt>
    <dgm:pt modelId="{6BCAC908-771C-4D1C-B66B-9D0CCF479130}" type="pres">
      <dgm:prSet presAssocID="{EAC29F0F-F48D-4EB3-9A3C-FFDB65670AB4}" presName="hierRoot2" presStyleCnt="0">
        <dgm:presLayoutVars>
          <dgm:hierBranch val="init"/>
        </dgm:presLayoutVars>
      </dgm:prSet>
      <dgm:spPr/>
    </dgm:pt>
    <dgm:pt modelId="{D5313257-467D-458A-A463-9E5FE2165731}" type="pres">
      <dgm:prSet presAssocID="{EAC29F0F-F48D-4EB3-9A3C-FFDB65670AB4}" presName="rootComposite" presStyleCnt="0"/>
      <dgm:spPr/>
    </dgm:pt>
    <dgm:pt modelId="{7C757EE5-B92C-465D-A5CB-90C5E81F64BA}" type="pres">
      <dgm:prSet presAssocID="{EAC29F0F-F48D-4EB3-9A3C-FFDB65670AB4}" presName="rootText" presStyleLbl="node2" presStyleIdx="3" presStyleCnt="4" custScaleX="140502">
        <dgm:presLayoutVars>
          <dgm:chPref val="3"/>
        </dgm:presLayoutVars>
      </dgm:prSet>
      <dgm:spPr/>
    </dgm:pt>
    <dgm:pt modelId="{A750C49B-BCCD-478C-82C4-CABCB88B92F1}" type="pres">
      <dgm:prSet presAssocID="{EAC29F0F-F48D-4EB3-9A3C-FFDB65670AB4}" presName="rootConnector" presStyleLbl="node2" presStyleIdx="3" presStyleCnt="4"/>
      <dgm:spPr/>
    </dgm:pt>
    <dgm:pt modelId="{FA19C6A3-AA4F-44DC-9F75-3DF8E4717B84}" type="pres">
      <dgm:prSet presAssocID="{EAC29F0F-F48D-4EB3-9A3C-FFDB65670AB4}" presName="hierChild4" presStyleCnt="0"/>
      <dgm:spPr/>
    </dgm:pt>
    <dgm:pt modelId="{ACF84744-3C4B-4A31-BD23-4E1B4C7D5FCA}" type="pres">
      <dgm:prSet presAssocID="{EAC29F0F-F48D-4EB3-9A3C-FFDB65670AB4}" presName="hierChild5" presStyleCnt="0"/>
      <dgm:spPr/>
    </dgm:pt>
    <dgm:pt modelId="{1FC51411-34F7-4C15-B575-4554BBA04A7B}" type="pres">
      <dgm:prSet presAssocID="{72E392C5-B693-4EC7-9B2E-6620D3C6FF5F}" presName="hierChild3" presStyleCnt="0"/>
      <dgm:spPr/>
    </dgm:pt>
  </dgm:ptLst>
  <dgm:cxnLst>
    <dgm:cxn modelId="{83774907-4361-40CD-A5D4-0DC4B0A37C06}" type="presOf" srcId="{72E392C5-B693-4EC7-9B2E-6620D3C6FF5F}" destId="{128D55E4-E708-4F0B-A2E2-E900BE6FC22E}" srcOrd="1" destOrd="0" presId="urn:microsoft.com/office/officeart/2005/8/layout/orgChart1"/>
    <dgm:cxn modelId="{B28BA816-591A-4623-9F06-7F9354A0A3BC}" type="presOf" srcId="{A9BF5630-5788-49F6-8563-E578723B1AF8}" destId="{01A42A6A-F20E-4E73-B405-473EA0AC23E4}" srcOrd="0" destOrd="0" presId="urn:microsoft.com/office/officeart/2005/8/layout/orgChart1"/>
    <dgm:cxn modelId="{FD22752D-B827-4FF0-B2AE-D9AF305DB97F}" srcId="{72E392C5-B693-4EC7-9B2E-6620D3C6FF5F}" destId="{A9BF5630-5788-49F6-8563-E578723B1AF8}" srcOrd="1" destOrd="0" parTransId="{5E49DC06-6EEA-444C-A6D5-EB7B8BF9E841}" sibTransId="{308C4D04-DC90-4F9E-87CA-59235214AA18}"/>
    <dgm:cxn modelId="{00B2F836-CA42-4E39-8941-09CFCC9EDA20}" type="presOf" srcId="{A9BF5630-5788-49F6-8563-E578723B1AF8}" destId="{E76FEC23-A9F1-4A11-A182-85B96FF42015}" srcOrd="1" destOrd="0" presId="urn:microsoft.com/office/officeart/2005/8/layout/orgChart1"/>
    <dgm:cxn modelId="{A1ED5C44-C3E7-49CB-8EFA-7085B889448E}" srcId="{72E392C5-B693-4EC7-9B2E-6620D3C6FF5F}" destId="{40274E8F-C485-44EA-A783-61908B52C18D}" srcOrd="2" destOrd="0" parTransId="{FFA40E49-15D0-4C76-9F1E-EF6003121E9A}" sibTransId="{CBD00D70-A6E6-49E0-92C6-61887AC6E4F1}"/>
    <dgm:cxn modelId="{76C9815C-7AFE-454B-87FF-9F5B3108FE3C}" type="presOf" srcId="{7C1096BD-5AC1-4897-A21E-5728E9A9034A}" destId="{457AE7FD-A9AA-44E7-A7DF-D980D2CC3F2F}" srcOrd="1" destOrd="0" presId="urn:microsoft.com/office/officeart/2005/8/layout/orgChart1"/>
    <dgm:cxn modelId="{B69D4B61-AA6F-4688-9BB9-7A96059DE056}" type="presOf" srcId="{80C0B785-70DA-40E3-B5D5-8C0450BD92E4}" destId="{1A1FDE76-7518-4F44-8D4B-C46245E36779}" srcOrd="0" destOrd="0" presId="urn:microsoft.com/office/officeart/2005/8/layout/orgChart1"/>
    <dgm:cxn modelId="{10141F6C-D93F-47DE-A335-6559D04F5ABA}" type="presOf" srcId="{8F1CED39-DC7A-4502-BFF9-D7FEF26E1D84}" destId="{134F9E53-E421-4EC5-892A-5614D96FC18E}" srcOrd="0" destOrd="0" presId="urn:microsoft.com/office/officeart/2005/8/layout/orgChart1"/>
    <dgm:cxn modelId="{E5049F77-A3BF-4A07-9BA5-F86ED066D8FF}" type="presOf" srcId="{5E49DC06-6EEA-444C-A6D5-EB7B8BF9E841}" destId="{234EEAE9-29CC-4C12-9EB8-C125B4E99F22}" srcOrd="0" destOrd="0" presId="urn:microsoft.com/office/officeart/2005/8/layout/orgChart1"/>
    <dgm:cxn modelId="{0DE807A4-341C-4D63-93A7-5DB1AE2B5845}" type="presOf" srcId="{72E392C5-B693-4EC7-9B2E-6620D3C6FF5F}" destId="{5A8F3298-8D20-4ECA-9BFF-D24691EC26AC}" srcOrd="0" destOrd="0" presId="urn:microsoft.com/office/officeart/2005/8/layout/orgChart1"/>
    <dgm:cxn modelId="{7DA4A6AB-DD33-4F18-94C1-9E27FAED5EC5}" type="presOf" srcId="{FFA40E49-15D0-4C76-9F1E-EF6003121E9A}" destId="{F35052FE-B63C-49D1-8619-6E268A75900B}" srcOrd="0" destOrd="0" presId="urn:microsoft.com/office/officeart/2005/8/layout/orgChart1"/>
    <dgm:cxn modelId="{8190DEBC-817C-42A7-892B-01B592729775}" type="presOf" srcId="{7C1096BD-5AC1-4897-A21E-5728E9A9034A}" destId="{C5A6B741-B9E5-4368-AE4B-7135F3733418}" srcOrd="0" destOrd="0" presId="urn:microsoft.com/office/officeart/2005/8/layout/orgChart1"/>
    <dgm:cxn modelId="{F4B5A3C4-756B-4E1B-8B0A-E00DE1930803}" type="presOf" srcId="{40274E8F-C485-44EA-A783-61908B52C18D}" destId="{E094E08A-1198-4683-BE1D-BDCBB73AA9C6}" srcOrd="0" destOrd="0" presId="urn:microsoft.com/office/officeart/2005/8/layout/orgChart1"/>
    <dgm:cxn modelId="{A8B86FCE-FE8E-4B88-8810-E40ABFB80847}" type="presOf" srcId="{40274E8F-C485-44EA-A783-61908B52C18D}" destId="{98794DD7-758A-4ADD-8FE1-632C95F44DC1}" srcOrd="1" destOrd="0" presId="urn:microsoft.com/office/officeart/2005/8/layout/orgChart1"/>
    <dgm:cxn modelId="{CF5BFCDA-2E1D-4ADB-B7FB-745F3F7B48A0}" type="presOf" srcId="{EAC29F0F-F48D-4EB3-9A3C-FFDB65670AB4}" destId="{7C757EE5-B92C-465D-A5CB-90C5E81F64BA}" srcOrd="0" destOrd="0" presId="urn:microsoft.com/office/officeart/2005/8/layout/orgChart1"/>
    <dgm:cxn modelId="{5CD40DE5-6ED0-499A-9CD9-BBA2934B51DB}" srcId="{72E392C5-B693-4EC7-9B2E-6620D3C6FF5F}" destId="{7C1096BD-5AC1-4897-A21E-5728E9A9034A}" srcOrd="0" destOrd="0" parTransId="{80C0B785-70DA-40E3-B5D5-8C0450BD92E4}" sibTransId="{CDE3E865-72C5-4614-8180-415175EB2461}"/>
    <dgm:cxn modelId="{868E11E5-639A-426C-9D5D-8EC271878368}" type="presOf" srcId="{E68E704D-8A70-470C-BCC9-7DDDB4D6D15F}" destId="{770B9339-FE14-4C0B-9A59-A93C481C02F1}" srcOrd="0" destOrd="0" presId="urn:microsoft.com/office/officeart/2005/8/layout/orgChart1"/>
    <dgm:cxn modelId="{1228ECEB-8408-46B6-9406-A2BD8497341F}" srcId="{72E392C5-B693-4EC7-9B2E-6620D3C6FF5F}" destId="{EAC29F0F-F48D-4EB3-9A3C-FFDB65670AB4}" srcOrd="3" destOrd="0" parTransId="{E68E704D-8A70-470C-BCC9-7DDDB4D6D15F}" sibTransId="{668D58D1-A854-4E45-9378-D89E0D1B9B7D}"/>
    <dgm:cxn modelId="{087336F4-A665-4F87-96A1-AE0A0F39F58A}" srcId="{8F1CED39-DC7A-4502-BFF9-D7FEF26E1D84}" destId="{72E392C5-B693-4EC7-9B2E-6620D3C6FF5F}" srcOrd="0" destOrd="0" parTransId="{666FA768-202A-4393-88F2-57899CAEA296}" sibTransId="{1DD363EC-DAD1-44E2-BE49-E1C784B305EA}"/>
    <dgm:cxn modelId="{E0A0F8FE-6308-4826-AD46-D9F578D3C006}" type="presOf" srcId="{EAC29F0F-F48D-4EB3-9A3C-FFDB65670AB4}" destId="{A750C49B-BCCD-478C-82C4-CABCB88B92F1}" srcOrd="1" destOrd="0" presId="urn:microsoft.com/office/officeart/2005/8/layout/orgChart1"/>
    <dgm:cxn modelId="{8F208F2A-DE00-44BB-A832-1323E1955331}" type="presParOf" srcId="{134F9E53-E421-4EC5-892A-5614D96FC18E}" destId="{1784668E-58B8-4A31-99C6-9ECC464B76CD}" srcOrd="0" destOrd="0" presId="urn:microsoft.com/office/officeart/2005/8/layout/orgChart1"/>
    <dgm:cxn modelId="{21A55818-5674-4154-9E62-6DC468525647}" type="presParOf" srcId="{1784668E-58B8-4A31-99C6-9ECC464B76CD}" destId="{3B432549-100A-43C2-B48E-30776FA24691}" srcOrd="0" destOrd="0" presId="urn:microsoft.com/office/officeart/2005/8/layout/orgChart1"/>
    <dgm:cxn modelId="{98191142-28AC-4DF1-BA7C-D91283156CE4}" type="presParOf" srcId="{3B432549-100A-43C2-B48E-30776FA24691}" destId="{5A8F3298-8D20-4ECA-9BFF-D24691EC26AC}" srcOrd="0" destOrd="0" presId="urn:microsoft.com/office/officeart/2005/8/layout/orgChart1"/>
    <dgm:cxn modelId="{4EDC8D8E-E99B-4254-A192-C8ECF649FEA7}" type="presParOf" srcId="{3B432549-100A-43C2-B48E-30776FA24691}" destId="{128D55E4-E708-4F0B-A2E2-E900BE6FC22E}" srcOrd="1" destOrd="0" presId="urn:microsoft.com/office/officeart/2005/8/layout/orgChart1"/>
    <dgm:cxn modelId="{C8ED072A-21AD-423B-A1ED-504D794261C7}" type="presParOf" srcId="{1784668E-58B8-4A31-99C6-9ECC464B76CD}" destId="{6596B30F-EF8B-4AC7-851F-1E8AA444AD5B}" srcOrd="1" destOrd="0" presId="urn:microsoft.com/office/officeart/2005/8/layout/orgChart1"/>
    <dgm:cxn modelId="{33419E36-58D7-4916-A7F6-23CE45C53237}" type="presParOf" srcId="{6596B30F-EF8B-4AC7-851F-1E8AA444AD5B}" destId="{1A1FDE76-7518-4F44-8D4B-C46245E36779}" srcOrd="0" destOrd="0" presId="urn:microsoft.com/office/officeart/2005/8/layout/orgChart1"/>
    <dgm:cxn modelId="{D4D4CD9C-A6A9-4F2C-9A16-CB05F1CEFC46}" type="presParOf" srcId="{6596B30F-EF8B-4AC7-851F-1E8AA444AD5B}" destId="{1D4CFCFA-2C56-4BB3-9028-78B07F2728CA}" srcOrd="1" destOrd="0" presId="urn:microsoft.com/office/officeart/2005/8/layout/orgChart1"/>
    <dgm:cxn modelId="{97FE82A7-F48D-4E45-8A3B-D8408FFA3F6C}" type="presParOf" srcId="{1D4CFCFA-2C56-4BB3-9028-78B07F2728CA}" destId="{686DB2C3-9AD8-4FDA-903C-1E0F4037ACD8}" srcOrd="0" destOrd="0" presId="urn:microsoft.com/office/officeart/2005/8/layout/orgChart1"/>
    <dgm:cxn modelId="{E8DE305A-5DCE-47B7-94B6-6F9147ECF5B4}" type="presParOf" srcId="{686DB2C3-9AD8-4FDA-903C-1E0F4037ACD8}" destId="{C5A6B741-B9E5-4368-AE4B-7135F3733418}" srcOrd="0" destOrd="0" presId="urn:microsoft.com/office/officeart/2005/8/layout/orgChart1"/>
    <dgm:cxn modelId="{6952D9DD-4A1B-40CF-8411-272A9948A31B}" type="presParOf" srcId="{686DB2C3-9AD8-4FDA-903C-1E0F4037ACD8}" destId="{457AE7FD-A9AA-44E7-A7DF-D980D2CC3F2F}" srcOrd="1" destOrd="0" presId="urn:microsoft.com/office/officeart/2005/8/layout/orgChart1"/>
    <dgm:cxn modelId="{C2330E55-5021-4308-90A9-0B8D8DEC4BE6}" type="presParOf" srcId="{1D4CFCFA-2C56-4BB3-9028-78B07F2728CA}" destId="{2D60AFD5-68CC-4B10-9284-02399FA250D5}" srcOrd="1" destOrd="0" presId="urn:microsoft.com/office/officeart/2005/8/layout/orgChart1"/>
    <dgm:cxn modelId="{2A546617-1EA3-4833-912A-B6DD91890451}" type="presParOf" srcId="{1D4CFCFA-2C56-4BB3-9028-78B07F2728CA}" destId="{997B24EE-347C-479B-9E55-2DE14E9AB734}" srcOrd="2" destOrd="0" presId="urn:microsoft.com/office/officeart/2005/8/layout/orgChart1"/>
    <dgm:cxn modelId="{BDE9E436-CAF7-4AA9-BA51-A5E863872CC4}" type="presParOf" srcId="{6596B30F-EF8B-4AC7-851F-1E8AA444AD5B}" destId="{234EEAE9-29CC-4C12-9EB8-C125B4E99F22}" srcOrd="2" destOrd="0" presId="urn:microsoft.com/office/officeart/2005/8/layout/orgChart1"/>
    <dgm:cxn modelId="{DFE2194D-A71B-4C14-B5E3-C58DE961F6C7}" type="presParOf" srcId="{6596B30F-EF8B-4AC7-851F-1E8AA444AD5B}" destId="{80D39C6E-E3E9-4A51-B596-810C00D507AF}" srcOrd="3" destOrd="0" presId="urn:microsoft.com/office/officeart/2005/8/layout/orgChart1"/>
    <dgm:cxn modelId="{79360966-C23E-4402-A1C6-535B546B4B27}" type="presParOf" srcId="{80D39C6E-E3E9-4A51-B596-810C00D507AF}" destId="{A6648475-8A42-4A92-93E2-E8F1181A1AC7}" srcOrd="0" destOrd="0" presId="urn:microsoft.com/office/officeart/2005/8/layout/orgChart1"/>
    <dgm:cxn modelId="{193DFF79-9370-48FC-BDF7-B6455425D533}" type="presParOf" srcId="{A6648475-8A42-4A92-93E2-E8F1181A1AC7}" destId="{01A42A6A-F20E-4E73-B405-473EA0AC23E4}" srcOrd="0" destOrd="0" presId="urn:microsoft.com/office/officeart/2005/8/layout/orgChart1"/>
    <dgm:cxn modelId="{EDA762F9-B74A-400C-BCB0-89C8BE89D5AD}" type="presParOf" srcId="{A6648475-8A42-4A92-93E2-E8F1181A1AC7}" destId="{E76FEC23-A9F1-4A11-A182-85B96FF42015}" srcOrd="1" destOrd="0" presId="urn:microsoft.com/office/officeart/2005/8/layout/orgChart1"/>
    <dgm:cxn modelId="{70A80226-C575-4F8F-B5CD-D914D74A04EE}" type="presParOf" srcId="{80D39C6E-E3E9-4A51-B596-810C00D507AF}" destId="{700E4A7E-77AB-402F-9FB2-4797F78C8770}" srcOrd="1" destOrd="0" presId="urn:microsoft.com/office/officeart/2005/8/layout/orgChart1"/>
    <dgm:cxn modelId="{42F62DC9-B71D-4526-A4D9-CB4A28276E2A}" type="presParOf" srcId="{80D39C6E-E3E9-4A51-B596-810C00D507AF}" destId="{324DC0EB-C0B6-433F-9E33-DC7001181289}" srcOrd="2" destOrd="0" presId="urn:microsoft.com/office/officeart/2005/8/layout/orgChart1"/>
    <dgm:cxn modelId="{8D0A9275-CFC9-41FF-8C18-230A2019F7FB}" type="presParOf" srcId="{6596B30F-EF8B-4AC7-851F-1E8AA444AD5B}" destId="{F35052FE-B63C-49D1-8619-6E268A75900B}" srcOrd="4" destOrd="0" presId="urn:microsoft.com/office/officeart/2005/8/layout/orgChart1"/>
    <dgm:cxn modelId="{3A686486-CDC4-4F8D-98A2-C74B459C211B}" type="presParOf" srcId="{6596B30F-EF8B-4AC7-851F-1E8AA444AD5B}" destId="{C3D0D88E-2488-480A-8290-0ABBDEDF657E}" srcOrd="5" destOrd="0" presId="urn:microsoft.com/office/officeart/2005/8/layout/orgChart1"/>
    <dgm:cxn modelId="{B45D7563-F09E-4164-9511-2A5304D11F8B}" type="presParOf" srcId="{C3D0D88E-2488-480A-8290-0ABBDEDF657E}" destId="{A7AACB05-87C3-4900-A4EF-3A68D46AFD7F}" srcOrd="0" destOrd="0" presId="urn:microsoft.com/office/officeart/2005/8/layout/orgChart1"/>
    <dgm:cxn modelId="{0674F178-E914-4728-8829-850BB1BE0D9F}" type="presParOf" srcId="{A7AACB05-87C3-4900-A4EF-3A68D46AFD7F}" destId="{E094E08A-1198-4683-BE1D-BDCBB73AA9C6}" srcOrd="0" destOrd="0" presId="urn:microsoft.com/office/officeart/2005/8/layout/orgChart1"/>
    <dgm:cxn modelId="{A36EB3A8-742B-4CFB-9539-B79561271E34}" type="presParOf" srcId="{A7AACB05-87C3-4900-A4EF-3A68D46AFD7F}" destId="{98794DD7-758A-4ADD-8FE1-632C95F44DC1}" srcOrd="1" destOrd="0" presId="urn:microsoft.com/office/officeart/2005/8/layout/orgChart1"/>
    <dgm:cxn modelId="{D539CADF-0296-4F81-B2ED-9F1D63FC23C1}" type="presParOf" srcId="{C3D0D88E-2488-480A-8290-0ABBDEDF657E}" destId="{5F9DEA4A-E5AF-4DE4-A715-DEBBCA8AAF50}" srcOrd="1" destOrd="0" presId="urn:microsoft.com/office/officeart/2005/8/layout/orgChart1"/>
    <dgm:cxn modelId="{D4852FB4-E758-457C-BE18-E619A52BCFB3}" type="presParOf" srcId="{C3D0D88E-2488-480A-8290-0ABBDEDF657E}" destId="{405A913F-B5D5-4C38-863D-60A566C0F91F}" srcOrd="2" destOrd="0" presId="urn:microsoft.com/office/officeart/2005/8/layout/orgChart1"/>
    <dgm:cxn modelId="{582BEA51-614F-4C4C-8BE1-A04741D6D729}" type="presParOf" srcId="{6596B30F-EF8B-4AC7-851F-1E8AA444AD5B}" destId="{770B9339-FE14-4C0B-9A59-A93C481C02F1}" srcOrd="6" destOrd="0" presId="urn:microsoft.com/office/officeart/2005/8/layout/orgChart1"/>
    <dgm:cxn modelId="{C17D39BB-E75F-4FB5-B1B2-505D0BF37C11}" type="presParOf" srcId="{6596B30F-EF8B-4AC7-851F-1E8AA444AD5B}" destId="{6BCAC908-771C-4D1C-B66B-9D0CCF479130}" srcOrd="7" destOrd="0" presId="urn:microsoft.com/office/officeart/2005/8/layout/orgChart1"/>
    <dgm:cxn modelId="{F28317C9-2A42-41C3-B633-43074DBA6CF6}" type="presParOf" srcId="{6BCAC908-771C-4D1C-B66B-9D0CCF479130}" destId="{D5313257-467D-458A-A463-9E5FE2165731}" srcOrd="0" destOrd="0" presId="urn:microsoft.com/office/officeart/2005/8/layout/orgChart1"/>
    <dgm:cxn modelId="{45571362-4431-4024-814B-AC9404CEDDF2}" type="presParOf" srcId="{D5313257-467D-458A-A463-9E5FE2165731}" destId="{7C757EE5-B92C-465D-A5CB-90C5E81F64BA}" srcOrd="0" destOrd="0" presId="urn:microsoft.com/office/officeart/2005/8/layout/orgChart1"/>
    <dgm:cxn modelId="{C02592FD-9F8E-4CBA-B76C-39D6CE778756}" type="presParOf" srcId="{D5313257-467D-458A-A463-9E5FE2165731}" destId="{A750C49B-BCCD-478C-82C4-CABCB88B92F1}" srcOrd="1" destOrd="0" presId="urn:microsoft.com/office/officeart/2005/8/layout/orgChart1"/>
    <dgm:cxn modelId="{29BC7A54-BAB3-46C3-9107-1D8449CA82CB}" type="presParOf" srcId="{6BCAC908-771C-4D1C-B66B-9D0CCF479130}" destId="{FA19C6A3-AA4F-44DC-9F75-3DF8E4717B84}" srcOrd="1" destOrd="0" presId="urn:microsoft.com/office/officeart/2005/8/layout/orgChart1"/>
    <dgm:cxn modelId="{A933D14C-252F-44FF-AE61-E3E97A8D7081}" type="presParOf" srcId="{6BCAC908-771C-4D1C-B66B-9D0CCF479130}" destId="{ACF84744-3C4B-4A31-BD23-4E1B4C7D5FCA}" srcOrd="2" destOrd="0" presId="urn:microsoft.com/office/officeart/2005/8/layout/orgChart1"/>
    <dgm:cxn modelId="{0482DD93-B55F-443D-8BC7-1784D57F8C83}" type="presParOf" srcId="{1784668E-58B8-4A31-99C6-9ECC464B76CD}" destId="{1FC51411-34F7-4C15-B575-4554BBA04A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CED39-DC7A-4502-BFF9-D7FEF26E1D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E392C5-B693-4EC7-9B2E-6620D3C6FF5F}">
      <dgm:prSet phldrT="[Text]" custT="1"/>
      <dgm:spPr/>
      <dgm:t>
        <a:bodyPr/>
        <a:lstStyle/>
        <a:p>
          <a:r>
            <a:rPr lang="en-US" sz="2800" b="1" dirty="0"/>
            <a:t>Portability</a:t>
          </a:r>
        </a:p>
      </dgm:t>
    </dgm:pt>
    <dgm:pt modelId="{666FA768-202A-4393-88F2-57899CAEA296}" type="parTrans" cxnId="{087336F4-A665-4F87-96A1-AE0A0F39F58A}">
      <dgm:prSet/>
      <dgm:spPr/>
      <dgm:t>
        <a:bodyPr/>
        <a:lstStyle/>
        <a:p>
          <a:endParaRPr lang="en-US"/>
        </a:p>
      </dgm:t>
    </dgm:pt>
    <dgm:pt modelId="{1DD363EC-DAD1-44E2-BE49-E1C784B305EA}" type="sibTrans" cxnId="{087336F4-A665-4F87-96A1-AE0A0F39F58A}">
      <dgm:prSet/>
      <dgm:spPr/>
      <dgm:t>
        <a:bodyPr/>
        <a:lstStyle/>
        <a:p>
          <a:endParaRPr lang="en-US"/>
        </a:p>
      </dgm:t>
    </dgm:pt>
    <dgm:pt modelId="{7C1096BD-5AC1-4897-A21E-5728E9A9034A}">
      <dgm:prSet phldrT="[Text]"/>
      <dgm:spPr/>
      <dgm:t>
        <a:bodyPr/>
        <a:lstStyle/>
        <a:p>
          <a:r>
            <a:rPr lang="en-US" dirty="0"/>
            <a:t>Adaptability</a:t>
          </a:r>
        </a:p>
      </dgm:t>
    </dgm:pt>
    <dgm:pt modelId="{80C0B785-70DA-40E3-B5D5-8C0450BD92E4}" type="parTrans" cxnId="{5CD40DE5-6ED0-499A-9CD9-BBA2934B51DB}">
      <dgm:prSet/>
      <dgm:spPr/>
      <dgm:t>
        <a:bodyPr/>
        <a:lstStyle/>
        <a:p>
          <a:endParaRPr lang="en-US"/>
        </a:p>
      </dgm:t>
    </dgm:pt>
    <dgm:pt modelId="{CDE3E865-72C5-4614-8180-415175EB2461}" type="sibTrans" cxnId="{5CD40DE5-6ED0-499A-9CD9-BBA2934B51DB}">
      <dgm:prSet/>
      <dgm:spPr/>
      <dgm:t>
        <a:bodyPr/>
        <a:lstStyle/>
        <a:p>
          <a:endParaRPr lang="en-US"/>
        </a:p>
      </dgm:t>
    </dgm:pt>
    <dgm:pt modelId="{A9BF5630-5788-49F6-8563-E578723B1AF8}">
      <dgm:prSet phldrT="[Text]"/>
      <dgm:spPr/>
      <dgm:t>
        <a:bodyPr/>
        <a:lstStyle/>
        <a:p>
          <a:r>
            <a:rPr lang="en-US" dirty="0"/>
            <a:t>Instability</a:t>
          </a:r>
        </a:p>
      </dgm:t>
    </dgm:pt>
    <dgm:pt modelId="{5E49DC06-6EEA-444C-A6D5-EB7B8BF9E841}" type="parTrans" cxnId="{FD22752D-B827-4FF0-B2AE-D9AF305DB97F}">
      <dgm:prSet/>
      <dgm:spPr/>
      <dgm:t>
        <a:bodyPr/>
        <a:lstStyle/>
        <a:p>
          <a:endParaRPr lang="en-US"/>
        </a:p>
      </dgm:t>
    </dgm:pt>
    <dgm:pt modelId="{308C4D04-DC90-4F9E-87CA-59235214AA18}" type="sibTrans" cxnId="{FD22752D-B827-4FF0-B2AE-D9AF305DB97F}">
      <dgm:prSet/>
      <dgm:spPr/>
      <dgm:t>
        <a:bodyPr/>
        <a:lstStyle/>
        <a:p>
          <a:endParaRPr lang="en-US"/>
        </a:p>
      </dgm:t>
    </dgm:pt>
    <dgm:pt modelId="{EAC29F0F-F48D-4EB3-9A3C-FFDB65670AB4}">
      <dgm:prSet phldrT="[Text]"/>
      <dgm:spPr/>
      <dgm:t>
        <a:bodyPr/>
        <a:lstStyle/>
        <a:p>
          <a:r>
            <a:rPr lang="en-US" dirty="0"/>
            <a:t>Replaceability</a:t>
          </a:r>
        </a:p>
      </dgm:t>
    </dgm:pt>
    <dgm:pt modelId="{E68E704D-8A70-470C-BCC9-7DDDB4D6D15F}" type="parTrans" cxnId="{1228ECEB-8408-46B6-9406-A2BD8497341F}">
      <dgm:prSet/>
      <dgm:spPr/>
      <dgm:t>
        <a:bodyPr/>
        <a:lstStyle/>
        <a:p>
          <a:endParaRPr lang="en-US"/>
        </a:p>
      </dgm:t>
    </dgm:pt>
    <dgm:pt modelId="{668D58D1-A854-4E45-9378-D89E0D1B9B7D}" type="sibTrans" cxnId="{1228ECEB-8408-46B6-9406-A2BD8497341F}">
      <dgm:prSet/>
      <dgm:spPr/>
      <dgm:t>
        <a:bodyPr/>
        <a:lstStyle/>
        <a:p>
          <a:endParaRPr lang="en-US"/>
        </a:p>
      </dgm:t>
    </dgm:pt>
    <dgm:pt modelId="{134F9E53-E421-4EC5-892A-5614D96FC18E}" type="pres">
      <dgm:prSet presAssocID="{8F1CED39-DC7A-4502-BFF9-D7FEF26E1D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84668E-58B8-4A31-99C6-9ECC464B76CD}" type="pres">
      <dgm:prSet presAssocID="{72E392C5-B693-4EC7-9B2E-6620D3C6FF5F}" presName="hierRoot1" presStyleCnt="0">
        <dgm:presLayoutVars>
          <dgm:hierBranch val="init"/>
        </dgm:presLayoutVars>
      </dgm:prSet>
      <dgm:spPr/>
    </dgm:pt>
    <dgm:pt modelId="{3B432549-100A-43C2-B48E-30776FA24691}" type="pres">
      <dgm:prSet presAssocID="{72E392C5-B693-4EC7-9B2E-6620D3C6FF5F}" presName="rootComposite1" presStyleCnt="0"/>
      <dgm:spPr/>
    </dgm:pt>
    <dgm:pt modelId="{5A8F3298-8D20-4ECA-9BFF-D24691EC26AC}" type="pres">
      <dgm:prSet presAssocID="{72E392C5-B693-4EC7-9B2E-6620D3C6FF5F}" presName="rootText1" presStyleLbl="node0" presStyleIdx="0" presStyleCnt="1" custScaleX="173067" custScaleY="219231">
        <dgm:presLayoutVars>
          <dgm:chPref val="3"/>
        </dgm:presLayoutVars>
      </dgm:prSet>
      <dgm:spPr/>
    </dgm:pt>
    <dgm:pt modelId="{128D55E4-E708-4F0B-A2E2-E900BE6FC22E}" type="pres">
      <dgm:prSet presAssocID="{72E392C5-B693-4EC7-9B2E-6620D3C6FF5F}" presName="rootConnector1" presStyleLbl="node1" presStyleIdx="0" presStyleCnt="0"/>
      <dgm:spPr/>
    </dgm:pt>
    <dgm:pt modelId="{6596B30F-EF8B-4AC7-851F-1E8AA444AD5B}" type="pres">
      <dgm:prSet presAssocID="{72E392C5-B693-4EC7-9B2E-6620D3C6FF5F}" presName="hierChild2" presStyleCnt="0"/>
      <dgm:spPr/>
    </dgm:pt>
    <dgm:pt modelId="{1A1FDE76-7518-4F44-8D4B-C46245E36779}" type="pres">
      <dgm:prSet presAssocID="{80C0B785-70DA-40E3-B5D5-8C0450BD92E4}" presName="Name37" presStyleLbl="parChTrans1D2" presStyleIdx="0" presStyleCnt="3"/>
      <dgm:spPr/>
    </dgm:pt>
    <dgm:pt modelId="{1D4CFCFA-2C56-4BB3-9028-78B07F2728CA}" type="pres">
      <dgm:prSet presAssocID="{7C1096BD-5AC1-4897-A21E-5728E9A9034A}" presName="hierRoot2" presStyleCnt="0">
        <dgm:presLayoutVars>
          <dgm:hierBranch val="init"/>
        </dgm:presLayoutVars>
      </dgm:prSet>
      <dgm:spPr/>
    </dgm:pt>
    <dgm:pt modelId="{686DB2C3-9AD8-4FDA-903C-1E0F4037ACD8}" type="pres">
      <dgm:prSet presAssocID="{7C1096BD-5AC1-4897-A21E-5728E9A9034A}" presName="rootComposite" presStyleCnt="0"/>
      <dgm:spPr/>
    </dgm:pt>
    <dgm:pt modelId="{C5A6B741-B9E5-4368-AE4B-7135F3733418}" type="pres">
      <dgm:prSet presAssocID="{7C1096BD-5AC1-4897-A21E-5728E9A9034A}" presName="rootText" presStyleLbl="node2" presStyleIdx="0" presStyleCnt="3" custScaleX="145504">
        <dgm:presLayoutVars>
          <dgm:chPref val="3"/>
        </dgm:presLayoutVars>
      </dgm:prSet>
      <dgm:spPr/>
    </dgm:pt>
    <dgm:pt modelId="{457AE7FD-A9AA-44E7-A7DF-D980D2CC3F2F}" type="pres">
      <dgm:prSet presAssocID="{7C1096BD-5AC1-4897-A21E-5728E9A9034A}" presName="rootConnector" presStyleLbl="node2" presStyleIdx="0" presStyleCnt="3"/>
      <dgm:spPr/>
    </dgm:pt>
    <dgm:pt modelId="{2D60AFD5-68CC-4B10-9284-02399FA250D5}" type="pres">
      <dgm:prSet presAssocID="{7C1096BD-5AC1-4897-A21E-5728E9A9034A}" presName="hierChild4" presStyleCnt="0"/>
      <dgm:spPr/>
    </dgm:pt>
    <dgm:pt modelId="{997B24EE-347C-479B-9E55-2DE14E9AB734}" type="pres">
      <dgm:prSet presAssocID="{7C1096BD-5AC1-4897-A21E-5728E9A9034A}" presName="hierChild5" presStyleCnt="0"/>
      <dgm:spPr/>
    </dgm:pt>
    <dgm:pt modelId="{234EEAE9-29CC-4C12-9EB8-C125B4E99F22}" type="pres">
      <dgm:prSet presAssocID="{5E49DC06-6EEA-444C-A6D5-EB7B8BF9E841}" presName="Name37" presStyleLbl="parChTrans1D2" presStyleIdx="1" presStyleCnt="3"/>
      <dgm:spPr/>
    </dgm:pt>
    <dgm:pt modelId="{80D39C6E-E3E9-4A51-B596-810C00D507AF}" type="pres">
      <dgm:prSet presAssocID="{A9BF5630-5788-49F6-8563-E578723B1AF8}" presName="hierRoot2" presStyleCnt="0">
        <dgm:presLayoutVars>
          <dgm:hierBranch val="init"/>
        </dgm:presLayoutVars>
      </dgm:prSet>
      <dgm:spPr/>
    </dgm:pt>
    <dgm:pt modelId="{A6648475-8A42-4A92-93E2-E8F1181A1AC7}" type="pres">
      <dgm:prSet presAssocID="{A9BF5630-5788-49F6-8563-E578723B1AF8}" presName="rootComposite" presStyleCnt="0"/>
      <dgm:spPr/>
    </dgm:pt>
    <dgm:pt modelId="{01A42A6A-F20E-4E73-B405-473EA0AC23E4}" type="pres">
      <dgm:prSet presAssocID="{A9BF5630-5788-49F6-8563-E578723B1AF8}" presName="rootText" presStyleLbl="node2" presStyleIdx="1" presStyleCnt="3" custScaleX="120697">
        <dgm:presLayoutVars>
          <dgm:chPref val="3"/>
        </dgm:presLayoutVars>
      </dgm:prSet>
      <dgm:spPr/>
    </dgm:pt>
    <dgm:pt modelId="{E76FEC23-A9F1-4A11-A182-85B96FF42015}" type="pres">
      <dgm:prSet presAssocID="{A9BF5630-5788-49F6-8563-E578723B1AF8}" presName="rootConnector" presStyleLbl="node2" presStyleIdx="1" presStyleCnt="3"/>
      <dgm:spPr/>
    </dgm:pt>
    <dgm:pt modelId="{700E4A7E-77AB-402F-9FB2-4797F78C8770}" type="pres">
      <dgm:prSet presAssocID="{A9BF5630-5788-49F6-8563-E578723B1AF8}" presName="hierChild4" presStyleCnt="0"/>
      <dgm:spPr/>
    </dgm:pt>
    <dgm:pt modelId="{324DC0EB-C0B6-433F-9E33-DC7001181289}" type="pres">
      <dgm:prSet presAssocID="{A9BF5630-5788-49F6-8563-E578723B1AF8}" presName="hierChild5" presStyleCnt="0"/>
      <dgm:spPr/>
    </dgm:pt>
    <dgm:pt modelId="{770B9339-FE14-4C0B-9A59-A93C481C02F1}" type="pres">
      <dgm:prSet presAssocID="{E68E704D-8A70-470C-BCC9-7DDDB4D6D15F}" presName="Name37" presStyleLbl="parChTrans1D2" presStyleIdx="2" presStyleCnt="3"/>
      <dgm:spPr/>
    </dgm:pt>
    <dgm:pt modelId="{6BCAC908-771C-4D1C-B66B-9D0CCF479130}" type="pres">
      <dgm:prSet presAssocID="{EAC29F0F-F48D-4EB3-9A3C-FFDB65670AB4}" presName="hierRoot2" presStyleCnt="0">
        <dgm:presLayoutVars>
          <dgm:hierBranch val="init"/>
        </dgm:presLayoutVars>
      </dgm:prSet>
      <dgm:spPr/>
    </dgm:pt>
    <dgm:pt modelId="{D5313257-467D-458A-A463-9E5FE2165731}" type="pres">
      <dgm:prSet presAssocID="{EAC29F0F-F48D-4EB3-9A3C-FFDB65670AB4}" presName="rootComposite" presStyleCnt="0"/>
      <dgm:spPr/>
    </dgm:pt>
    <dgm:pt modelId="{7C757EE5-B92C-465D-A5CB-90C5E81F64BA}" type="pres">
      <dgm:prSet presAssocID="{EAC29F0F-F48D-4EB3-9A3C-FFDB65670AB4}" presName="rootText" presStyleLbl="node2" presStyleIdx="2" presStyleCnt="3" custScaleX="140502">
        <dgm:presLayoutVars>
          <dgm:chPref val="3"/>
        </dgm:presLayoutVars>
      </dgm:prSet>
      <dgm:spPr/>
    </dgm:pt>
    <dgm:pt modelId="{A750C49B-BCCD-478C-82C4-CABCB88B92F1}" type="pres">
      <dgm:prSet presAssocID="{EAC29F0F-F48D-4EB3-9A3C-FFDB65670AB4}" presName="rootConnector" presStyleLbl="node2" presStyleIdx="2" presStyleCnt="3"/>
      <dgm:spPr/>
    </dgm:pt>
    <dgm:pt modelId="{FA19C6A3-AA4F-44DC-9F75-3DF8E4717B84}" type="pres">
      <dgm:prSet presAssocID="{EAC29F0F-F48D-4EB3-9A3C-FFDB65670AB4}" presName="hierChild4" presStyleCnt="0"/>
      <dgm:spPr/>
    </dgm:pt>
    <dgm:pt modelId="{ACF84744-3C4B-4A31-BD23-4E1B4C7D5FCA}" type="pres">
      <dgm:prSet presAssocID="{EAC29F0F-F48D-4EB3-9A3C-FFDB65670AB4}" presName="hierChild5" presStyleCnt="0"/>
      <dgm:spPr/>
    </dgm:pt>
    <dgm:pt modelId="{1FC51411-34F7-4C15-B575-4554BBA04A7B}" type="pres">
      <dgm:prSet presAssocID="{72E392C5-B693-4EC7-9B2E-6620D3C6FF5F}" presName="hierChild3" presStyleCnt="0"/>
      <dgm:spPr/>
    </dgm:pt>
  </dgm:ptLst>
  <dgm:cxnLst>
    <dgm:cxn modelId="{83774907-4361-40CD-A5D4-0DC4B0A37C06}" type="presOf" srcId="{72E392C5-B693-4EC7-9B2E-6620D3C6FF5F}" destId="{128D55E4-E708-4F0B-A2E2-E900BE6FC22E}" srcOrd="1" destOrd="0" presId="urn:microsoft.com/office/officeart/2005/8/layout/orgChart1"/>
    <dgm:cxn modelId="{B28BA816-591A-4623-9F06-7F9354A0A3BC}" type="presOf" srcId="{A9BF5630-5788-49F6-8563-E578723B1AF8}" destId="{01A42A6A-F20E-4E73-B405-473EA0AC23E4}" srcOrd="0" destOrd="0" presId="urn:microsoft.com/office/officeart/2005/8/layout/orgChart1"/>
    <dgm:cxn modelId="{FD22752D-B827-4FF0-B2AE-D9AF305DB97F}" srcId="{72E392C5-B693-4EC7-9B2E-6620D3C6FF5F}" destId="{A9BF5630-5788-49F6-8563-E578723B1AF8}" srcOrd="1" destOrd="0" parTransId="{5E49DC06-6EEA-444C-A6D5-EB7B8BF9E841}" sibTransId="{308C4D04-DC90-4F9E-87CA-59235214AA18}"/>
    <dgm:cxn modelId="{00B2F836-CA42-4E39-8941-09CFCC9EDA20}" type="presOf" srcId="{A9BF5630-5788-49F6-8563-E578723B1AF8}" destId="{E76FEC23-A9F1-4A11-A182-85B96FF42015}" srcOrd="1" destOrd="0" presId="urn:microsoft.com/office/officeart/2005/8/layout/orgChart1"/>
    <dgm:cxn modelId="{76C9815C-7AFE-454B-87FF-9F5B3108FE3C}" type="presOf" srcId="{7C1096BD-5AC1-4897-A21E-5728E9A9034A}" destId="{457AE7FD-A9AA-44E7-A7DF-D980D2CC3F2F}" srcOrd="1" destOrd="0" presId="urn:microsoft.com/office/officeart/2005/8/layout/orgChart1"/>
    <dgm:cxn modelId="{B69D4B61-AA6F-4688-9BB9-7A96059DE056}" type="presOf" srcId="{80C0B785-70DA-40E3-B5D5-8C0450BD92E4}" destId="{1A1FDE76-7518-4F44-8D4B-C46245E36779}" srcOrd="0" destOrd="0" presId="urn:microsoft.com/office/officeart/2005/8/layout/orgChart1"/>
    <dgm:cxn modelId="{10141F6C-D93F-47DE-A335-6559D04F5ABA}" type="presOf" srcId="{8F1CED39-DC7A-4502-BFF9-D7FEF26E1D84}" destId="{134F9E53-E421-4EC5-892A-5614D96FC18E}" srcOrd="0" destOrd="0" presId="urn:microsoft.com/office/officeart/2005/8/layout/orgChart1"/>
    <dgm:cxn modelId="{E5049F77-A3BF-4A07-9BA5-F86ED066D8FF}" type="presOf" srcId="{5E49DC06-6EEA-444C-A6D5-EB7B8BF9E841}" destId="{234EEAE9-29CC-4C12-9EB8-C125B4E99F22}" srcOrd="0" destOrd="0" presId="urn:microsoft.com/office/officeart/2005/8/layout/orgChart1"/>
    <dgm:cxn modelId="{0DE807A4-341C-4D63-93A7-5DB1AE2B5845}" type="presOf" srcId="{72E392C5-B693-4EC7-9B2E-6620D3C6FF5F}" destId="{5A8F3298-8D20-4ECA-9BFF-D24691EC26AC}" srcOrd="0" destOrd="0" presId="urn:microsoft.com/office/officeart/2005/8/layout/orgChart1"/>
    <dgm:cxn modelId="{8190DEBC-817C-42A7-892B-01B592729775}" type="presOf" srcId="{7C1096BD-5AC1-4897-A21E-5728E9A9034A}" destId="{C5A6B741-B9E5-4368-AE4B-7135F3733418}" srcOrd="0" destOrd="0" presId="urn:microsoft.com/office/officeart/2005/8/layout/orgChart1"/>
    <dgm:cxn modelId="{CF5BFCDA-2E1D-4ADB-B7FB-745F3F7B48A0}" type="presOf" srcId="{EAC29F0F-F48D-4EB3-9A3C-FFDB65670AB4}" destId="{7C757EE5-B92C-465D-A5CB-90C5E81F64BA}" srcOrd="0" destOrd="0" presId="urn:microsoft.com/office/officeart/2005/8/layout/orgChart1"/>
    <dgm:cxn modelId="{5CD40DE5-6ED0-499A-9CD9-BBA2934B51DB}" srcId="{72E392C5-B693-4EC7-9B2E-6620D3C6FF5F}" destId="{7C1096BD-5AC1-4897-A21E-5728E9A9034A}" srcOrd="0" destOrd="0" parTransId="{80C0B785-70DA-40E3-B5D5-8C0450BD92E4}" sibTransId="{CDE3E865-72C5-4614-8180-415175EB2461}"/>
    <dgm:cxn modelId="{868E11E5-639A-426C-9D5D-8EC271878368}" type="presOf" srcId="{E68E704D-8A70-470C-BCC9-7DDDB4D6D15F}" destId="{770B9339-FE14-4C0B-9A59-A93C481C02F1}" srcOrd="0" destOrd="0" presId="urn:microsoft.com/office/officeart/2005/8/layout/orgChart1"/>
    <dgm:cxn modelId="{1228ECEB-8408-46B6-9406-A2BD8497341F}" srcId="{72E392C5-B693-4EC7-9B2E-6620D3C6FF5F}" destId="{EAC29F0F-F48D-4EB3-9A3C-FFDB65670AB4}" srcOrd="2" destOrd="0" parTransId="{E68E704D-8A70-470C-BCC9-7DDDB4D6D15F}" sibTransId="{668D58D1-A854-4E45-9378-D89E0D1B9B7D}"/>
    <dgm:cxn modelId="{087336F4-A665-4F87-96A1-AE0A0F39F58A}" srcId="{8F1CED39-DC7A-4502-BFF9-D7FEF26E1D84}" destId="{72E392C5-B693-4EC7-9B2E-6620D3C6FF5F}" srcOrd="0" destOrd="0" parTransId="{666FA768-202A-4393-88F2-57899CAEA296}" sibTransId="{1DD363EC-DAD1-44E2-BE49-E1C784B305EA}"/>
    <dgm:cxn modelId="{E0A0F8FE-6308-4826-AD46-D9F578D3C006}" type="presOf" srcId="{EAC29F0F-F48D-4EB3-9A3C-FFDB65670AB4}" destId="{A750C49B-BCCD-478C-82C4-CABCB88B92F1}" srcOrd="1" destOrd="0" presId="urn:microsoft.com/office/officeart/2005/8/layout/orgChart1"/>
    <dgm:cxn modelId="{8F208F2A-DE00-44BB-A832-1323E1955331}" type="presParOf" srcId="{134F9E53-E421-4EC5-892A-5614D96FC18E}" destId="{1784668E-58B8-4A31-99C6-9ECC464B76CD}" srcOrd="0" destOrd="0" presId="urn:microsoft.com/office/officeart/2005/8/layout/orgChart1"/>
    <dgm:cxn modelId="{21A55818-5674-4154-9E62-6DC468525647}" type="presParOf" srcId="{1784668E-58B8-4A31-99C6-9ECC464B76CD}" destId="{3B432549-100A-43C2-B48E-30776FA24691}" srcOrd="0" destOrd="0" presId="urn:microsoft.com/office/officeart/2005/8/layout/orgChart1"/>
    <dgm:cxn modelId="{98191142-28AC-4DF1-BA7C-D91283156CE4}" type="presParOf" srcId="{3B432549-100A-43C2-B48E-30776FA24691}" destId="{5A8F3298-8D20-4ECA-9BFF-D24691EC26AC}" srcOrd="0" destOrd="0" presId="urn:microsoft.com/office/officeart/2005/8/layout/orgChart1"/>
    <dgm:cxn modelId="{4EDC8D8E-E99B-4254-A192-C8ECF649FEA7}" type="presParOf" srcId="{3B432549-100A-43C2-B48E-30776FA24691}" destId="{128D55E4-E708-4F0B-A2E2-E900BE6FC22E}" srcOrd="1" destOrd="0" presId="urn:microsoft.com/office/officeart/2005/8/layout/orgChart1"/>
    <dgm:cxn modelId="{C8ED072A-21AD-423B-A1ED-504D794261C7}" type="presParOf" srcId="{1784668E-58B8-4A31-99C6-9ECC464B76CD}" destId="{6596B30F-EF8B-4AC7-851F-1E8AA444AD5B}" srcOrd="1" destOrd="0" presId="urn:microsoft.com/office/officeart/2005/8/layout/orgChart1"/>
    <dgm:cxn modelId="{33419E36-58D7-4916-A7F6-23CE45C53237}" type="presParOf" srcId="{6596B30F-EF8B-4AC7-851F-1E8AA444AD5B}" destId="{1A1FDE76-7518-4F44-8D4B-C46245E36779}" srcOrd="0" destOrd="0" presId="urn:microsoft.com/office/officeart/2005/8/layout/orgChart1"/>
    <dgm:cxn modelId="{D4D4CD9C-A6A9-4F2C-9A16-CB05F1CEFC46}" type="presParOf" srcId="{6596B30F-EF8B-4AC7-851F-1E8AA444AD5B}" destId="{1D4CFCFA-2C56-4BB3-9028-78B07F2728CA}" srcOrd="1" destOrd="0" presId="urn:microsoft.com/office/officeart/2005/8/layout/orgChart1"/>
    <dgm:cxn modelId="{97FE82A7-F48D-4E45-8A3B-D8408FFA3F6C}" type="presParOf" srcId="{1D4CFCFA-2C56-4BB3-9028-78B07F2728CA}" destId="{686DB2C3-9AD8-4FDA-903C-1E0F4037ACD8}" srcOrd="0" destOrd="0" presId="urn:microsoft.com/office/officeart/2005/8/layout/orgChart1"/>
    <dgm:cxn modelId="{E8DE305A-5DCE-47B7-94B6-6F9147ECF5B4}" type="presParOf" srcId="{686DB2C3-9AD8-4FDA-903C-1E0F4037ACD8}" destId="{C5A6B741-B9E5-4368-AE4B-7135F3733418}" srcOrd="0" destOrd="0" presId="urn:microsoft.com/office/officeart/2005/8/layout/orgChart1"/>
    <dgm:cxn modelId="{6952D9DD-4A1B-40CF-8411-272A9948A31B}" type="presParOf" srcId="{686DB2C3-9AD8-4FDA-903C-1E0F4037ACD8}" destId="{457AE7FD-A9AA-44E7-A7DF-D980D2CC3F2F}" srcOrd="1" destOrd="0" presId="urn:microsoft.com/office/officeart/2005/8/layout/orgChart1"/>
    <dgm:cxn modelId="{C2330E55-5021-4308-90A9-0B8D8DEC4BE6}" type="presParOf" srcId="{1D4CFCFA-2C56-4BB3-9028-78B07F2728CA}" destId="{2D60AFD5-68CC-4B10-9284-02399FA250D5}" srcOrd="1" destOrd="0" presId="urn:microsoft.com/office/officeart/2005/8/layout/orgChart1"/>
    <dgm:cxn modelId="{2A546617-1EA3-4833-912A-B6DD91890451}" type="presParOf" srcId="{1D4CFCFA-2C56-4BB3-9028-78B07F2728CA}" destId="{997B24EE-347C-479B-9E55-2DE14E9AB734}" srcOrd="2" destOrd="0" presId="urn:microsoft.com/office/officeart/2005/8/layout/orgChart1"/>
    <dgm:cxn modelId="{BDE9E436-CAF7-4AA9-BA51-A5E863872CC4}" type="presParOf" srcId="{6596B30F-EF8B-4AC7-851F-1E8AA444AD5B}" destId="{234EEAE9-29CC-4C12-9EB8-C125B4E99F22}" srcOrd="2" destOrd="0" presId="urn:microsoft.com/office/officeart/2005/8/layout/orgChart1"/>
    <dgm:cxn modelId="{DFE2194D-A71B-4C14-B5E3-C58DE961F6C7}" type="presParOf" srcId="{6596B30F-EF8B-4AC7-851F-1E8AA444AD5B}" destId="{80D39C6E-E3E9-4A51-B596-810C00D507AF}" srcOrd="3" destOrd="0" presId="urn:microsoft.com/office/officeart/2005/8/layout/orgChart1"/>
    <dgm:cxn modelId="{79360966-C23E-4402-A1C6-535B546B4B27}" type="presParOf" srcId="{80D39C6E-E3E9-4A51-B596-810C00D507AF}" destId="{A6648475-8A42-4A92-93E2-E8F1181A1AC7}" srcOrd="0" destOrd="0" presId="urn:microsoft.com/office/officeart/2005/8/layout/orgChart1"/>
    <dgm:cxn modelId="{193DFF79-9370-48FC-BDF7-B6455425D533}" type="presParOf" srcId="{A6648475-8A42-4A92-93E2-E8F1181A1AC7}" destId="{01A42A6A-F20E-4E73-B405-473EA0AC23E4}" srcOrd="0" destOrd="0" presId="urn:microsoft.com/office/officeart/2005/8/layout/orgChart1"/>
    <dgm:cxn modelId="{EDA762F9-B74A-400C-BCB0-89C8BE89D5AD}" type="presParOf" srcId="{A6648475-8A42-4A92-93E2-E8F1181A1AC7}" destId="{E76FEC23-A9F1-4A11-A182-85B96FF42015}" srcOrd="1" destOrd="0" presId="urn:microsoft.com/office/officeart/2005/8/layout/orgChart1"/>
    <dgm:cxn modelId="{70A80226-C575-4F8F-B5CD-D914D74A04EE}" type="presParOf" srcId="{80D39C6E-E3E9-4A51-B596-810C00D507AF}" destId="{700E4A7E-77AB-402F-9FB2-4797F78C8770}" srcOrd="1" destOrd="0" presId="urn:microsoft.com/office/officeart/2005/8/layout/orgChart1"/>
    <dgm:cxn modelId="{42F62DC9-B71D-4526-A4D9-CB4A28276E2A}" type="presParOf" srcId="{80D39C6E-E3E9-4A51-B596-810C00D507AF}" destId="{324DC0EB-C0B6-433F-9E33-DC7001181289}" srcOrd="2" destOrd="0" presId="urn:microsoft.com/office/officeart/2005/8/layout/orgChart1"/>
    <dgm:cxn modelId="{582BEA51-614F-4C4C-8BE1-A04741D6D729}" type="presParOf" srcId="{6596B30F-EF8B-4AC7-851F-1E8AA444AD5B}" destId="{770B9339-FE14-4C0B-9A59-A93C481C02F1}" srcOrd="4" destOrd="0" presId="urn:microsoft.com/office/officeart/2005/8/layout/orgChart1"/>
    <dgm:cxn modelId="{C17D39BB-E75F-4FB5-B1B2-505D0BF37C11}" type="presParOf" srcId="{6596B30F-EF8B-4AC7-851F-1E8AA444AD5B}" destId="{6BCAC908-771C-4D1C-B66B-9D0CCF479130}" srcOrd="5" destOrd="0" presId="urn:microsoft.com/office/officeart/2005/8/layout/orgChart1"/>
    <dgm:cxn modelId="{F28317C9-2A42-41C3-B633-43074DBA6CF6}" type="presParOf" srcId="{6BCAC908-771C-4D1C-B66B-9D0CCF479130}" destId="{D5313257-467D-458A-A463-9E5FE2165731}" srcOrd="0" destOrd="0" presId="urn:microsoft.com/office/officeart/2005/8/layout/orgChart1"/>
    <dgm:cxn modelId="{45571362-4431-4024-814B-AC9404CEDDF2}" type="presParOf" srcId="{D5313257-467D-458A-A463-9E5FE2165731}" destId="{7C757EE5-B92C-465D-A5CB-90C5E81F64BA}" srcOrd="0" destOrd="0" presId="urn:microsoft.com/office/officeart/2005/8/layout/orgChart1"/>
    <dgm:cxn modelId="{C02592FD-9F8E-4CBA-B76C-39D6CE778756}" type="presParOf" srcId="{D5313257-467D-458A-A463-9E5FE2165731}" destId="{A750C49B-BCCD-478C-82C4-CABCB88B92F1}" srcOrd="1" destOrd="0" presId="urn:microsoft.com/office/officeart/2005/8/layout/orgChart1"/>
    <dgm:cxn modelId="{29BC7A54-BAB3-46C3-9107-1D8449CA82CB}" type="presParOf" srcId="{6BCAC908-771C-4D1C-B66B-9D0CCF479130}" destId="{FA19C6A3-AA4F-44DC-9F75-3DF8E4717B84}" srcOrd="1" destOrd="0" presId="urn:microsoft.com/office/officeart/2005/8/layout/orgChart1"/>
    <dgm:cxn modelId="{A933D14C-252F-44FF-AE61-E3E97A8D7081}" type="presParOf" srcId="{6BCAC908-771C-4D1C-B66B-9D0CCF479130}" destId="{ACF84744-3C4B-4A31-BD23-4E1B4C7D5FCA}" srcOrd="2" destOrd="0" presId="urn:microsoft.com/office/officeart/2005/8/layout/orgChart1"/>
    <dgm:cxn modelId="{0482DD93-B55F-443D-8BC7-1784D57F8C83}" type="presParOf" srcId="{1784668E-58B8-4A31-99C6-9ECC464B76CD}" destId="{1FC51411-34F7-4C15-B575-4554BBA04A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EC5719-DDAB-43CC-84CD-4F9725145438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FA18B3C9-673C-49DF-BD93-16A2F1752C04}">
      <dgm:prSet phldrT="[Text]"/>
      <dgm:spPr/>
      <dgm:t>
        <a:bodyPr/>
        <a:lstStyle/>
        <a:p>
          <a:r>
            <a:rPr lang="en-US" dirty="0"/>
            <a:t>Character set</a:t>
          </a:r>
        </a:p>
      </dgm:t>
    </dgm:pt>
    <dgm:pt modelId="{D4EE8E68-8E32-464F-83DC-D05C80440634}" type="parTrans" cxnId="{E41F491F-6DB1-4DB5-99FA-DD106F4943BD}">
      <dgm:prSet/>
      <dgm:spPr/>
      <dgm:t>
        <a:bodyPr/>
        <a:lstStyle/>
        <a:p>
          <a:endParaRPr lang="en-US"/>
        </a:p>
      </dgm:t>
    </dgm:pt>
    <dgm:pt modelId="{B696549E-FB36-4690-88BC-CB6E9EC074A3}" type="sibTrans" cxnId="{E41F491F-6DB1-4DB5-99FA-DD106F4943BD}">
      <dgm:prSet/>
      <dgm:spPr/>
      <dgm:t>
        <a:bodyPr/>
        <a:lstStyle/>
        <a:p>
          <a:endParaRPr lang="en-US"/>
        </a:p>
      </dgm:t>
    </dgm:pt>
    <dgm:pt modelId="{1C2D29BA-DCCB-42D9-9357-6B2910F22004}">
      <dgm:prSet phldrT="[Text]"/>
      <dgm:spPr/>
      <dgm:t>
        <a:bodyPr/>
        <a:lstStyle/>
        <a:p>
          <a:r>
            <a:rPr lang="en-US" dirty="0"/>
            <a:t>Cultural issues</a:t>
          </a:r>
        </a:p>
      </dgm:t>
    </dgm:pt>
    <dgm:pt modelId="{8A6FD52B-6720-450B-97C7-A841E0B5ED94}" type="parTrans" cxnId="{1100CF27-F1B7-4058-AE72-18641599DD2F}">
      <dgm:prSet/>
      <dgm:spPr/>
      <dgm:t>
        <a:bodyPr/>
        <a:lstStyle/>
        <a:p>
          <a:endParaRPr lang="en-US"/>
        </a:p>
      </dgm:t>
    </dgm:pt>
    <dgm:pt modelId="{D3D84088-9255-4652-9E77-5BD44DD9D761}" type="sibTrans" cxnId="{1100CF27-F1B7-4058-AE72-18641599DD2F}">
      <dgm:prSet/>
      <dgm:spPr/>
      <dgm:t>
        <a:bodyPr/>
        <a:lstStyle/>
        <a:p>
          <a:endParaRPr lang="en-US"/>
        </a:p>
      </dgm:t>
    </dgm:pt>
    <dgm:pt modelId="{737D4815-9235-4406-B638-A4CC011BFFB5}">
      <dgm:prSet phldrT="[Text]"/>
      <dgm:spPr/>
      <dgm:t>
        <a:bodyPr/>
        <a:lstStyle/>
        <a:p>
          <a:r>
            <a:rPr lang="en-US" dirty="0"/>
            <a:t>Messages</a:t>
          </a:r>
        </a:p>
      </dgm:t>
    </dgm:pt>
    <dgm:pt modelId="{2954223B-4FC4-4F96-962F-07D6ED74BF92}" type="parTrans" cxnId="{FDCE2533-3340-4BC3-B44D-6C13595790C1}">
      <dgm:prSet/>
      <dgm:spPr/>
      <dgm:t>
        <a:bodyPr/>
        <a:lstStyle/>
        <a:p>
          <a:endParaRPr lang="en-US"/>
        </a:p>
      </dgm:t>
    </dgm:pt>
    <dgm:pt modelId="{1EFD6BC2-34FC-48E9-8EA5-C7E13A27C6DD}" type="sibTrans" cxnId="{FDCE2533-3340-4BC3-B44D-6C13595790C1}">
      <dgm:prSet/>
      <dgm:spPr/>
      <dgm:t>
        <a:bodyPr/>
        <a:lstStyle/>
        <a:p>
          <a:endParaRPr lang="en-US"/>
        </a:p>
      </dgm:t>
    </dgm:pt>
    <dgm:pt modelId="{422376F8-CD6F-4598-889C-2F60065D020C}" type="pres">
      <dgm:prSet presAssocID="{7FEC5719-DDAB-43CC-84CD-4F9725145438}" presName="compositeShape" presStyleCnt="0">
        <dgm:presLayoutVars>
          <dgm:chMax val="7"/>
          <dgm:dir/>
          <dgm:resizeHandles val="exact"/>
        </dgm:presLayoutVars>
      </dgm:prSet>
      <dgm:spPr/>
    </dgm:pt>
    <dgm:pt modelId="{AFAF33AD-A3DE-4A2E-B785-899BDD4352F9}" type="pres">
      <dgm:prSet presAssocID="{7FEC5719-DDAB-43CC-84CD-4F9725145438}" presName="wedge1" presStyleLbl="node1" presStyleIdx="0" presStyleCnt="3"/>
      <dgm:spPr/>
    </dgm:pt>
    <dgm:pt modelId="{E0F0EBD5-7732-444E-905B-9C040EBD095C}" type="pres">
      <dgm:prSet presAssocID="{7FEC5719-DDAB-43CC-84CD-4F972514543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B9C9C0-0F66-4296-96D1-119F7DC99A16}" type="pres">
      <dgm:prSet presAssocID="{7FEC5719-DDAB-43CC-84CD-4F9725145438}" presName="wedge2" presStyleLbl="node1" presStyleIdx="1" presStyleCnt="3"/>
      <dgm:spPr/>
    </dgm:pt>
    <dgm:pt modelId="{A2EE9302-559D-49E8-9D50-44AF1EAB9859}" type="pres">
      <dgm:prSet presAssocID="{7FEC5719-DDAB-43CC-84CD-4F972514543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67EA50D-5996-4C56-B695-FE2EB3FEE027}" type="pres">
      <dgm:prSet presAssocID="{7FEC5719-DDAB-43CC-84CD-4F9725145438}" presName="wedge3" presStyleLbl="node1" presStyleIdx="2" presStyleCnt="3"/>
      <dgm:spPr/>
    </dgm:pt>
    <dgm:pt modelId="{D4795DBD-7E06-49AF-84A2-A0598E9B3577}" type="pres">
      <dgm:prSet presAssocID="{7FEC5719-DDAB-43CC-84CD-4F972514543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F21FC08-DC7D-45A9-8CC9-9C8F01E742F7}" type="presOf" srcId="{737D4815-9235-4406-B638-A4CC011BFFB5}" destId="{467EA50D-5996-4C56-B695-FE2EB3FEE027}" srcOrd="0" destOrd="0" presId="urn:microsoft.com/office/officeart/2005/8/layout/chart3"/>
    <dgm:cxn modelId="{E41F491F-6DB1-4DB5-99FA-DD106F4943BD}" srcId="{7FEC5719-DDAB-43CC-84CD-4F9725145438}" destId="{FA18B3C9-673C-49DF-BD93-16A2F1752C04}" srcOrd="0" destOrd="0" parTransId="{D4EE8E68-8E32-464F-83DC-D05C80440634}" sibTransId="{B696549E-FB36-4690-88BC-CB6E9EC074A3}"/>
    <dgm:cxn modelId="{1100CF27-F1B7-4058-AE72-18641599DD2F}" srcId="{7FEC5719-DDAB-43CC-84CD-4F9725145438}" destId="{1C2D29BA-DCCB-42D9-9357-6B2910F22004}" srcOrd="1" destOrd="0" parTransId="{8A6FD52B-6720-450B-97C7-A841E0B5ED94}" sibTransId="{D3D84088-9255-4652-9E77-5BD44DD9D761}"/>
    <dgm:cxn modelId="{FDCE2533-3340-4BC3-B44D-6C13595790C1}" srcId="{7FEC5719-DDAB-43CC-84CD-4F9725145438}" destId="{737D4815-9235-4406-B638-A4CC011BFFB5}" srcOrd="2" destOrd="0" parTransId="{2954223B-4FC4-4F96-962F-07D6ED74BF92}" sibTransId="{1EFD6BC2-34FC-48E9-8EA5-C7E13A27C6DD}"/>
    <dgm:cxn modelId="{AA6A6C36-F05F-40DA-BD62-756DF38DD460}" type="presOf" srcId="{FA18B3C9-673C-49DF-BD93-16A2F1752C04}" destId="{E0F0EBD5-7732-444E-905B-9C040EBD095C}" srcOrd="1" destOrd="0" presId="urn:microsoft.com/office/officeart/2005/8/layout/chart3"/>
    <dgm:cxn modelId="{90862F45-9A7F-46CD-BD48-BB20EDED0B24}" type="presOf" srcId="{737D4815-9235-4406-B638-A4CC011BFFB5}" destId="{D4795DBD-7E06-49AF-84A2-A0598E9B3577}" srcOrd="1" destOrd="0" presId="urn:microsoft.com/office/officeart/2005/8/layout/chart3"/>
    <dgm:cxn modelId="{1255CB86-4AF6-423B-8E6F-9E6CA56BFD23}" type="presOf" srcId="{1C2D29BA-DCCB-42D9-9357-6B2910F22004}" destId="{A2EE9302-559D-49E8-9D50-44AF1EAB9859}" srcOrd="1" destOrd="0" presId="urn:microsoft.com/office/officeart/2005/8/layout/chart3"/>
    <dgm:cxn modelId="{192DC5D2-1346-4B98-8C24-EFCD4BCED8C8}" type="presOf" srcId="{FA18B3C9-673C-49DF-BD93-16A2F1752C04}" destId="{AFAF33AD-A3DE-4A2E-B785-899BDD4352F9}" srcOrd="0" destOrd="0" presId="urn:microsoft.com/office/officeart/2005/8/layout/chart3"/>
    <dgm:cxn modelId="{8A3147D5-1A0B-4BC0-8BED-6346A15FE04A}" type="presOf" srcId="{7FEC5719-DDAB-43CC-84CD-4F9725145438}" destId="{422376F8-CD6F-4598-889C-2F60065D020C}" srcOrd="0" destOrd="0" presId="urn:microsoft.com/office/officeart/2005/8/layout/chart3"/>
    <dgm:cxn modelId="{77CD56ED-3586-4717-B135-FBBF7ECFC835}" type="presOf" srcId="{1C2D29BA-DCCB-42D9-9357-6B2910F22004}" destId="{8EB9C9C0-0F66-4296-96D1-119F7DC99A16}" srcOrd="0" destOrd="0" presId="urn:microsoft.com/office/officeart/2005/8/layout/chart3"/>
    <dgm:cxn modelId="{A23EED21-FBE8-4417-9316-898B747BE680}" type="presParOf" srcId="{422376F8-CD6F-4598-889C-2F60065D020C}" destId="{AFAF33AD-A3DE-4A2E-B785-899BDD4352F9}" srcOrd="0" destOrd="0" presId="urn:microsoft.com/office/officeart/2005/8/layout/chart3"/>
    <dgm:cxn modelId="{BF4B807E-F3B9-42D0-8D1A-7C0E4B972A65}" type="presParOf" srcId="{422376F8-CD6F-4598-889C-2F60065D020C}" destId="{E0F0EBD5-7732-444E-905B-9C040EBD095C}" srcOrd="1" destOrd="0" presId="urn:microsoft.com/office/officeart/2005/8/layout/chart3"/>
    <dgm:cxn modelId="{12CA14CB-1C60-4D32-B35E-58F0FA5D04EB}" type="presParOf" srcId="{422376F8-CD6F-4598-889C-2F60065D020C}" destId="{8EB9C9C0-0F66-4296-96D1-119F7DC99A16}" srcOrd="2" destOrd="0" presId="urn:microsoft.com/office/officeart/2005/8/layout/chart3"/>
    <dgm:cxn modelId="{C157D4AA-512A-4F70-A7FE-CE152BAB332A}" type="presParOf" srcId="{422376F8-CD6F-4598-889C-2F60065D020C}" destId="{A2EE9302-559D-49E8-9D50-44AF1EAB9859}" srcOrd="3" destOrd="0" presId="urn:microsoft.com/office/officeart/2005/8/layout/chart3"/>
    <dgm:cxn modelId="{758C4D78-5CFE-4915-AC0E-F8FDF8DDE850}" type="presParOf" srcId="{422376F8-CD6F-4598-889C-2F60065D020C}" destId="{467EA50D-5996-4C56-B695-FE2EB3FEE027}" srcOrd="4" destOrd="0" presId="urn:microsoft.com/office/officeart/2005/8/layout/chart3"/>
    <dgm:cxn modelId="{4460D4C2-9018-4E02-9523-097508BC0EB5}" type="presParOf" srcId="{422376F8-CD6F-4598-889C-2F60065D020C}" destId="{D4795DBD-7E06-49AF-84A2-A0598E9B357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D6B22-9E6C-4A27-8032-C5E11DAE5A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EB704-89BE-46B4-9DCA-EEF3A1418706}">
      <dgm:prSet phldrT="[Text]"/>
      <dgm:spPr/>
      <dgm:t>
        <a:bodyPr/>
        <a:lstStyle/>
        <a:p>
          <a:r>
            <a:rPr lang="en-US" dirty="0"/>
            <a:t>SOA</a:t>
          </a:r>
        </a:p>
      </dgm:t>
    </dgm:pt>
    <dgm:pt modelId="{11DBA691-6B9A-4C42-A9B5-79247A5420E7}" type="parTrans" cxnId="{EC8189BE-2621-46F8-BF96-5FD5E2573EC5}">
      <dgm:prSet/>
      <dgm:spPr/>
      <dgm:t>
        <a:bodyPr/>
        <a:lstStyle/>
        <a:p>
          <a:endParaRPr lang="en-US"/>
        </a:p>
      </dgm:t>
    </dgm:pt>
    <dgm:pt modelId="{C1409AA6-F946-47C0-9B9C-7A347719072D}" type="sibTrans" cxnId="{EC8189BE-2621-46F8-BF96-5FD5E2573EC5}">
      <dgm:prSet/>
      <dgm:spPr/>
      <dgm:t>
        <a:bodyPr/>
        <a:lstStyle/>
        <a:p>
          <a:endParaRPr lang="en-US"/>
        </a:p>
      </dgm:t>
    </dgm:pt>
    <dgm:pt modelId="{C84B6DAA-46AA-4A57-9DD6-CC3B93FC4057}">
      <dgm:prSet phldrT="[Text]"/>
      <dgm:spPr/>
      <dgm:t>
        <a:bodyPr/>
        <a:lstStyle/>
        <a:p>
          <a:r>
            <a:rPr lang="en-US" dirty="0"/>
            <a:t>Less technology dependant</a:t>
          </a:r>
        </a:p>
      </dgm:t>
    </dgm:pt>
    <dgm:pt modelId="{AC72B0B6-A846-45F2-B691-A7499D4C649E}" type="parTrans" cxnId="{9439F4BE-3825-4651-B850-5C4B1E3B197C}">
      <dgm:prSet/>
      <dgm:spPr/>
      <dgm:t>
        <a:bodyPr/>
        <a:lstStyle/>
        <a:p>
          <a:endParaRPr lang="en-US"/>
        </a:p>
      </dgm:t>
    </dgm:pt>
    <dgm:pt modelId="{EAAF7894-FEC0-4EFC-BC1A-C44B2A461371}" type="sibTrans" cxnId="{9439F4BE-3825-4651-B850-5C4B1E3B197C}">
      <dgm:prSet/>
      <dgm:spPr/>
      <dgm:t>
        <a:bodyPr/>
        <a:lstStyle/>
        <a:p>
          <a:endParaRPr lang="en-US"/>
        </a:p>
      </dgm:t>
    </dgm:pt>
    <dgm:pt modelId="{D3D68729-89BC-4132-B6CA-0504CC9A298A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8F27D459-7B50-4238-9EB7-622EE3F7A442}" type="parTrans" cxnId="{260323FE-3E1E-4D96-A6F2-4105E82B6C3F}">
      <dgm:prSet/>
      <dgm:spPr/>
      <dgm:t>
        <a:bodyPr/>
        <a:lstStyle/>
        <a:p>
          <a:endParaRPr lang="en-US"/>
        </a:p>
      </dgm:t>
    </dgm:pt>
    <dgm:pt modelId="{C4D5B810-3174-44E1-A4A3-B99A5D58BDE3}" type="sibTrans" cxnId="{260323FE-3E1E-4D96-A6F2-4105E82B6C3F}">
      <dgm:prSet/>
      <dgm:spPr/>
      <dgm:t>
        <a:bodyPr/>
        <a:lstStyle/>
        <a:p>
          <a:endParaRPr lang="en-US"/>
        </a:p>
      </dgm:t>
    </dgm:pt>
    <dgm:pt modelId="{BD835CDA-F6AF-4B25-BF59-953892E52EA6}">
      <dgm:prSet phldrT="[Text]"/>
      <dgm:spPr/>
      <dgm:t>
        <a:bodyPr/>
        <a:lstStyle/>
        <a:p>
          <a:r>
            <a:rPr lang="en-US" dirty="0"/>
            <a:t>Less coding, more composition</a:t>
          </a:r>
        </a:p>
      </dgm:t>
    </dgm:pt>
    <dgm:pt modelId="{660E9D1E-8421-4C47-9A76-91D99D4D62C3}" type="parTrans" cxnId="{ADAD235A-7203-4B9F-8E99-F0C6EFC0FA91}">
      <dgm:prSet/>
      <dgm:spPr/>
      <dgm:t>
        <a:bodyPr/>
        <a:lstStyle/>
        <a:p>
          <a:endParaRPr lang="en-US"/>
        </a:p>
      </dgm:t>
    </dgm:pt>
    <dgm:pt modelId="{B1E55221-B5D8-413A-AD1D-59C2B8867E0D}" type="sibTrans" cxnId="{ADAD235A-7203-4B9F-8E99-F0C6EFC0FA91}">
      <dgm:prSet/>
      <dgm:spPr/>
      <dgm:t>
        <a:bodyPr/>
        <a:lstStyle/>
        <a:p>
          <a:endParaRPr lang="en-US"/>
        </a:p>
      </dgm:t>
    </dgm:pt>
    <dgm:pt modelId="{3D30B481-C326-49BC-829A-F7D1CDE39E51}">
      <dgm:prSet phldrT="[Text]"/>
      <dgm:spPr/>
      <dgm:t>
        <a:bodyPr/>
        <a:lstStyle/>
        <a:p>
          <a:r>
            <a:rPr lang="en-US" dirty="0"/>
            <a:t>Internal platform independence through SOA</a:t>
          </a:r>
        </a:p>
      </dgm:t>
    </dgm:pt>
    <dgm:pt modelId="{0AC95F97-9489-4263-859A-5620FF262E35}" type="parTrans" cxnId="{58B5F83F-6A67-4298-A8DD-7E840CDFB3F7}">
      <dgm:prSet/>
      <dgm:spPr/>
      <dgm:t>
        <a:bodyPr/>
        <a:lstStyle/>
        <a:p>
          <a:endParaRPr lang="en-US"/>
        </a:p>
      </dgm:t>
    </dgm:pt>
    <dgm:pt modelId="{DA2697F5-8BC0-4E1E-AAA9-7615D3FB5C21}" type="sibTrans" cxnId="{58B5F83F-6A67-4298-A8DD-7E840CDFB3F7}">
      <dgm:prSet/>
      <dgm:spPr/>
      <dgm:t>
        <a:bodyPr/>
        <a:lstStyle/>
        <a:p>
          <a:endParaRPr lang="en-US"/>
        </a:p>
      </dgm:t>
    </dgm:pt>
    <dgm:pt modelId="{5A89AB43-DA3F-48CF-9A59-8BAFE22C41E3}">
      <dgm:prSet phldrT="[Text]"/>
      <dgm:spPr/>
      <dgm:t>
        <a:bodyPr/>
        <a:lstStyle/>
        <a:p>
          <a:r>
            <a:rPr lang="en-US" dirty="0"/>
            <a:t>Portability of parts</a:t>
          </a:r>
        </a:p>
      </dgm:t>
    </dgm:pt>
    <dgm:pt modelId="{AB71C2D8-41CC-4B48-8108-B4013F3E42E0}" type="parTrans" cxnId="{C01839F4-1182-4F84-8B01-2E16521F6C12}">
      <dgm:prSet/>
      <dgm:spPr/>
    </dgm:pt>
    <dgm:pt modelId="{C1841259-49A9-432B-9D71-A1E456BEE323}" type="sibTrans" cxnId="{C01839F4-1182-4F84-8B01-2E16521F6C12}">
      <dgm:prSet/>
      <dgm:spPr/>
    </dgm:pt>
    <dgm:pt modelId="{2979AD4D-A760-4847-9980-0FF45DE66ED0}" type="pres">
      <dgm:prSet presAssocID="{E22D6B22-9E6C-4A27-8032-C5E11DAE5ABB}" presName="linear" presStyleCnt="0">
        <dgm:presLayoutVars>
          <dgm:animLvl val="lvl"/>
          <dgm:resizeHandles val="exact"/>
        </dgm:presLayoutVars>
      </dgm:prSet>
      <dgm:spPr/>
    </dgm:pt>
    <dgm:pt modelId="{48024198-4DF4-47CB-8CE7-C14B208AE916}" type="pres">
      <dgm:prSet presAssocID="{2A9EB704-89BE-46B4-9DCA-EEF3A14187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630627-6F43-4AF9-B854-726A53AAF11E}" type="pres">
      <dgm:prSet presAssocID="{2A9EB704-89BE-46B4-9DCA-EEF3A1418706}" presName="childText" presStyleLbl="revTx" presStyleIdx="0" presStyleCnt="2">
        <dgm:presLayoutVars>
          <dgm:bulletEnabled val="1"/>
        </dgm:presLayoutVars>
      </dgm:prSet>
      <dgm:spPr/>
    </dgm:pt>
    <dgm:pt modelId="{6E7F4009-85BB-4122-A347-E75CCF749192}" type="pres">
      <dgm:prSet presAssocID="{D3D68729-89BC-4132-B6CA-0504CC9A29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904E72-0820-44E1-BD8E-0D698AE885F5}" type="pres">
      <dgm:prSet presAssocID="{D3D68729-89BC-4132-B6CA-0504CC9A298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EF4770A-84CC-41FB-90CE-EA926879CF45}" type="presOf" srcId="{C84B6DAA-46AA-4A57-9DD6-CC3B93FC4057}" destId="{08630627-6F43-4AF9-B854-726A53AAF11E}" srcOrd="0" destOrd="0" presId="urn:microsoft.com/office/officeart/2005/8/layout/vList2"/>
    <dgm:cxn modelId="{027F1F15-5413-47D5-A9DB-2B01088E53C9}" type="presOf" srcId="{D3D68729-89BC-4132-B6CA-0504CC9A298A}" destId="{6E7F4009-85BB-4122-A347-E75CCF749192}" srcOrd="0" destOrd="0" presId="urn:microsoft.com/office/officeart/2005/8/layout/vList2"/>
    <dgm:cxn modelId="{28C9F624-2C42-4788-AA06-F329F41409AA}" type="presOf" srcId="{2A9EB704-89BE-46B4-9DCA-EEF3A1418706}" destId="{48024198-4DF4-47CB-8CE7-C14B208AE916}" srcOrd="0" destOrd="0" presId="urn:microsoft.com/office/officeart/2005/8/layout/vList2"/>
    <dgm:cxn modelId="{58B5F83F-6A67-4298-A8DD-7E840CDFB3F7}" srcId="{2A9EB704-89BE-46B4-9DCA-EEF3A1418706}" destId="{3D30B481-C326-49BC-829A-F7D1CDE39E51}" srcOrd="1" destOrd="0" parTransId="{0AC95F97-9489-4263-859A-5620FF262E35}" sibTransId="{DA2697F5-8BC0-4E1E-AAA9-7615D3FB5C21}"/>
    <dgm:cxn modelId="{ADAD235A-7203-4B9F-8E99-F0C6EFC0FA91}" srcId="{D3D68729-89BC-4132-B6CA-0504CC9A298A}" destId="{BD835CDA-F6AF-4B25-BF59-953892E52EA6}" srcOrd="0" destOrd="0" parTransId="{660E9D1E-8421-4C47-9A76-91D99D4D62C3}" sibTransId="{B1E55221-B5D8-413A-AD1D-59C2B8867E0D}"/>
    <dgm:cxn modelId="{93CD9A9C-9020-4F58-958E-CE8C84D84E1B}" type="presOf" srcId="{5A89AB43-DA3F-48CF-9A59-8BAFE22C41E3}" destId="{EF904E72-0820-44E1-BD8E-0D698AE885F5}" srcOrd="0" destOrd="1" presId="urn:microsoft.com/office/officeart/2005/8/layout/vList2"/>
    <dgm:cxn modelId="{CCB264B2-178C-484C-A8DD-162BB661EB44}" type="presOf" srcId="{3D30B481-C326-49BC-829A-F7D1CDE39E51}" destId="{08630627-6F43-4AF9-B854-726A53AAF11E}" srcOrd="0" destOrd="1" presId="urn:microsoft.com/office/officeart/2005/8/layout/vList2"/>
    <dgm:cxn modelId="{EC8189BE-2621-46F8-BF96-5FD5E2573EC5}" srcId="{E22D6B22-9E6C-4A27-8032-C5E11DAE5ABB}" destId="{2A9EB704-89BE-46B4-9DCA-EEF3A1418706}" srcOrd="0" destOrd="0" parTransId="{11DBA691-6B9A-4C42-A9B5-79247A5420E7}" sibTransId="{C1409AA6-F946-47C0-9B9C-7A347719072D}"/>
    <dgm:cxn modelId="{9439F4BE-3825-4651-B850-5C4B1E3B197C}" srcId="{2A9EB704-89BE-46B4-9DCA-EEF3A1418706}" destId="{C84B6DAA-46AA-4A57-9DD6-CC3B93FC4057}" srcOrd="0" destOrd="0" parTransId="{AC72B0B6-A846-45F2-B691-A7499D4C649E}" sibTransId="{EAAF7894-FEC0-4EFC-BC1A-C44B2A461371}"/>
    <dgm:cxn modelId="{866C59C9-BE00-4729-BF5F-DD6380298E0F}" type="presOf" srcId="{E22D6B22-9E6C-4A27-8032-C5E11DAE5ABB}" destId="{2979AD4D-A760-4847-9980-0FF45DE66ED0}" srcOrd="0" destOrd="0" presId="urn:microsoft.com/office/officeart/2005/8/layout/vList2"/>
    <dgm:cxn modelId="{B82105CF-16B2-42A8-91D6-1218FE08CB22}" type="presOf" srcId="{BD835CDA-F6AF-4B25-BF59-953892E52EA6}" destId="{EF904E72-0820-44E1-BD8E-0D698AE885F5}" srcOrd="0" destOrd="0" presId="urn:microsoft.com/office/officeart/2005/8/layout/vList2"/>
    <dgm:cxn modelId="{C01839F4-1182-4F84-8B01-2E16521F6C12}" srcId="{D3D68729-89BC-4132-B6CA-0504CC9A298A}" destId="{5A89AB43-DA3F-48CF-9A59-8BAFE22C41E3}" srcOrd="1" destOrd="0" parTransId="{AB71C2D8-41CC-4B48-8108-B4013F3E42E0}" sibTransId="{C1841259-49A9-432B-9D71-A1E456BEE323}"/>
    <dgm:cxn modelId="{260323FE-3E1E-4D96-A6F2-4105E82B6C3F}" srcId="{E22D6B22-9E6C-4A27-8032-C5E11DAE5ABB}" destId="{D3D68729-89BC-4132-B6CA-0504CC9A298A}" srcOrd="1" destOrd="0" parTransId="{8F27D459-7B50-4238-9EB7-622EE3F7A442}" sibTransId="{C4D5B810-3174-44E1-A4A3-B99A5D58BDE3}"/>
    <dgm:cxn modelId="{7231971F-E3CD-4931-A5E0-E92E7F2E7E42}" type="presParOf" srcId="{2979AD4D-A760-4847-9980-0FF45DE66ED0}" destId="{48024198-4DF4-47CB-8CE7-C14B208AE916}" srcOrd="0" destOrd="0" presId="urn:microsoft.com/office/officeart/2005/8/layout/vList2"/>
    <dgm:cxn modelId="{35818753-7B20-4BBD-999C-CEAD72CA354D}" type="presParOf" srcId="{2979AD4D-A760-4847-9980-0FF45DE66ED0}" destId="{08630627-6F43-4AF9-B854-726A53AAF11E}" srcOrd="1" destOrd="0" presId="urn:microsoft.com/office/officeart/2005/8/layout/vList2"/>
    <dgm:cxn modelId="{0529A11B-8A3D-4092-AB22-540AD22D6DAA}" type="presParOf" srcId="{2979AD4D-A760-4847-9980-0FF45DE66ED0}" destId="{6E7F4009-85BB-4122-A347-E75CCF749192}" srcOrd="2" destOrd="0" presId="urn:microsoft.com/office/officeart/2005/8/layout/vList2"/>
    <dgm:cxn modelId="{EF32AA85-04C7-4042-9AEE-F1B29394FEA4}" type="presParOf" srcId="{2979AD4D-A760-4847-9980-0FF45DE66ED0}" destId="{EF904E72-0820-44E1-BD8E-0D698AE885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6997F3-D79C-4829-AD8D-1A1C2F911B1E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93810-44B6-41F9-A97C-0D2B6379FCEA}">
      <dgm:prSet phldrT="[Text]"/>
      <dgm:spPr/>
      <dgm:t>
        <a:bodyPr/>
        <a:lstStyle/>
        <a:p>
          <a:r>
            <a:rPr lang="en-US" dirty="0"/>
            <a:t>Adaptability</a:t>
          </a:r>
        </a:p>
      </dgm:t>
    </dgm:pt>
    <dgm:pt modelId="{C0E6C0FF-0A52-45B3-82F9-21FB12ED8B0C}" type="parTrans" cxnId="{8DDD7D2A-68DF-4C6B-B579-AF801209DCAF}">
      <dgm:prSet/>
      <dgm:spPr/>
      <dgm:t>
        <a:bodyPr/>
        <a:lstStyle/>
        <a:p>
          <a:endParaRPr lang="en-US"/>
        </a:p>
      </dgm:t>
    </dgm:pt>
    <dgm:pt modelId="{8FF9848C-5ADD-45FC-B611-022FE9DD364F}" type="sibTrans" cxnId="{8DDD7D2A-68DF-4C6B-B579-AF801209DCAF}">
      <dgm:prSet/>
      <dgm:spPr/>
      <dgm:t>
        <a:bodyPr/>
        <a:lstStyle/>
        <a:p>
          <a:endParaRPr lang="en-US"/>
        </a:p>
      </dgm:t>
    </dgm:pt>
    <dgm:pt modelId="{2EB58856-7FA5-4E90-8E12-12FABBC076D2}">
      <dgm:prSet phldrT="[Text]" custT="1"/>
      <dgm:spPr/>
      <dgm:t>
        <a:bodyPr/>
        <a:lstStyle/>
        <a:p>
          <a:r>
            <a:rPr lang="en-US" sz="1600" dirty="0"/>
            <a:t>Change to new specs or operating environments</a:t>
          </a:r>
        </a:p>
      </dgm:t>
    </dgm:pt>
    <dgm:pt modelId="{1E540F9D-3341-4425-8BCD-278F9A21D253}" type="parTrans" cxnId="{39E9E221-B1F0-4B90-ADB9-8F5DBD3FB8A0}">
      <dgm:prSet/>
      <dgm:spPr/>
      <dgm:t>
        <a:bodyPr/>
        <a:lstStyle/>
        <a:p>
          <a:endParaRPr lang="en-US"/>
        </a:p>
      </dgm:t>
    </dgm:pt>
    <dgm:pt modelId="{D1419052-C7EF-41A3-9A96-B262F13A1B2D}" type="sibTrans" cxnId="{39E9E221-B1F0-4B90-ADB9-8F5DBD3FB8A0}">
      <dgm:prSet/>
      <dgm:spPr/>
      <dgm:t>
        <a:bodyPr/>
        <a:lstStyle/>
        <a:p>
          <a:endParaRPr lang="en-US"/>
        </a:p>
      </dgm:t>
    </dgm:pt>
    <dgm:pt modelId="{F5BB2EDC-81C3-443C-9E01-6285A6CA65A7}">
      <dgm:prSet phldrT="[Text]"/>
      <dgm:spPr/>
      <dgm:t>
        <a:bodyPr/>
        <a:lstStyle/>
        <a:p>
          <a:r>
            <a:rPr lang="en-US" dirty="0" err="1"/>
            <a:t>Instalability</a:t>
          </a:r>
          <a:endParaRPr lang="en-US" dirty="0"/>
        </a:p>
      </dgm:t>
    </dgm:pt>
    <dgm:pt modelId="{D1E6A1C3-78F5-4DC6-B3F2-5C059346070A}" type="parTrans" cxnId="{2F7F1826-D861-4FC6-BA7A-A7231044C0D1}">
      <dgm:prSet/>
      <dgm:spPr/>
      <dgm:t>
        <a:bodyPr/>
        <a:lstStyle/>
        <a:p>
          <a:endParaRPr lang="en-US"/>
        </a:p>
      </dgm:t>
    </dgm:pt>
    <dgm:pt modelId="{60982748-57F0-44B8-BB16-9CED17DD4A73}" type="sibTrans" cxnId="{2F7F1826-D861-4FC6-BA7A-A7231044C0D1}">
      <dgm:prSet/>
      <dgm:spPr/>
      <dgm:t>
        <a:bodyPr/>
        <a:lstStyle/>
        <a:p>
          <a:endParaRPr lang="en-US"/>
        </a:p>
      </dgm:t>
    </dgm:pt>
    <dgm:pt modelId="{C5BB005A-FCF5-49A8-8D86-A0C2E30FCCF9}">
      <dgm:prSet phldrT="[Text]" custT="1"/>
      <dgm:spPr/>
      <dgm:t>
        <a:bodyPr/>
        <a:lstStyle/>
        <a:p>
          <a:r>
            <a:rPr lang="en-US" sz="1600" dirty="0"/>
            <a:t>effort required to install the software</a:t>
          </a:r>
        </a:p>
      </dgm:t>
    </dgm:pt>
    <dgm:pt modelId="{03C78219-A0E9-425C-88CD-B4F78CB2F444}" type="parTrans" cxnId="{C073D34B-1BE6-4A2C-9C37-3A98A67D6756}">
      <dgm:prSet/>
      <dgm:spPr/>
      <dgm:t>
        <a:bodyPr/>
        <a:lstStyle/>
        <a:p>
          <a:endParaRPr lang="en-US"/>
        </a:p>
      </dgm:t>
    </dgm:pt>
    <dgm:pt modelId="{B7F6B36A-27D8-461A-B3C1-F6F426BDA3B0}" type="sibTrans" cxnId="{C073D34B-1BE6-4A2C-9C37-3A98A67D6756}">
      <dgm:prSet/>
      <dgm:spPr/>
      <dgm:t>
        <a:bodyPr/>
        <a:lstStyle/>
        <a:p>
          <a:endParaRPr lang="en-US"/>
        </a:p>
      </dgm:t>
    </dgm:pt>
    <dgm:pt modelId="{983E0F5C-3392-4F26-9E94-E84F2205B511}">
      <dgm:prSet phldrT="[Text]"/>
      <dgm:spPr/>
      <dgm:t>
        <a:bodyPr/>
        <a:lstStyle/>
        <a:p>
          <a:r>
            <a:rPr lang="en-US" dirty="0" err="1"/>
            <a:t>Replaceability</a:t>
          </a:r>
          <a:endParaRPr lang="en-US" dirty="0"/>
        </a:p>
      </dgm:t>
    </dgm:pt>
    <dgm:pt modelId="{6763C459-6442-4264-9B9E-268A083DFFF7}" type="parTrans" cxnId="{DD746760-3B2F-4B3D-9A34-76EAEA7092E2}">
      <dgm:prSet/>
      <dgm:spPr/>
      <dgm:t>
        <a:bodyPr/>
        <a:lstStyle/>
        <a:p>
          <a:endParaRPr lang="en-US"/>
        </a:p>
      </dgm:t>
    </dgm:pt>
    <dgm:pt modelId="{3DA3874B-BDA4-4468-8B9D-F6E1067A8A43}" type="sibTrans" cxnId="{DD746760-3B2F-4B3D-9A34-76EAEA7092E2}">
      <dgm:prSet/>
      <dgm:spPr/>
      <dgm:t>
        <a:bodyPr/>
        <a:lstStyle/>
        <a:p>
          <a:endParaRPr lang="en-US"/>
        </a:p>
      </dgm:t>
    </dgm:pt>
    <dgm:pt modelId="{73F37A74-4794-4F22-9A0F-EF534EE1BDBA}">
      <dgm:prSet phldrT="[Text]"/>
      <dgm:spPr/>
      <dgm:t>
        <a:bodyPr/>
        <a:lstStyle/>
        <a:p>
          <a:r>
            <a:rPr lang="en-US" dirty="0" err="1"/>
            <a:t>plug&amp;play</a:t>
          </a:r>
          <a:r>
            <a:rPr lang="en-US" dirty="0"/>
            <a:t> of </a:t>
          </a:r>
          <a:r>
            <a:rPr lang="en-US" dirty="0" err="1"/>
            <a:t>compon</a:t>
          </a:r>
          <a:r>
            <a:rPr lang="en-US" dirty="0"/>
            <a:t>.</a:t>
          </a:r>
        </a:p>
      </dgm:t>
    </dgm:pt>
    <dgm:pt modelId="{7138C683-BD8B-4EF8-A9F6-CD5BC6B3CEC5}" type="parTrans" cxnId="{D8FA689F-A992-4B49-A030-1F95CBFC4FF3}">
      <dgm:prSet/>
      <dgm:spPr/>
      <dgm:t>
        <a:bodyPr/>
        <a:lstStyle/>
        <a:p>
          <a:endParaRPr lang="en-US"/>
        </a:p>
      </dgm:t>
    </dgm:pt>
    <dgm:pt modelId="{5D9C698A-EA54-4347-BCFB-AA00CBB60AC7}" type="sibTrans" cxnId="{D8FA689F-A992-4B49-A030-1F95CBFC4FF3}">
      <dgm:prSet/>
      <dgm:spPr/>
      <dgm:t>
        <a:bodyPr/>
        <a:lstStyle/>
        <a:p>
          <a:endParaRPr lang="en-US"/>
        </a:p>
      </dgm:t>
    </dgm:pt>
    <dgm:pt modelId="{D5EE2ED4-862D-4121-9A62-B2C40D748F9E}">
      <dgm:prSet phldrT="[Text]"/>
      <dgm:spPr/>
      <dgm:t>
        <a:bodyPr/>
        <a:lstStyle/>
        <a:p>
          <a:r>
            <a:rPr lang="en-US" dirty="0"/>
            <a:t>Conformance</a:t>
          </a:r>
        </a:p>
      </dgm:t>
    </dgm:pt>
    <dgm:pt modelId="{7E96B023-E112-49B9-A408-32DEC56C2755}" type="parTrans" cxnId="{BAB704A0-8800-43EA-B11D-8E0D7D988274}">
      <dgm:prSet/>
      <dgm:spPr/>
      <dgm:t>
        <a:bodyPr/>
        <a:lstStyle/>
        <a:p>
          <a:endParaRPr lang="en-US"/>
        </a:p>
      </dgm:t>
    </dgm:pt>
    <dgm:pt modelId="{62A82B3B-14C8-49A8-ADC4-65D6ABE3DFF7}" type="sibTrans" cxnId="{BAB704A0-8800-43EA-B11D-8E0D7D988274}">
      <dgm:prSet/>
      <dgm:spPr/>
      <dgm:t>
        <a:bodyPr/>
        <a:lstStyle/>
        <a:p>
          <a:endParaRPr lang="en-US"/>
        </a:p>
      </dgm:t>
    </dgm:pt>
    <dgm:pt modelId="{BEBAB0C6-2C3A-46EA-BA53-1508F8E1843E}">
      <dgm:prSet phldrT="[Text]" custT="1"/>
      <dgm:spPr/>
      <dgm:t>
        <a:bodyPr/>
        <a:lstStyle/>
        <a:p>
          <a:r>
            <a:rPr lang="en-US" sz="1400" dirty="0"/>
            <a:t>Similar to compliance for functionality</a:t>
          </a:r>
        </a:p>
      </dgm:t>
    </dgm:pt>
    <dgm:pt modelId="{15E7A87C-9D15-47B0-B4EC-5D4D2E99791A}" type="parTrans" cxnId="{CBC70E86-6D44-4A7C-9EB2-8DBEFC00D1EF}">
      <dgm:prSet/>
      <dgm:spPr/>
      <dgm:t>
        <a:bodyPr/>
        <a:lstStyle/>
        <a:p>
          <a:endParaRPr lang="en-US"/>
        </a:p>
      </dgm:t>
    </dgm:pt>
    <dgm:pt modelId="{7DB032B4-F521-44BF-8A46-DBE09158B73F}" type="sibTrans" cxnId="{CBC70E86-6D44-4A7C-9EB2-8DBEFC00D1EF}">
      <dgm:prSet/>
      <dgm:spPr/>
      <dgm:t>
        <a:bodyPr/>
        <a:lstStyle/>
        <a:p>
          <a:endParaRPr lang="en-US"/>
        </a:p>
      </dgm:t>
    </dgm:pt>
    <dgm:pt modelId="{483F1A37-8F56-42D5-BEDE-7CC04A967E2A}">
      <dgm:prSet phldrT="[Text]" custT="1"/>
      <dgm:spPr/>
      <dgm:t>
        <a:bodyPr/>
        <a:lstStyle/>
        <a:p>
          <a:r>
            <a:rPr lang="en-US" sz="1600" dirty="0"/>
            <a:t>Compliant with … [Yes/no]</a:t>
          </a:r>
        </a:p>
      </dgm:t>
    </dgm:pt>
    <dgm:pt modelId="{FDB6A7E1-90F5-45F4-82B5-8CE1C4ED813A}" type="parTrans" cxnId="{042DF829-A4E7-423B-8294-9082EB5BA75A}">
      <dgm:prSet/>
      <dgm:spPr/>
      <dgm:t>
        <a:bodyPr/>
        <a:lstStyle/>
        <a:p>
          <a:endParaRPr lang="en-US"/>
        </a:p>
      </dgm:t>
    </dgm:pt>
    <dgm:pt modelId="{92583C41-0D04-47DE-A128-E000F2765436}" type="sibTrans" cxnId="{042DF829-A4E7-423B-8294-9082EB5BA75A}">
      <dgm:prSet/>
      <dgm:spPr/>
      <dgm:t>
        <a:bodyPr/>
        <a:lstStyle/>
        <a:p>
          <a:endParaRPr lang="en-US"/>
        </a:p>
      </dgm:t>
    </dgm:pt>
    <dgm:pt modelId="{17AC0C54-ED68-4777-B6DD-D96BCD8B78AB}">
      <dgm:prSet phldrT="[Text]" custT="1"/>
      <dgm:spPr/>
      <dgm:t>
        <a:bodyPr/>
        <a:lstStyle/>
        <a:p>
          <a:r>
            <a:rPr lang="en-US" sz="1600" dirty="0"/>
            <a:t>Deployment + installation</a:t>
          </a:r>
        </a:p>
      </dgm:t>
    </dgm:pt>
    <dgm:pt modelId="{1D8B84FE-EE2F-4B75-8613-8222F88F9313}" type="parTrans" cxnId="{A39FAEFF-57CF-4778-9165-9EBADD51D8EF}">
      <dgm:prSet/>
      <dgm:spPr/>
      <dgm:t>
        <a:bodyPr/>
        <a:lstStyle/>
        <a:p>
          <a:endParaRPr lang="en-US"/>
        </a:p>
      </dgm:t>
    </dgm:pt>
    <dgm:pt modelId="{71258374-90A3-48FA-ADCE-8E67CBFE123E}" type="sibTrans" cxnId="{A39FAEFF-57CF-4778-9165-9EBADD51D8EF}">
      <dgm:prSet/>
      <dgm:spPr/>
      <dgm:t>
        <a:bodyPr/>
        <a:lstStyle/>
        <a:p>
          <a:endParaRPr lang="en-US"/>
        </a:p>
      </dgm:t>
    </dgm:pt>
    <dgm:pt modelId="{A060E060-A81E-4FE8-B871-170DF036A397}">
      <dgm:prSet phldrT="[Text]" custT="1"/>
      <dgm:spPr/>
      <dgm:t>
        <a:bodyPr/>
        <a:lstStyle/>
        <a:p>
          <a:r>
            <a:rPr lang="en-US" sz="1400" dirty="0"/>
            <a:t>Compliant with 3</a:t>
          </a:r>
          <a:r>
            <a:rPr lang="en-US" sz="1400" baseline="30000" dirty="0"/>
            <a:t>rd</a:t>
          </a:r>
          <a:r>
            <a:rPr lang="en-US" sz="1400" dirty="0"/>
            <a:t> party  </a:t>
          </a:r>
          <a:r>
            <a:rPr lang="en-US" sz="1400" dirty="0" err="1"/>
            <a:t>compon</a:t>
          </a:r>
          <a:r>
            <a:rPr lang="en-US" sz="1400" dirty="0"/>
            <a:t>: DB,  app. Server</a:t>
          </a:r>
        </a:p>
      </dgm:t>
    </dgm:pt>
    <dgm:pt modelId="{47D1D200-1DAD-4A70-9E59-87D245373776}" type="parTrans" cxnId="{2183CAA3-DD9A-4731-BB8C-C2EA32E814DB}">
      <dgm:prSet/>
      <dgm:spPr/>
      <dgm:t>
        <a:bodyPr/>
        <a:lstStyle/>
        <a:p>
          <a:endParaRPr lang="en-US"/>
        </a:p>
      </dgm:t>
    </dgm:pt>
    <dgm:pt modelId="{52C84AC6-2203-408E-8A7D-95B19CFC15C1}" type="sibTrans" cxnId="{2183CAA3-DD9A-4731-BB8C-C2EA32E814DB}">
      <dgm:prSet/>
      <dgm:spPr/>
      <dgm:t>
        <a:bodyPr/>
        <a:lstStyle/>
        <a:p>
          <a:endParaRPr lang="en-US"/>
        </a:p>
      </dgm:t>
    </dgm:pt>
    <dgm:pt modelId="{D4138BB5-0BFA-4A78-91A6-D19A55642A24}">
      <dgm:prSet phldrT="[Text]" custT="1"/>
      <dgm:spPr/>
      <dgm:t>
        <a:bodyPr/>
        <a:lstStyle/>
        <a:p>
          <a:r>
            <a:rPr lang="en-US" sz="1400" dirty="0"/>
            <a:t>Compatible with… [Yes/No]</a:t>
          </a:r>
        </a:p>
      </dgm:t>
    </dgm:pt>
    <dgm:pt modelId="{F0FA3A2F-97CF-4764-A1FF-E29EE9BEC502}" type="parTrans" cxnId="{39CF66ED-9C5F-488C-A12F-2FA9BA74404B}">
      <dgm:prSet/>
      <dgm:spPr/>
      <dgm:t>
        <a:bodyPr/>
        <a:lstStyle/>
        <a:p>
          <a:endParaRPr lang="en-US"/>
        </a:p>
      </dgm:t>
    </dgm:pt>
    <dgm:pt modelId="{2989146D-2364-45D7-935C-793EA4288D9E}" type="sibTrans" cxnId="{39CF66ED-9C5F-488C-A12F-2FA9BA74404B}">
      <dgm:prSet/>
      <dgm:spPr/>
      <dgm:t>
        <a:bodyPr/>
        <a:lstStyle/>
        <a:p>
          <a:endParaRPr lang="en-US"/>
        </a:p>
      </dgm:t>
    </dgm:pt>
    <dgm:pt modelId="{CB12798D-AFF7-493F-9457-7B2396524E7D}">
      <dgm:prSet phldrT="[Text]"/>
      <dgm:spPr/>
      <dgm:t>
        <a:bodyPr/>
        <a:lstStyle/>
        <a:p>
          <a:r>
            <a:rPr lang="en-US" dirty="0"/>
            <a:t>Difficult to evaluate</a:t>
          </a:r>
        </a:p>
      </dgm:t>
    </dgm:pt>
    <dgm:pt modelId="{BEE45C08-84F0-4358-92F5-D82F419DE278}" type="parTrans" cxnId="{4E0AC633-2257-4162-83C6-0F4353DA45B6}">
      <dgm:prSet/>
      <dgm:spPr/>
      <dgm:t>
        <a:bodyPr/>
        <a:lstStyle/>
        <a:p>
          <a:endParaRPr lang="en-US"/>
        </a:p>
      </dgm:t>
    </dgm:pt>
    <dgm:pt modelId="{86883939-9B92-47DF-938C-1EB7A4FB946A}" type="sibTrans" cxnId="{4E0AC633-2257-4162-83C6-0F4353DA45B6}">
      <dgm:prSet/>
      <dgm:spPr/>
      <dgm:t>
        <a:bodyPr/>
        <a:lstStyle/>
        <a:p>
          <a:endParaRPr lang="en-US"/>
        </a:p>
      </dgm:t>
    </dgm:pt>
    <dgm:pt modelId="{D23D05AB-C12C-4581-B6CD-BD3B4156351D}" type="pres">
      <dgm:prSet presAssocID="{8D6997F3-D79C-4829-AD8D-1A1C2F911B1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6B2DCCD-EEEB-454D-A4E5-A6CB699F3373}" type="pres">
      <dgm:prSet presAssocID="{8D6997F3-D79C-4829-AD8D-1A1C2F911B1E}" presName="children" presStyleCnt="0"/>
      <dgm:spPr/>
    </dgm:pt>
    <dgm:pt modelId="{291788A4-2F11-484E-B522-DAAA9957BA2D}" type="pres">
      <dgm:prSet presAssocID="{8D6997F3-D79C-4829-AD8D-1A1C2F911B1E}" presName="child1group" presStyleCnt="0"/>
      <dgm:spPr/>
    </dgm:pt>
    <dgm:pt modelId="{8319E8BB-5E9C-45F1-A41D-A8F78328EF34}" type="pres">
      <dgm:prSet presAssocID="{8D6997F3-D79C-4829-AD8D-1A1C2F911B1E}" presName="child1" presStyleLbl="bgAcc1" presStyleIdx="0" presStyleCnt="4" custScaleX="143574" custLinFactNeighborX="-27934" custLinFactNeighborY="5261"/>
      <dgm:spPr/>
    </dgm:pt>
    <dgm:pt modelId="{E934860B-C30D-4B13-B10F-CF59A4D1BAB3}" type="pres">
      <dgm:prSet presAssocID="{8D6997F3-D79C-4829-AD8D-1A1C2F911B1E}" presName="child1Text" presStyleLbl="bgAcc1" presStyleIdx="0" presStyleCnt="4">
        <dgm:presLayoutVars>
          <dgm:bulletEnabled val="1"/>
        </dgm:presLayoutVars>
      </dgm:prSet>
      <dgm:spPr/>
    </dgm:pt>
    <dgm:pt modelId="{CAE76559-F655-460E-A308-3B44C927A69F}" type="pres">
      <dgm:prSet presAssocID="{8D6997F3-D79C-4829-AD8D-1A1C2F911B1E}" presName="child2group" presStyleCnt="0"/>
      <dgm:spPr/>
    </dgm:pt>
    <dgm:pt modelId="{34DF7438-1B43-4B3A-B769-AAF2721E3A15}" type="pres">
      <dgm:prSet presAssocID="{8D6997F3-D79C-4829-AD8D-1A1C2F911B1E}" presName="child2" presStyleLbl="bgAcc1" presStyleIdx="1" presStyleCnt="4" custScaleX="149053"/>
      <dgm:spPr/>
    </dgm:pt>
    <dgm:pt modelId="{382345B5-947A-4B0D-8FDA-58C053170234}" type="pres">
      <dgm:prSet presAssocID="{8D6997F3-D79C-4829-AD8D-1A1C2F911B1E}" presName="child2Text" presStyleLbl="bgAcc1" presStyleIdx="1" presStyleCnt="4">
        <dgm:presLayoutVars>
          <dgm:bulletEnabled val="1"/>
        </dgm:presLayoutVars>
      </dgm:prSet>
      <dgm:spPr/>
    </dgm:pt>
    <dgm:pt modelId="{D752287B-DF07-40C3-8B4D-F7052F317F20}" type="pres">
      <dgm:prSet presAssocID="{8D6997F3-D79C-4829-AD8D-1A1C2F911B1E}" presName="child3group" presStyleCnt="0"/>
      <dgm:spPr/>
    </dgm:pt>
    <dgm:pt modelId="{FD08F22C-A482-4B6E-9AFC-09EADC3B6FF0}" type="pres">
      <dgm:prSet presAssocID="{8D6997F3-D79C-4829-AD8D-1A1C2F911B1E}" presName="child3" presStyleLbl="bgAcc1" presStyleIdx="2" presStyleCnt="4" custScaleX="156889" custLinFactNeighborX="15969" custLinFactNeighborY="1333"/>
      <dgm:spPr/>
    </dgm:pt>
    <dgm:pt modelId="{8E0812F5-66D2-4BA0-9C78-15F6AD20B0EC}" type="pres">
      <dgm:prSet presAssocID="{8D6997F3-D79C-4829-AD8D-1A1C2F911B1E}" presName="child3Text" presStyleLbl="bgAcc1" presStyleIdx="2" presStyleCnt="4">
        <dgm:presLayoutVars>
          <dgm:bulletEnabled val="1"/>
        </dgm:presLayoutVars>
      </dgm:prSet>
      <dgm:spPr/>
    </dgm:pt>
    <dgm:pt modelId="{4B300890-2338-4195-A814-D3A7914B93C5}" type="pres">
      <dgm:prSet presAssocID="{8D6997F3-D79C-4829-AD8D-1A1C2F911B1E}" presName="child4group" presStyleCnt="0"/>
      <dgm:spPr/>
    </dgm:pt>
    <dgm:pt modelId="{FE4F43DB-E19F-4723-AFC3-33ABA910D85D}" type="pres">
      <dgm:prSet presAssocID="{8D6997F3-D79C-4829-AD8D-1A1C2F911B1E}" presName="child4" presStyleLbl="bgAcc1" presStyleIdx="3" presStyleCnt="4" custScaleX="190587" custScaleY="111431" custLinFactNeighborX="-19000" custLinFactNeighborY="-12570"/>
      <dgm:spPr/>
    </dgm:pt>
    <dgm:pt modelId="{EABC6643-60B2-46F5-9549-4B37FA4FFE2D}" type="pres">
      <dgm:prSet presAssocID="{8D6997F3-D79C-4829-AD8D-1A1C2F911B1E}" presName="child4Text" presStyleLbl="bgAcc1" presStyleIdx="3" presStyleCnt="4">
        <dgm:presLayoutVars>
          <dgm:bulletEnabled val="1"/>
        </dgm:presLayoutVars>
      </dgm:prSet>
      <dgm:spPr/>
    </dgm:pt>
    <dgm:pt modelId="{AFC0DEC3-16C1-45D2-B2E1-38D067AC2F73}" type="pres">
      <dgm:prSet presAssocID="{8D6997F3-D79C-4829-AD8D-1A1C2F911B1E}" presName="childPlaceholder" presStyleCnt="0"/>
      <dgm:spPr/>
    </dgm:pt>
    <dgm:pt modelId="{CD1E1928-C4A1-49A3-9919-5CED4F4A1587}" type="pres">
      <dgm:prSet presAssocID="{8D6997F3-D79C-4829-AD8D-1A1C2F911B1E}" presName="circle" presStyleCnt="0"/>
      <dgm:spPr/>
    </dgm:pt>
    <dgm:pt modelId="{27011DFD-7330-4CE4-AFFB-A41AA76F7B05}" type="pres">
      <dgm:prSet presAssocID="{8D6997F3-D79C-4829-AD8D-1A1C2F911B1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1F9BD2E-3859-45B1-B1C6-DBBE1DCD78D6}" type="pres">
      <dgm:prSet presAssocID="{8D6997F3-D79C-4829-AD8D-1A1C2F911B1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A8964E9-5414-4CEE-B6EC-5674A75F17F7}" type="pres">
      <dgm:prSet presAssocID="{8D6997F3-D79C-4829-AD8D-1A1C2F911B1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FAAF02C-217A-449B-BADD-CBF48CDB5FB9}" type="pres">
      <dgm:prSet presAssocID="{8D6997F3-D79C-4829-AD8D-1A1C2F911B1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3D1708A-D5EB-414A-817B-995A91A06389}" type="pres">
      <dgm:prSet presAssocID="{8D6997F3-D79C-4829-AD8D-1A1C2F911B1E}" presName="quadrantPlaceholder" presStyleCnt="0"/>
      <dgm:spPr/>
    </dgm:pt>
    <dgm:pt modelId="{04F2609F-5B1B-4529-96F0-4B0BD1F8B3D4}" type="pres">
      <dgm:prSet presAssocID="{8D6997F3-D79C-4829-AD8D-1A1C2F911B1E}" presName="center1" presStyleLbl="fgShp" presStyleIdx="0" presStyleCnt="2"/>
      <dgm:spPr/>
    </dgm:pt>
    <dgm:pt modelId="{FE6C07AF-5AFD-4AAC-ACAF-EDE6FC50C637}" type="pres">
      <dgm:prSet presAssocID="{8D6997F3-D79C-4829-AD8D-1A1C2F911B1E}" presName="center2" presStyleLbl="fgShp" presStyleIdx="1" presStyleCnt="2"/>
      <dgm:spPr/>
    </dgm:pt>
  </dgm:ptLst>
  <dgm:cxnLst>
    <dgm:cxn modelId="{A765F60E-00A5-4C05-84EC-397C43150AB4}" type="presOf" srcId="{2EB58856-7FA5-4E90-8E12-12FABBC076D2}" destId="{E934860B-C30D-4B13-B10F-CF59A4D1BAB3}" srcOrd="1" destOrd="0" presId="urn:microsoft.com/office/officeart/2005/8/layout/cycle4#1"/>
    <dgm:cxn modelId="{796F8A18-E2BD-44E0-85CC-553B9E6E0BAC}" type="presOf" srcId="{BEBAB0C6-2C3A-46EA-BA53-1508F8E1843E}" destId="{EABC6643-60B2-46F5-9549-4B37FA4FFE2D}" srcOrd="1" destOrd="0" presId="urn:microsoft.com/office/officeart/2005/8/layout/cycle4#1"/>
    <dgm:cxn modelId="{2282E11D-DE39-43A4-9677-AC5D7FFE7E77}" type="presOf" srcId="{C6193810-44B6-41F9-A97C-0D2B6379FCEA}" destId="{27011DFD-7330-4CE4-AFFB-A41AA76F7B05}" srcOrd="0" destOrd="0" presId="urn:microsoft.com/office/officeart/2005/8/layout/cycle4#1"/>
    <dgm:cxn modelId="{39E9E221-B1F0-4B90-ADB9-8F5DBD3FB8A0}" srcId="{C6193810-44B6-41F9-A97C-0D2B6379FCEA}" destId="{2EB58856-7FA5-4E90-8E12-12FABBC076D2}" srcOrd="0" destOrd="0" parTransId="{1E540F9D-3341-4425-8BCD-278F9A21D253}" sibTransId="{D1419052-C7EF-41A3-9A96-B262F13A1B2D}"/>
    <dgm:cxn modelId="{2F7F1826-D861-4FC6-BA7A-A7231044C0D1}" srcId="{8D6997F3-D79C-4829-AD8D-1A1C2F911B1E}" destId="{F5BB2EDC-81C3-443C-9E01-6285A6CA65A7}" srcOrd="1" destOrd="0" parTransId="{D1E6A1C3-78F5-4DC6-B3F2-5C059346070A}" sibTransId="{60982748-57F0-44B8-BB16-9CED17DD4A73}"/>
    <dgm:cxn modelId="{042DF829-A4E7-423B-8294-9082EB5BA75A}" srcId="{C6193810-44B6-41F9-A97C-0D2B6379FCEA}" destId="{483F1A37-8F56-42D5-BEDE-7CC04A967E2A}" srcOrd="1" destOrd="0" parTransId="{FDB6A7E1-90F5-45F4-82B5-8CE1C4ED813A}" sibTransId="{92583C41-0D04-47DE-A128-E000F2765436}"/>
    <dgm:cxn modelId="{8DDD7D2A-68DF-4C6B-B579-AF801209DCAF}" srcId="{8D6997F3-D79C-4829-AD8D-1A1C2F911B1E}" destId="{C6193810-44B6-41F9-A97C-0D2B6379FCEA}" srcOrd="0" destOrd="0" parTransId="{C0E6C0FF-0A52-45B3-82F9-21FB12ED8B0C}" sibTransId="{8FF9848C-5ADD-45FC-B611-022FE9DD364F}"/>
    <dgm:cxn modelId="{CB7DAC2B-460C-4761-A6EC-D8B672F572C6}" type="presOf" srcId="{D4138BB5-0BFA-4A78-91A6-D19A55642A24}" destId="{FE4F43DB-E19F-4723-AFC3-33ABA910D85D}" srcOrd="0" destOrd="2" presId="urn:microsoft.com/office/officeart/2005/8/layout/cycle4#1"/>
    <dgm:cxn modelId="{847CC72D-C2EA-4BF8-9380-6595565BA0CA}" type="presOf" srcId="{A060E060-A81E-4FE8-B871-170DF036A397}" destId="{FE4F43DB-E19F-4723-AFC3-33ABA910D85D}" srcOrd="0" destOrd="1" presId="urn:microsoft.com/office/officeart/2005/8/layout/cycle4#1"/>
    <dgm:cxn modelId="{4E0AC633-2257-4162-83C6-0F4353DA45B6}" srcId="{983E0F5C-3392-4F26-9E94-E84F2205B511}" destId="{CB12798D-AFF7-493F-9457-7B2396524E7D}" srcOrd="1" destOrd="0" parTransId="{BEE45C08-84F0-4358-92F5-D82F419DE278}" sibTransId="{86883939-9B92-47DF-938C-1EB7A4FB946A}"/>
    <dgm:cxn modelId="{14048442-7502-4FA4-85A6-EC3D416A64C8}" type="presOf" srcId="{8D6997F3-D79C-4829-AD8D-1A1C2F911B1E}" destId="{D23D05AB-C12C-4581-B6CD-BD3B4156351D}" srcOrd="0" destOrd="0" presId="urn:microsoft.com/office/officeart/2005/8/layout/cycle4#1"/>
    <dgm:cxn modelId="{E010C148-E27D-4992-B405-5A6A67AD7BA9}" type="presOf" srcId="{C5BB005A-FCF5-49A8-8D86-A0C2E30FCCF9}" destId="{34DF7438-1B43-4B3A-B769-AAF2721E3A15}" srcOrd="0" destOrd="0" presId="urn:microsoft.com/office/officeart/2005/8/layout/cycle4#1"/>
    <dgm:cxn modelId="{C073D34B-1BE6-4A2C-9C37-3A98A67D6756}" srcId="{F5BB2EDC-81C3-443C-9E01-6285A6CA65A7}" destId="{C5BB005A-FCF5-49A8-8D86-A0C2E30FCCF9}" srcOrd="0" destOrd="0" parTransId="{03C78219-A0E9-425C-88CD-B4F78CB2F444}" sibTransId="{B7F6B36A-27D8-461A-B3C1-F6F426BDA3B0}"/>
    <dgm:cxn modelId="{FD318351-9FD2-4775-8102-5593066BE415}" type="presOf" srcId="{983E0F5C-3392-4F26-9E94-E84F2205B511}" destId="{3A8964E9-5414-4CEE-B6EC-5674A75F17F7}" srcOrd="0" destOrd="0" presId="urn:microsoft.com/office/officeart/2005/8/layout/cycle4#1"/>
    <dgm:cxn modelId="{DD746760-3B2F-4B3D-9A34-76EAEA7092E2}" srcId="{8D6997F3-D79C-4829-AD8D-1A1C2F911B1E}" destId="{983E0F5C-3392-4F26-9E94-E84F2205B511}" srcOrd="2" destOrd="0" parTransId="{6763C459-6442-4264-9B9E-268A083DFFF7}" sibTransId="{3DA3874B-BDA4-4468-8B9D-F6E1067A8A43}"/>
    <dgm:cxn modelId="{86069B75-F833-40D5-9D14-300FE48C57F8}" type="presOf" srcId="{17AC0C54-ED68-4777-B6DD-D96BCD8B78AB}" destId="{34DF7438-1B43-4B3A-B769-AAF2721E3A15}" srcOrd="0" destOrd="1" presId="urn:microsoft.com/office/officeart/2005/8/layout/cycle4#1"/>
    <dgm:cxn modelId="{004F5676-75EB-4BD7-8028-15BBCDFA0308}" type="presOf" srcId="{BEBAB0C6-2C3A-46EA-BA53-1508F8E1843E}" destId="{FE4F43DB-E19F-4723-AFC3-33ABA910D85D}" srcOrd="0" destOrd="0" presId="urn:microsoft.com/office/officeart/2005/8/layout/cycle4#1"/>
    <dgm:cxn modelId="{64128F80-E4E4-4D80-93C4-3AFF015D4AD0}" type="presOf" srcId="{C5BB005A-FCF5-49A8-8D86-A0C2E30FCCF9}" destId="{382345B5-947A-4B0D-8FDA-58C053170234}" srcOrd="1" destOrd="0" presId="urn:microsoft.com/office/officeart/2005/8/layout/cycle4#1"/>
    <dgm:cxn modelId="{27C0DA84-FF21-4AAB-939E-49877A87CE7E}" type="presOf" srcId="{D5EE2ED4-862D-4121-9A62-B2C40D748F9E}" destId="{BFAAF02C-217A-449B-BADD-CBF48CDB5FB9}" srcOrd="0" destOrd="0" presId="urn:microsoft.com/office/officeart/2005/8/layout/cycle4#1"/>
    <dgm:cxn modelId="{CBC70E86-6D44-4A7C-9EB2-8DBEFC00D1EF}" srcId="{D5EE2ED4-862D-4121-9A62-B2C40D748F9E}" destId="{BEBAB0C6-2C3A-46EA-BA53-1508F8E1843E}" srcOrd="0" destOrd="0" parTransId="{15E7A87C-9D15-47B0-B4EC-5D4D2E99791A}" sibTransId="{7DB032B4-F521-44BF-8A46-DBE09158B73F}"/>
    <dgm:cxn modelId="{EE32858F-D217-4D5C-97CD-F74D84FA2CDC}" type="presOf" srcId="{A060E060-A81E-4FE8-B871-170DF036A397}" destId="{EABC6643-60B2-46F5-9549-4B37FA4FFE2D}" srcOrd="1" destOrd="1" presId="urn:microsoft.com/office/officeart/2005/8/layout/cycle4#1"/>
    <dgm:cxn modelId="{D8FA689F-A992-4B49-A030-1F95CBFC4FF3}" srcId="{983E0F5C-3392-4F26-9E94-E84F2205B511}" destId="{73F37A74-4794-4F22-9A0F-EF534EE1BDBA}" srcOrd="0" destOrd="0" parTransId="{7138C683-BD8B-4EF8-A9F6-CD5BC6B3CEC5}" sibTransId="{5D9C698A-EA54-4347-BCFB-AA00CBB60AC7}"/>
    <dgm:cxn modelId="{BAB704A0-8800-43EA-B11D-8E0D7D988274}" srcId="{8D6997F3-D79C-4829-AD8D-1A1C2F911B1E}" destId="{D5EE2ED4-862D-4121-9A62-B2C40D748F9E}" srcOrd="3" destOrd="0" parTransId="{7E96B023-E112-49B9-A408-32DEC56C2755}" sibTransId="{62A82B3B-14C8-49A8-ADC4-65D6ABE3DFF7}"/>
    <dgm:cxn modelId="{2183CAA3-DD9A-4731-BB8C-C2EA32E814DB}" srcId="{D5EE2ED4-862D-4121-9A62-B2C40D748F9E}" destId="{A060E060-A81E-4FE8-B871-170DF036A397}" srcOrd="1" destOrd="0" parTransId="{47D1D200-1DAD-4A70-9E59-87D245373776}" sibTransId="{52C84AC6-2203-408E-8A7D-95B19CFC15C1}"/>
    <dgm:cxn modelId="{59A8FFB4-8177-4EAC-BAAA-5A2F5DDA79A5}" type="presOf" srcId="{F5BB2EDC-81C3-443C-9E01-6285A6CA65A7}" destId="{21F9BD2E-3859-45B1-B1C6-DBBE1DCD78D6}" srcOrd="0" destOrd="0" presId="urn:microsoft.com/office/officeart/2005/8/layout/cycle4#1"/>
    <dgm:cxn modelId="{DBAE6AB5-E23B-4EF7-9A44-9425D1109CED}" type="presOf" srcId="{CB12798D-AFF7-493F-9457-7B2396524E7D}" destId="{8E0812F5-66D2-4BA0-9C78-15F6AD20B0EC}" srcOrd="1" destOrd="1" presId="urn:microsoft.com/office/officeart/2005/8/layout/cycle4#1"/>
    <dgm:cxn modelId="{1A9B67C3-9CA3-4ADE-A1CA-407548D15E78}" type="presOf" srcId="{17AC0C54-ED68-4777-B6DD-D96BCD8B78AB}" destId="{382345B5-947A-4B0D-8FDA-58C053170234}" srcOrd="1" destOrd="1" presId="urn:microsoft.com/office/officeart/2005/8/layout/cycle4#1"/>
    <dgm:cxn modelId="{708EB4C4-B20C-49A4-86E8-2EB1A9556E39}" type="presOf" srcId="{D4138BB5-0BFA-4A78-91A6-D19A55642A24}" destId="{EABC6643-60B2-46F5-9549-4B37FA4FFE2D}" srcOrd="1" destOrd="2" presId="urn:microsoft.com/office/officeart/2005/8/layout/cycle4#1"/>
    <dgm:cxn modelId="{F575BBCA-C5D1-4703-961F-FD4196CDE779}" type="presOf" srcId="{CB12798D-AFF7-493F-9457-7B2396524E7D}" destId="{FD08F22C-A482-4B6E-9AFC-09EADC3B6FF0}" srcOrd="0" destOrd="1" presId="urn:microsoft.com/office/officeart/2005/8/layout/cycle4#1"/>
    <dgm:cxn modelId="{271456CE-9506-46DE-9ABD-E08F4B9DADAA}" type="presOf" srcId="{73F37A74-4794-4F22-9A0F-EF534EE1BDBA}" destId="{8E0812F5-66D2-4BA0-9C78-15F6AD20B0EC}" srcOrd="1" destOrd="0" presId="urn:microsoft.com/office/officeart/2005/8/layout/cycle4#1"/>
    <dgm:cxn modelId="{AF93FDD5-E115-43A2-B243-4F40CCE4329B}" type="presOf" srcId="{483F1A37-8F56-42D5-BEDE-7CC04A967E2A}" destId="{E934860B-C30D-4B13-B10F-CF59A4D1BAB3}" srcOrd="1" destOrd="1" presId="urn:microsoft.com/office/officeart/2005/8/layout/cycle4#1"/>
    <dgm:cxn modelId="{1A8FF1E2-1548-4523-ABCC-EF3B38F9B863}" type="presOf" srcId="{73F37A74-4794-4F22-9A0F-EF534EE1BDBA}" destId="{FD08F22C-A482-4B6E-9AFC-09EADC3B6FF0}" srcOrd="0" destOrd="0" presId="urn:microsoft.com/office/officeart/2005/8/layout/cycle4#1"/>
    <dgm:cxn modelId="{4EBEC4EA-3736-446C-AFD5-91E929ECCA31}" type="presOf" srcId="{2EB58856-7FA5-4E90-8E12-12FABBC076D2}" destId="{8319E8BB-5E9C-45F1-A41D-A8F78328EF34}" srcOrd="0" destOrd="0" presId="urn:microsoft.com/office/officeart/2005/8/layout/cycle4#1"/>
    <dgm:cxn modelId="{39CF66ED-9C5F-488C-A12F-2FA9BA74404B}" srcId="{D5EE2ED4-862D-4121-9A62-B2C40D748F9E}" destId="{D4138BB5-0BFA-4A78-91A6-D19A55642A24}" srcOrd="2" destOrd="0" parTransId="{F0FA3A2F-97CF-4764-A1FF-E29EE9BEC502}" sibTransId="{2989146D-2364-45D7-935C-793EA4288D9E}"/>
    <dgm:cxn modelId="{F2B160EF-3B9B-4741-850B-B2D955EEF6EA}" type="presOf" srcId="{483F1A37-8F56-42D5-BEDE-7CC04A967E2A}" destId="{8319E8BB-5E9C-45F1-A41D-A8F78328EF34}" srcOrd="0" destOrd="1" presId="urn:microsoft.com/office/officeart/2005/8/layout/cycle4#1"/>
    <dgm:cxn modelId="{A39FAEFF-57CF-4778-9165-9EBADD51D8EF}" srcId="{F5BB2EDC-81C3-443C-9E01-6285A6CA65A7}" destId="{17AC0C54-ED68-4777-B6DD-D96BCD8B78AB}" srcOrd="1" destOrd="0" parTransId="{1D8B84FE-EE2F-4B75-8613-8222F88F9313}" sibTransId="{71258374-90A3-48FA-ADCE-8E67CBFE123E}"/>
    <dgm:cxn modelId="{E54975A0-5E85-4A29-BE72-6A5C0F6340C9}" type="presParOf" srcId="{D23D05AB-C12C-4581-B6CD-BD3B4156351D}" destId="{A6B2DCCD-EEEB-454D-A4E5-A6CB699F3373}" srcOrd="0" destOrd="0" presId="urn:microsoft.com/office/officeart/2005/8/layout/cycle4#1"/>
    <dgm:cxn modelId="{AAF47721-937A-4F45-89BE-7F812F18D188}" type="presParOf" srcId="{A6B2DCCD-EEEB-454D-A4E5-A6CB699F3373}" destId="{291788A4-2F11-484E-B522-DAAA9957BA2D}" srcOrd="0" destOrd="0" presId="urn:microsoft.com/office/officeart/2005/8/layout/cycle4#1"/>
    <dgm:cxn modelId="{1E1F2B58-9B61-400A-8025-3B6BE1766043}" type="presParOf" srcId="{291788A4-2F11-484E-B522-DAAA9957BA2D}" destId="{8319E8BB-5E9C-45F1-A41D-A8F78328EF34}" srcOrd="0" destOrd="0" presId="urn:microsoft.com/office/officeart/2005/8/layout/cycle4#1"/>
    <dgm:cxn modelId="{8D51C239-3BCB-4CAD-9E3B-3ADF258D56E2}" type="presParOf" srcId="{291788A4-2F11-484E-B522-DAAA9957BA2D}" destId="{E934860B-C30D-4B13-B10F-CF59A4D1BAB3}" srcOrd="1" destOrd="0" presId="urn:microsoft.com/office/officeart/2005/8/layout/cycle4#1"/>
    <dgm:cxn modelId="{1020D7FB-982F-45D8-B8BB-2465C53B4B63}" type="presParOf" srcId="{A6B2DCCD-EEEB-454D-A4E5-A6CB699F3373}" destId="{CAE76559-F655-460E-A308-3B44C927A69F}" srcOrd="1" destOrd="0" presId="urn:microsoft.com/office/officeart/2005/8/layout/cycle4#1"/>
    <dgm:cxn modelId="{80716C86-0355-4136-890F-6C8E87B54A2E}" type="presParOf" srcId="{CAE76559-F655-460E-A308-3B44C927A69F}" destId="{34DF7438-1B43-4B3A-B769-AAF2721E3A15}" srcOrd="0" destOrd="0" presId="urn:microsoft.com/office/officeart/2005/8/layout/cycle4#1"/>
    <dgm:cxn modelId="{95E7B78E-18D1-4F67-A813-702B216106F3}" type="presParOf" srcId="{CAE76559-F655-460E-A308-3B44C927A69F}" destId="{382345B5-947A-4B0D-8FDA-58C053170234}" srcOrd="1" destOrd="0" presId="urn:microsoft.com/office/officeart/2005/8/layout/cycle4#1"/>
    <dgm:cxn modelId="{7F0CB7A3-6877-4894-9923-5856F565FD4D}" type="presParOf" srcId="{A6B2DCCD-EEEB-454D-A4E5-A6CB699F3373}" destId="{D752287B-DF07-40C3-8B4D-F7052F317F20}" srcOrd="2" destOrd="0" presId="urn:microsoft.com/office/officeart/2005/8/layout/cycle4#1"/>
    <dgm:cxn modelId="{2E861106-E11B-482B-9E80-02C68D2D0D2A}" type="presParOf" srcId="{D752287B-DF07-40C3-8B4D-F7052F317F20}" destId="{FD08F22C-A482-4B6E-9AFC-09EADC3B6FF0}" srcOrd="0" destOrd="0" presId="urn:microsoft.com/office/officeart/2005/8/layout/cycle4#1"/>
    <dgm:cxn modelId="{02D530AE-74D0-4FD1-9366-88E21BF92E77}" type="presParOf" srcId="{D752287B-DF07-40C3-8B4D-F7052F317F20}" destId="{8E0812F5-66D2-4BA0-9C78-15F6AD20B0EC}" srcOrd="1" destOrd="0" presId="urn:microsoft.com/office/officeart/2005/8/layout/cycle4#1"/>
    <dgm:cxn modelId="{7B19D08E-3575-4919-853E-BB50E445F928}" type="presParOf" srcId="{A6B2DCCD-EEEB-454D-A4E5-A6CB699F3373}" destId="{4B300890-2338-4195-A814-D3A7914B93C5}" srcOrd="3" destOrd="0" presId="urn:microsoft.com/office/officeart/2005/8/layout/cycle4#1"/>
    <dgm:cxn modelId="{8674D1EB-9A95-49AE-B644-FA2C41FE7377}" type="presParOf" srcId="{4B300890-2338-4195-A814-D3A7914B93C5}" destId="{FE4F43DB-E19F-4723-AFC3-33ABA910D85D}" srcOrd="0" destOrd="0" presId="urn:microsoft.com/office/officeart/2005/8/layout/cycle4#1"/>
    <dgm:cxn modelId="{0BFC44E8-0295-4DAB-A7B0-D47B4232123C}" type="presParOf" srcId="{4B300890-2338-4195-A814-D3A7914B93C5}" destId="{EABC6643-60B2-46F5-9549-4B37FA4FFE2D}" srcOrd="1" destOrd="0" presId="urn:microsoft.com/office/officeart/2005/8/layout/cycle4#1"/>
    <dgm:cxn modelId="{9D08B675-CC15-46B0-9AEF-B42966212233}" type="presParOf" srcId="{A6B2DCCD-EEEB-454D-A4E5-A6CB699F3373}" destId="{AFC0DEC3-16C1-45D2-B2E1-38D067AC2F73}" srcOrd="4" destOrd="0" presId="urn:microsoft.com/office/officeart/2005/8/layout/cycle4#1"/>
    <dgm:cxn modelId="{302B7ACF-9BCB-41B7-861A-6223DE4F835D}" type="presParOf" srcId="{D23D05AB-C12C-4581-B6CD-BD3B4156351D}" destId="{CD1E1928-C4A1-49A3-9919-5CED4F4A1587}" srcOrd="1" destOrd="0" presId="urn:microsoft.com/office/officeart/2005/8/layout/cycle4#1"/>
    <dgm:cxn modelId="{D2D97473-CACD-4776-ACE0-5E07E79FFCE7}" type="presParOf" srcId="{CD1E1928-C4A1-49A3-9919-5CED4F4A1587}" destId="{27011DFD-7330-4CE4-AFFB-A41AA76F7B05}" srcOrd="0" destOrd="0" presId="urn:microsoft.com/office/officeart/2005/8/layout/cycle4#1"/>
    <dgm:cxn modelId="{A7678A0C-E5B8-488D-9311-FC44DCEFCB85}" type="presParOf" srcId="{CD1E1928-C4A1-49A3-9919-5CED4F4A1587}" destId="{21F9BD2E-3859-45B1-B1C6-DBBE1DCD78D6}" srcOrd="1" destOrd="0" presId="urn:microsoft.com/office/officeart/2005/8/layout/cycle4#1"/>
    <dgm:cxn modelId="{2CE0D724-A20D-406E-92B5-769C414EFBCA}" type="presParOf" srcId="{CD1E1928-C4A1-49A3-9919-5CED4F4A1587}" destId="{3A8964E9-5414-4CEE-B6EC-5674A75F17F7}" srcOrd="2" destOrd="0" presId="urn:microsoft.com/office/officeart/2005/8/layout/cycle4#1"/>
    <dgm:cxn modelId="{29ECC395-CEC3-4CAC-A627-3C646720291F}" type="presParOf" srcId="{CD1E1928-C4A1-49A3-9919-5CED4F4A1587}" destId="{BFAAF02C-217A-449B-BADD-CBF48CDB5FB9}" srcOrd="3" destOrd="0" presId="urn:microsoft.com/office/officeart/2005/8/layout/cycle4#1"/>
    <dgm:cxn modelId="{11C1352F-DFDE-485C-814B-19162BE62AB9}" type="presParOf" srcId="{CD1E1928-C4A1-49A3-9919-5CED4F4A1587}" destId="{23D1708A-D5EB-414A-817B-995A91A06389}" srcOrd="4" destOrd="0" presId="urn:microsoft.com/office/officeart/2005/8/layout/cycle4#1"/>
    <dgm:cxn modelId="{9293DF89-8956-4EEA-B2A5-52E120FD395C}" type="presParOf" srcId="{D23D05AB-C12C-4581-B6CD-BD3B4156351D}" destId="{04F2609F-5B1B-4529-96F0-4B0BD1F8B3D4}" srcOrd="2" destOrd="0" presId="urn:microsoft.com/office/officeart/2005/8/layout/cycle4#1"/>
    <dgm:cxn modelId="{24CF9290-222C-466F-90DC-68E724272E46}" type="presParOf" srcId="{D23D05AB-C12C-4581-B6CD-BD3B4156351D}" destId="{FE6C07AF-5AFD-4AAC-ACAF-EDE6FC50C637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9339-FE14-4C0B-9A59-A93C481C02F1}">
      <dsp:nvSpPr>
        <dsp:cNvPr id="0" name=""/>
        <dsp:cNvSpPr/>
      </dsp:nvSpPr>
      <dsp:spPr>
        <a:xfrm>
          <a:off x="4114800" y="1479596"/>
          <a:ext cx="3014953" cy="28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09"/>
              </a:lnTo>
              <a:lnTo>
                <a:pt x="3014953" y="141609"/>
              </a:lnTo>
              <a:lnTo>
                <a:pt x="3014953" y="2832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052FE-B63C-49D1-8619-6E268A75900B}">
      <dsp:nvSpPr>
        <dsp:cNvPr id="0" name=""/>
        <dsp:cNvSpPr/>
      </dsp:nvSpPr>
      <dsp:spPr>
        <a:xfrm>
          <a:off x="4114800" y="1479596"/>
          <a:ext cx="989236" cy="28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09"/>
              </a:lnTo>
              <a:lnTo>
                <a:pt x="989236" y="141609"/>
              </a:lnTo>
              <a:lnTo>
                <a:pt x="989236" y="2832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EEAE9-29CC-4C12-9EB8-C125B4E99F22}">
      <dsp:nvSpPr>
        <dsp:cNvPr id="0" name=""/>
        <dsp:cNvSpPr/>
      </dsp:nvSpPr>
      <dsp:spPr>
        <a:xfrm>
          <a:off x="3211870" y="1479596"/>
          <a:ext cx="902929" cy="283218"/>
        </a:xfrm>
        <a:custGeom>
          <a:avLst/>
          <a:gdLst/>
          <a:ahLst/>
          <a:cxnLst/>
          <a:rect l="0" t="0" r="0" b="0"/>
          <a:pathLst>
            <a:path>
              <a:moveTo>
                <a:pt x="902929" y="0"/>
              </a:moveTo>
              <a:lnTo>
                <a:pt x="902929" y="141609"/>
              </a:lnTo>
              <a:lnTo>
                <a:pt x="0" y="141609"/>
              </a:lnTo>
              <a:lnTo>
                <a:pt x="0" y="2832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FDE76-7518-4F44-8D4B-C46245E36779}">
      <dsp:nvSpPr>
        <dsp:cNvPr id="0" name=""/>
        <dsp:cNvSpPr/>
      </dsp:nvSpPr>
      <dsp:spPr>
        <a:xfrm>
          <a:off x="1133576" y="1479596"/>
          <a:ext cx="2981223" cy="283218"/>
        </a:xfrm>
        <a:custGeom>
          <a:avLst/>
          <a:gdLst/>
          <a:ahLst/>
          <a:cxnLst/>
          <a:rect l="0" t="0" r="0" b="0"/>
          <a:pathLst>
            <a:path>
              <a:moveTo>
                <a:pt x="2981223" y="0"/>
              </a:moveTo>
              <a:lnTo>
                <a:pt x="2981223" y="141609"/>
              </a:lnTo>
              <a:lnTo>
                <a:pt x="0" y="141609"/>
              </a:lnTo>
              <a:lnTo>
                <a:pt x="0" y="2832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F3298-8D20-4ECA-9BFF-D24691EC26AC}">
      <dsp:nvSpPr>
        <dsp:cNvPr id="0" name=""/>
        <dsp:cNvSpPr/>
      </dsp:nvSpPr>
      <dsp:spPr>
        <a:xfrm>
          <a:off x="2947755" y="1253"/>
          <a:ext cx="2334088" cy="1478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Portability</a:t>
          </a:r>
        </a:p>
      </dsp:txBody>
      <dsp:txXfrm>
        <a:off x="2947755" y="1253"/>
        <a:ext cx="2334088" cy="1478342"/>
      </dsp:txXfrm>
    </dsp:sp>
    <dsp:sp modelId="{C5A6B741-B9E5-4368-AE4B-7135F3733418}">
      <dsp:nvSpPr>
        <dsp:cNvPr id="0" name=""/>
        <dsp:cNvSpPr/>
      </dsp:nvSpPr>
      <dsp:spPr>
        <a:xfrm>
          <a:off x="152397" y="1762815"/>
          <a:ext cx="1962356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Modularity</a:t>
          </a:r>
        </a:p>
      </dsp:txBody>
      <dsp:txXfrm>
        <a:off x="152397" y="1762815"/>
        <a:ext cx="1962356" cy="674330"/>
      </dsp:txXfrm>
    </dsp:sp>
    <dsp:sp modelId="{01A42A6A-F20E-4E73-B405-473EA0AC23E4}">
      <dsp:nvSpPr>
        <dsp:cNvPr id="0" name=""/>
        <dsp:cNvSpPr/>
      </dsp:nvSpPr>
      <dsp:spPr>
        <a:xfrm>
          <a:off x="2397973" y="1762815"/>
          <a:ext cx="1627794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Self-descriptiveness</a:t>
          </a:r>
        </a:p>
      </dsp:txBody>
      <dsp:txXfrm>
        <a:off x="2397973" y="1762815"/>
        <a:ext cx="1627794" cy="674330"/>
      </dsp:txXfrm>
    </dsp:sp>
    <dsp:sp modelId="{E094E08A-1198-4683-BE1D-BDCBB73AA9C6}">
      <dsp:nvSpPr>
        <dsp:cNvPr id="0" name=""/>
        <dsp:cNvSpPr/>
      </dsp:nvSpPr>
      <dsp:spPr>
        <a:xfrm>
          <a:off x="4308987" y="1762815"/>
          <a:ext cx="1590099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Independence </a:t>
          </a:r>
        </a:p>
      </dsp:txBody>
      <dsp:txXfrm>
        <a:off x="4308987" y="1762815"/>
        <a:ext cx="1590099" cy="674330"/>
      </dsp:txXfrm>
    </dsp:sp>
    <dsp:sp modelId="{7C757EE5-B92C-465D-A5CB-90C5E81F64BA}">
      <dsp:nvSpPr>
        <dsp:cNvPr id="0" name=""/>
        <dsp:cNvSpPr/>
      </dsp:nvSpPr>
      <dsp:spPr>
        <a:xfrm>
          <a:off x="6182305" y="1762815"/>
          <a:ext cx="1894896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Software System Independence</a:t>
          </a:r>
        </a:p>
      </dsp:txBody>
      <dsp:txXfrm>
        <a:off x="6182305" y="1762815"/>
        <a:ext cx="1894896" cy="674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9339-FE14-4C0B-9A59-A93C481C02F1}">
      <dsp:nvSpPr>
        <dsp:cNvPr id="0" name=""/>
        <dsp:cNvSpPr/>
      </dsp:nvSpPr>
      <dsp:spPr>
        <a:xfrm>
          <a:off x="4114800" y="1479596"/>
          <a:ext cx="2078294" cy="283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09"/>
              </a:lnTo>
              <a:lnTo>
                <a:pt x="2078294" y="141609"/>
              </a:lnTo>
              <a:lnTo>
                <a:pt x="2078294" y="2832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EEAE9-29CC-4C12-9EB8-C125B4E99F22}">
      <dsp:nvSpPr>
        <dsp:cNvPr id="0" name=""/>
        <dsp:cNvSpPr/>
      </dsp:nvSpPr>
      <dsp:spPr>
        <a:xfrm>
          <a:off x="4069080" y="1479596"/>
          <a:ext cx="91440" cy="283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609"/>
              </a:lnTo>
              <a:lnTo>
                <a:pt x="79450" y="141609"/>
              </a:lnTo>
              <a:lnTo>
                <a:pt x="79450" y="2832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FDE76-7518-4F44-8D4B-C46245E36779}">
      <dsp:nvSpPr>
        <dsp:cNvPr id="0" name=""/>
        <dsp:cNvSpPr/>
      </dsp:nvSpPr>
      <dsp:spPr>
        <a:xfrm>
          <a:off x="2070235" y="1479596"/>
          <a:ext cx="2044564" cy="283218"/>
        </a:xfrm>
        <a:custGeom>
          <a:avLst/>
          <a:gdLst/>
          <a:ahLst/>
          <a:cxnLst/>
          <a:rect l="0" t="0" r="0" b="0"/>
          <a:pathLst>
            <a:path>
              <a:moveTo>
                <a:pt x="2044564" y="0"/>
              </a:moveTo>
              <a:lnTo>
                <a:pt x="2044564" y="141609"/>
              </a:lnTo>
              <a:lnTo>
                <a:pt x="0" y="141609"/>
              </a:lnTo>
              <a:lnTo>
                <a:pt x="0" y="2832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F3298-8D20-4ECA-9BFF-D24691EC26AC}">
      <dsp:nvSpPr>
        <dsp:cNvPr id="0" name=""/>
        <dsp:cNvSpPr/>
      </dsp:nvSpPr>
      <dsp:spPr>
        <a:xfrm>
          <a:off x="2947755" y="1253"/>
          <a:ext cx="2334088" cy="1478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Portability</a:t>
          </a:r>
        </a:p>
      </dsp:txBody>
      <dsp:txXfrm>
        <a:off x="2947755" y="1253"/>
        <a:ext cx="2334088" cy="1478342"/>
      </dsp:txXfrm>
    </dsp:sp>
    <dsp:sp modelId="{C5A6B741-B9E5-4368-AE4B-7135F3733418}">
      <dsp:nvSpPr>
        <dsp:cNvPr id="0" name=""/>
        <dsp:cNvSpPr/>
      </dsp:nvSpPr>
      <dsp:spPr>
        <a:xfrm>
          <a:off x="1089056" y="1762815"/>
          <a:ext cx="1962356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Adaptability</a:t>
          </a:r>
        </a:p>
      </dsp:txBody>
      <dsp:txXfrm>
        <a:off x="1089056" y="1762815"/>
        <a:ext cx="1962356" cy="674330"/>
      </dsp:txXfrm>
    </dsp:sp>
    <dsp:sp modelId="{01A42A6A-F20E-4E73-B405-473EA0AC23E4}">
      <dsp:nvSpPr>
        <dsp:cNvPr id="0" name=""/>
        <dsp:cNvSpPr/>
      </dsp:nvSpPr>
      <dsp:spPr>
        <a:xfrm>
          <a:off x="3334632" y="1762815"/>
          <a:ext cx="1627794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Instability</a:t>
          </a:r>
        </a:p>
      </dsp:txBody>
      <dsp:txXfrm>
        <a:off x="3334632" y="1762815"/>
        <a:ext cx="1627794" cy="674330"/>
      </dsp:txXfrm>
    </dsp:sp>
    <dsp:sp modelId="{7C757EE5-B92C-465D-A5CB-90C5E81F64BA}">
      <dsp:nvSpPr>
        <dsp:cNvPr id="0" name=""/>
        <dsp:cNvSpPr/>
      </dsp:nvSpPr>
      <dsp:spPr>
        <a:xfrm>
          <a:off x="5245646" y="1762815"/>
          <a:ext cx="1894896" cy="674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Replaceability</a:t>
          </a:r>
        </a:p>
      </dsp:txBody>
      <dsp:txXfrm>
        <a:off x="5245646" y="1762815"/>
        <a:ext cx="1894896" cy="674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F33AD-A3DE-4A2E-B785-899BDD4352F9}">
      <dsp:nvSpPr>
        <dsp:cNvPr id="0" name=""/>
        <dsp:cNvSpPr/>
      </dsp:nvSpPr>
      <dsp:spPr>
        <a:xfrm>
          <a:off x="1308174" y="210883"/>
          <a:ext cx="2624328" cy="262432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Character set</a:t>
          </a:r>
        </a:p>
      </dsp:txBody>
      <dsp:txXfrm>
        <a:off x="2734997" y="695134"/>
        <a:ext cx="890397" cy="874776"/>
      </dsp:txXfrm>
    </dsp:sp>
    <dsp:sp modelId="{8EB9C9C0-0F66-4296-96D1-119F7DC99A16}">
      <dsp:nvSpPr>
        <dsp:cNvPr id="0" name=""/>
        <dsp:cNvSpPr/>
      </dsp:nvSpPr>
      <dsp:spPr>
        <a:xfrm>
          <a:off x="1172897" y="288988"/>
          <a:ext cx="2624328" cy="2624328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Cultural issues</a:t>
          </a:r>
        </a:p>
      </dsp:txBody>
      <dsp:txXfrm>
        <a:off x="1891463" y="1944814"/>
        <a:ext cx="1187196" cy="812292"/>
      </dsp:txXfrm>
    </dsp:sp>
    <dsp:sp modelId="{467EA50D-5996-4C56-B695-FE2EB3FEE027}">
      <dsp:nvSpPr>
        <dsp:cNvPr id="0" name=""/>
        <dsp:cNvSpPr/>
      </dsp:nvSpPr>
      <dsp:spPr>
        <a:xfrm>
          <a:off x="1172897" y="288988"/>
          <a:ext cx="2624328" cy="2624328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Messages</a:t>
          </a:r>
        </a:p>
      </dsp:txBody>
      <dsp:txXfrm>
        <a:off x="1454075" y="804481"/>
        <a:ext cx="890397" cy="874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24198-4DF4-47CB-8CE7-C14B208AE916}">
      <dsp:nvSpPr>
        <dsp:cNvPr id="0" name=""/>
        <dsp:cNvSpPr/>
      </dsp:nvSpPr>
      <dsp:spPr>
        <a:xfrm>
          <a:off x="0" y="227181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SOA</a:t>
          </a:r>
        </a:p>
      </dsp:txBody>
      <dsp:txXfrm>
        <a:off x="46834" y="274015"/>
        <a:ext cx="8135932" cy="865732"/>
      </dsp:txXfrm>
    </dsp:sp>
    <dsp:sp modelId="{08630627-6F43-4AF9-B854-726A53AAF11E}">
      <dsp:nvSpPr>
        <dsp:cNvPr id="0" name=""/>
        <dsp:cNvSpPr/>
      </dsp:nvSpPr>
      <dsp:spPr>
        <a:xfrm>
          <a:off x="0" y="1186581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Less technology dependant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Internal platform independence through SOA</a:t>
          </a:r>
        </a:p>
      </dsp:txBody>
      <dsp:txXfrm>
        <a:off x="0" y="1186581"/>
        <a:ext cx="8229600" cy="1076400"/>
      </dsp:txXfrm>
    </dsp:sp>
    <dsp:sp modelId="{6E7F4009-85BB-4122-A347-E75CCF749192}">
      <dsp:nvSpPr>
        <dsp:cNvPr id="0" name=""/>
        <dsp:cNvSpPr/>
      </dsp:nvSpPr>
      <dsp:spPr>
        <a:xfrm>
          <a:off x="0" y="2262981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Open Source</a:t>
          </a:r>
        </a:p>
      </dsp:txBody>
      <dsp:txXfrm>
        <a:off x="46834" y="2309815"/>
        <a:ext cx="8135932" cy="865732"/>
      </dsp:txXfrm>
    </dsp:sp>
    <dsp:sp modelId="{EF904E72-0820-44E1-BD8E-0D698AE885F5}">
      <dsp:nvSpPr>
        <dsp:cNvPr id="0" name=""/>
        <dsp:cNvSpPr/>
      </dsp:nvSpPr>
      <dsp:spPr>
        <a:xfrm>
          <a:off x="0" y="3222381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Less coding, more composition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Portability of parts</a:t>
          </a:r>
        </a:p>
      </dsp:txBody>
      <dsp:txXfrm>
        <a:off x="0" y="3222381"/>
        <a:ext cx="8229600" cy="1076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8F22C-A482-4B6E-9AFC-09EADC3B6FF0}">
      <dsp:nvSpPr>
        <dsp:cNvPr id="0" name=""/>
        <dsp:cNvSpPr/>
      </dsp:nvSpPr>
      <dsp:spPr>
        <a:xfrm>
          <a:off x="4800597" y="3048000"/>
          <a:ext cx="3474256" cy="14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plug&amp;play</a:t>
          </a:r>
          <a:r>
            <a:rPr lang="en-US" sz="1800" kern="1200" dirty="0"/>
            <a:t> of </a:t>
          </a:r>
          <a:r>
            <a:rPr lang="en-US" sz="1800" kern="1200" dirty="0" err="1"/>
            <a:t>compon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Difficult to evaluate</a:t>
          </a:r>
        </a:p>
      </dsp:txBody>
      <dsp:txXfrm>
        <a:off x="5874385" y="3438129"/>
        <a:ext cx="2368957" cy="1012832"/>
      </dsp:txXfrm>
    </dsp:sp>
    <dsp:sp modelId="{FE4F43DB-E19F-4723-AFC3-33ABA910D85D}">
      <dsp:nvSpPr>
        <dsp:cNvPr id="0" name=""/>
        <dsp:cNvSpPr/>
      </dsp:nvSpPr>
      <dsp:spPr>
        <a:xfrm>
          <a:off x="40025" y="2766578"/>
          <a:ext cx="4220487" cy="15984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Similar to compliance for functionality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Compliant with 3</a:t>
          </a:r>
          <a:r>
            <a:rPr lang="en-US" sz="1400" kern="1200" baseline="30000" dirty="0"/>
            <a:t>rd</a:t>
          </a:r>
          <a:r>
            <a:rPr lang="en-US" sz="1400" kern="1200" dirty="0"/>
            <a:t> party  </a:t>
          </a:r>
          <a:r>
            <a:rPr lang="en-US" sz="1400" kern="1200" dirty="0" err="1"/>
            <a:t>compon</a:t>
          </a:r>
          <a:r>
            <a:rPr lang="en-US" sz="1400" kern="1200" dirty="0"/>
            <a:t>: DB,  app. 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Compatible with… [Yes/No]</a:t>
          </a:r>
        </a:p>
      </dsp:txBody>
      <dsp:txXfrm>
        <a:off x="75138" y="3201303"/>
        <a:ext cx="2884115" cy="1128609"/>
      </dsp:txXfrm>
    </dsp:sp>
    <dsp:sp modelId="{34DF7438-1B43-4B3A-B769-AAF2721E3A15}">
      <dsp:nvSpPr>
        <dsp:cNvPr id="0" name=""/>
        <dsp:cNvSpPr/>
      </dsp:nvSpPr>
      <dsp:spPr>
        <a:xfrm>
          <a:off x="4533731" y="-19376"/>
          <a:ext cx="3300730" cy="14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effort required to install the software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Deployment + installation</a:t>
          </a:r>
        </a:p>
      </dsp:txBody>
      <dsp:txXfrm>
        <a:off x="5555462" y="12135"/>
        <a:ext cx="2247489" cy="1012832"/>
      </dsp:txXfrm>
    </dsp:sp>
    <dsp:sp modelId="{8319E8BB-5E9C-45F1-A41D-A8F78328EF34}">
      <dsp:nvSpPr>
        <dsp:cNvPr id="0" name=""/>
        <dsp:cNvSpPr/>
      </dsp:nvSpPr>
      <dsp:spPr>
        <a:xfrm>
          <a:off x="362729" y="56091"/>
          <a:ext cx="3179399" cy="1434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Change to new specs or operating environments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Compliant with … [Yes/no]</a:t>
          </a:r>
        </a:p>
      </dsp:txBody>
      <dsp:txXfrm>
        <a:off x="394240" y="87602"/>
        <a:ext cx="2162557" cy="1012832"/>
      </dsp:txXfrm>
    </dsp:sp>
    <dsp:sp modelId="{27011DFD-7330-4CE4-AFFB-A41AA76F7B05}">
      <dsp:nvSpPr>
        <dsp:cNvPr id="0" name=""/>
        <dsp:cNvSpPr/>
      </dsp:nvSpPr>
      <dsp:spPr>
        <a:xfrm>
          <a:off x="2205151" y="277133"/>
          <a:ext cx="1941021" cy="194102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Adaptability</a:t>
          </a:r>
        </a:p>
      </dsp:txBody>
      <dsp:txXfrm>
        <a:off x="2773663" y="845645"/>
        <a:ext cx="1372509" cy="1372509"/>
      </dsp:txXfrm>
    </dsp:sp>
    <dsp:sp modelId="{21F9BD2E-3859-45B1-B1C6-DBBE1DCD78D6}">
      <dsp:nvSpPr>
        <dsp:cNvPr id="0" name=""/>
        <dsp:cNvSpPr/>
      </dsp:nvSpPr>
      <dsp:spPr>
        <a:xfrm rot="5400000">
          <a:off x="4235827" y="277133"/>
          <a:ext cx="1941021" cy="194102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Instalability</a:t>
          </a:r>
          <a:endParaRPr lang="en-US" sz="1500" kern="1200" dirty="0"/>
        </a:p>
      </dsp:txBody>
      <dsp:txXfrm rot="-5400000">
        <a:off x="4235827" y="845645"/>
        <a:ext cx="1372509" cy="1372509"/>
      </dsp:txXfrm>
    </dsp:sp>
    <dsp:sp modelId="{3A8964E9-5414-4CEE-B6EC-5674A75F17F7}">
      <dsp:nvSpPr>
        <dsp:cNvPr id="0" name=""/>
        <dsp:cNvSpPr/>
      </dsp:nvSpPr>
      <dsp:spPr>
        <a:xfrm rot="10800000">
          <a:off x="4235827" y="2307808"/>
          <a:ext cx="1941021" cy="194102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Replaceability</a:t>
          </a:r>
          <a:endParaRPr lang="en-US" sz="1500" kern="1200" dirty="0"/>
        </a:p>
      </dsp:txBody>
      <dsp:txXfrm rot="10800000">
        <a:off x="4235827" y="2307808"/>
        <a:ext cx="1372509" cy="1372509"/>
      </dsp:txXfrm>
    </dsp:sp>
    <dsp:sp modelId="{BFAAF02C-217A-449B-BADD-CBF48CDB5FB9}">
      <dsp:nvSpPr>
        <dsp:cNvPr id="0" name=""/>
        <dsp:cNvSpPr/>
      </dsp:nvSpPr>
      <dsp:spPr>
        <a:xfrm rot="16200000">
          <a:off x="2205151" y="2307808"/>
          <a:ext cx="1941021" cy="194102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Conformance</a:t>
          </a:r>
        </a:p>
      </dsp:txBody>
      <dsp:txXfrm rot="5400000">
        <a:off x="2773663" y="2307808"/>
        <a:ext cx="1372509" cy="1372509"/>
      </dsp:txXfrm>
    </dsp:sp>
    <dsp:sp modelId="{04F2609F-5B1B-4529-96F0-4B0BD1F8B3D4}">
      <dsp:nvSpPr>
        <dsp:cNvPr id="0" name=""/>
        <dsp:cNvSpPr/>
      </dsp:nvSpPr>
      <dsp:spPr>
        <a:xfrm>
          <a:off x="3855916" y="1859535"/>
          <a:ext cx="670167" cy="58275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C07AF-5AFD-4AAC-ACAF-EDE6FC50C637}">
      <dsp:nvSpPr>
        <dsp:cNvPr id="0" name=""/>
        <dsp:cNvSpPr/>
      </dsp:nvSpPr>
      <dsp:spPr>
        <a:xfrm rot="10800000">
          <a:off x="3855916" y="2083672"/>
          <a:ext cx="670167" cy="58275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3227-954A-4E04-A2DB-E1FC807385ED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3F43-C4E5-48A8-858F-C0942B9B96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ndardiz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Operating_system" TargetMode="External"/><Relationship Id="rId4" Type="http://schemas.openxmlformats.org/officeDocument/2006/relationships/hyperlink" Target="http://en.wikipedia.org/wiki/Institute_of_Electrical_and_Electronics_Engineer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POSIX - </a:t>
            </a:r>
            <a:r>
              <a:rPr lang="en-US" b="1" dirty="0"/>
              <a:t>P</a:t>
            </a:r>
            <a:r>
              <a:rPr lang="en-US" dirty="0"/>
              <a:t>ortable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 </a:t>
            </a:r>
            <a:r>
              <a:rPr lang="en-US" b="1" dirty="0"/>
              <a:t>I</a:t>
            </a:r>
            <a:r>
              <a:rPr lang="en-US" dirty="0"/>
              <a:t>nterface", is a family of </a:t>
            </a:r>
            <a:r>
              <a:rPr lang="en-US" dirty="0">
                <a:hlinkClick r:id="rId3" tooltip="Standardization"/>
              </a:rPr>
              <a:t>standards</a:t>
            </a:r>
            <a:r>
              <a:rPr lang="en-US" dirty="0"/>
              <a:t> specified by the </a:t>
            </a:r>
            <a:r>
              <a:rPr lang="en-US" dirty="0">
                <a:hlinkClick r:id="rId4" tooltip="Institute of Electrical and Electronics Engineers"/>
              </a:rPr>
              <a:t>IEEE</a:t>
            </a:r>
            <a:r>
              <a:rPr lang="en-US" dirty="0"/>
              <a:t> for maintaining compatibility between </a:t>
            </a:r>
            <a:r>
              <a:rPr lang="en-US" dirty="0">
                <a:hlinkClick r:id="rId5" tooltip="Operating system"/>
              </a:rPr>
              <a:t>operating systems</a:t>
            </a:r>
            <a:r>
              <a:rPr lang="en-US" dirty="0"/>
              <a:t>. Define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2D8E-639F-416F-B12D-A6446F370F2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2D8E-639F-416F-B12D-A6446F370F2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Emulation: ex. Calls to Microsoft Foundation Class transf. to X Windows</a:t>
            </a:r>
            <a:r>
              <a:rPr lang="en-US" baseline="0" dirty="0"/>
              <a:t> System; the only difference:  how header files are included and the libraries that are linked</a:t>
            </a:r>
          </a:p>
          <a:p>
            <a:r>
              <a:rPr lang="en-US" baseline="0" dirty="0"/>
              <a:t>HTML AJAX – portable platform – slow – in browser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2D8E-639F-416F-B12D-A6446F370F2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C46D-BBE7-4E22-B997-615BB290C3B1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EA65-739B-4821-BD42-AA77E831B68F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6F75-5F38-4357-86B9-68AD2B177B94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BEE0-0471-4B2E-8D4E-520E9950CF5B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56F2-C329-4E93-A852-D4E9B9AF1D52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0B5A-6227-41D0-8E06-C2336181F84A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A383-2ABB-4CC5-8509-8FD1BEA731EA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1AD-07C6-4CA9-BEA5-329E3738AF1A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992-DE92-4939-880C-C3738BC822D6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69-DF1B-4A53-B571-52691A26BFFC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F034-FD08-4E36-9995-5702A69EB7BB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8AC9-F9AD-4BAB-B8F9-096882DEE864}" type="datetime1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0135-2235-4D1D-BDFE-893289C80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McCall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www-archive.mozilla.org/projects/tinderbox/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Software Quality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 factors – grouped in 3 categories: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 operation factors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deals with requirements that directly affects software operation: Correctness, Reliability, Efficiency, Integrity, Usability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 revision factors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deals with requirements affecting software maintenance activities: Maintainability, Flexibility, Testability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 transition factors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deals with requirements affecting adaptation and integration: Portability, Reusability, Interoperability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pic>
        <p:nvPicPr>
          <p:cNvPr id="5" name="Picture 4" descr="McCall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609600"/>
            <a:ext cx="5500688" cy="56767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Evans &amp; </a:t>
            </a:r>
            <a:r>
              <a:rPr lang="en-US" dirty="0" err="1"/>
              <a:t>Marciniak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701925"/>
          </a:xfrm>
        </p:spPr>
        <p:txBody>
          <a:bodyPr/>
          <a:lstStyle/>
          <a:p>
            <a:r>
              <a:rPr lang="en-US" dirty="0"/>
              <a:t>Exclude testability</a:t>
            </a:r>
          </a:p>
          <a:p>
            <a:r>
              <a:rPr lang="en-US" dirty="0"/>
              <a:t>Add verifiability</a:t>
            </a:r>
          </a:p>
          <a:p>
            <a:r>
              <a:rPr lang="en-US" dirty="0"/>
              <a:t>Add expandability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Deutsch &amp; Willis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701925"/>
          </a:xfrm>
        </p:spPr>
        <p:txBody>
          <a:bodyPr/>
          <a:lstStyle/>
          <a:p>
            <a:r>
              <a:rPr lang="en-US" dirty="0"/>
              <a:t>Exclude testability</a:t>
            </a:r>
          </a:p>
          <a:p>
            <a:r>
              <a:rPr lang="en-US" dirty="0"/>
              <a:t>Add verifiability</a:t>
            </a:r>
          </a:p>
          <a:p>
            <a:r>
              <a:rPr lang="en-US" dirty="0"/>
              <a:t>Add expandability</a:t>
            </a:r>
          </a:p>
          <a:p>
            <a:r>
              <a:rPr lang="en-US" dirty="0"/>
              <a:t>Add safety</a:t>
            </a:r>
          </a:p>
          <a:p>
            <a:r>
              <a:rPr lang="en-US" dirty="0"/>
              <a:t>Add manageability</a:t>
            </a:r>
          </a:p>
          <a:p>
            <a:r>
              <a:rPr lang="en-US" dirty="0"/>
              <a:t>Add survivability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50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dirty="0">
                <a:latin typeface="+mj-lt"/>
                <a:ea typeface="+mj-ea"/>
                <a:cs typeface="+mj-cs"/>
              </a:rPr>
              <a:t>Expandability + survivability – resemble flexibility + reliability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Testability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dirty="0">
                <a:latin typeface="+mj-lt"/>
                <a:ea typeface="+mj-ea"/>
                <a:cs typeface="+mj-cs"/>
              </a:rPr>
              <a:t>– part of maintainability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FURPS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Developed by Hewlett Packard</a:t>
            </a:r>
          </a:p>
          <a:p>
            <a:r>
              <a:rPr lang="en-US" b="1" dirty="0"/>
              <a:t>FURPS:</a:t>
            </a:r>
          </a:p>
          <a:p>
            <a:pPr lvl="1"/>
            <a:r>
              <a:rPr lang="en-US" b="1" dirty="0"/>
              <a:t>Functionality -</a:t>
            </a:r>
            <a:r>
              <a:rPr lang="en-US" dirty="0"/>
              <a:t> is assessed by evaluating the features and capabilities of the delivered program and the overall security of the system.</a:t>
            </a:r>
          </a:p>
          <a:p>
            <a:pPr lvl="1"/>
            <a:r>
              <a:rPr lang="en-US" b="1" dirty="0"/>
              <a:t>Usability -</a:t>
            </a:r>
            <a:r>
              <a:rPr lang="en-US" dirty="0"/>
              <a:t> is assessed by considering human factors, overall aesthetics, look and feel and easy of learning.</a:t>
            </a:r>
          </a:p>
          <a:p>
            <a:pPr lvl="1"/>
            <a:r>
              <a:rPr lang="en-US" b="1" dirty="0"/>
              <a:t>Reliability -</a:t>
            </a:r>
            <a:r>
              <a:rPr lang="en-US" dirty="0"/>
              <a:t> is assessed by measuring the frequency of failure, accuracy of output, the mean-time-to-failure(MTTF), ability to recover from failure.</a:t>
            </a:r>
          </a:p>
          <a:p>
            <a:pPr lvl="1"/>
            <a:r>
              <a:rPr lang="en-US" b="1" dirty="0"/>
              <a:t>Performance -</a:t>
            </a:r>
            <a:r>
              <a:rPr lang="en-US" dirty="0"/>
              <a:t> is assessed by processing speed, response time, resource utilization, throughput and efficiency.</a:t>
            </a:r>
          </a:p>
          <a:p>
            <a:pPr lvl="1"/>
            <a:r>
              <a:rPr lang="en-US" b="1" dirty="0"/>
              <a:t>Supportability -</a:t>
            </a:r>
            <a:r>
              <a:rPr lang="en-US" dirty="0"/>
              <a:t> is assessed by the ability to extend the program (extensibility), adaptability, serviceability and maintainability.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ISO 9126 Quality Factors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ISO 9126 standard identifies six key quality attributes:</a:t>
            </a:r>
          </a:p>
          <a:p>
            <a:pPr lvl="1"/>
            <a:r>
              <a:rPr lang="en-US" b="1" dirty="0"/>
              <a:t>Functionality -</a:t>
            </a:r>
            <a:r>
              <a:rPr lang="en-US" dirty="0"/>
              <a:t> degree to which software satisfies stated needs.</a:t>
            </a:r>
          </a:p>
          <a:p>
            <a:pPr lvl="1"/>
            <a:r>
              <a:rPr lang="en-US" b="1" dirty="0"/>
              <a:t>Reliability -</a:t>
            </a:r>
            <a:r>
              <a:rPr lang="en-US" dirty="0"/>
              <a:t> the amount of time the software is up and running.</a:t>
            </a:r>
          </a:p>
          <a:p>
            <a:pPr lvl="1"/>
            <a:r>
              <a:rPr lang="en-US" b="1" dirty="0"/>
              <a:t>Usability -</a:t>
            </a:r>
            <a:r>
              <a:rPr lang="en-US" dirty="0"/>
              <a:t> the degree to which a software is easy to use.</a:t>
            </a:r>
          </a:p>
          <a:p>
            <a:pPr lvl="1"/>
            <a:r>
              <a:rPr lang="en-US" b="1" dirty="0"/>
              <a:t>Efficiency -</a:t>
            </a:r>
            <a:r>
              <a:rPr lang="en-US" dirty="0"/>
              <a:t> the degree to which software makes an optimum utilization of the resources.</a:t>
            </a:r>
          </a:p>
          <a:p>
            <a:pPr lvl="1"/>
            <a:r>
              <a:rPr lang="en-US" b="1" dirty="0"/>
              <a:t>Maintainability -</a:t>
            </a:r>
            <a:r>
              <a:rPr lang="en-US" dirty="0"/>
              <a:t> the ease with which the software can be modified.</a:t>
            </a:r>
          </a:p>
          <a:p>
            <a:pPr lvl="1"/>
            <a:r>
              <a:rPr lang="en-US" b="1" dirty="0"/>
              <a:t>Portability -</a:t>
            </a:r>
            <a:r>
              <a:rPr lang="en-US" dirty="0"/>
              <a:t> the ease with which a software can be migrated from one environment to the other.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ISO 25010 </a:t>
            </a:r>
            <a:br>
              <a:rPr lang="en-US" dirty="0"/>
            </a:br>
            <a:r>
              <a:rPr lang="en-US" dirty="0"/>
              <a:t>System and software quality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AE453-CA88-8341-84AD-705F122B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8" name="Picture 2" descr="https://lh3.googleusercontent.com/u2Zz35FLEojc757VDbyxkrCc6bvANBbArnqa1pkGXoBCs_ykRoQghBtm48631u4eet_t2zuX6Qciom1DEQcic8H8eWWxkvpuO7yT17rsELkmsNcKVCi2E5WNRbFtfZwLeZEzTVM">
            <a:extLst>
              <a:ext uri="{FF2B5EF4-FFF2-40B4-BE49-F238E27FC236}">
                <a16:creationId xmlns:a16="http://schemas.microsoft.com/office/drawing/2014/main" id="{3B7C143F-55E4-4147-8745-3B6601FB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17638"/>
            <a:ext cx="9372600" cy="49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McCall.pdf</a:t>
            </a:r>
            <a:r>
              <a:rPr lang="en-US" dirty="0"/>
              <a:t> in course directory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Determine a set of quality factors</a:t>
            </a:r>
          </a:p>
          <a:p>
            <a:pPr lvl="1"/>
            <a:r>
              <a:rPr lang="en-US" dirty="0"/>
              <a:t>Develop a set of criteria for each factor</a:t>
            </a:r>
          </a:p>
          <a:p>
            <a:pPr lvl="1"/>
            <a:r>
              <a:rPr lang="en-US" dirty="0"/>
              <a:t>Define metrics for each criterion</a:t>
            </a:r>
          </a:p>
          <a:p>
            <a:pPr lvl="1"/>
            <a:r>
              <a:rPr lang="en-US" dirty="0"/>
              <a:t>Validate metrics</a:t>
            </a:r>
          </a:p>
          <a:p>
            <a:pPr lvl="1"/>
            <a:r>
              <a:rPr lang="en-US" dirty="0"/>
              <a:t>Translate results into guidelines</a:t>
            </a:r>
          </a:p>
          <a:p>
            <a:r>
              <a:rPr lang="en-US" dirty="0"/>
              <a:t>Start with </a:t>
            </a:r>
            <a:r>
              <a:rPr lang="en-US" dirty="0">
                <a:sym typeface="Symbol"/>
              </a:rPr>
              <a:t> 55 features - group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pic>
        <p:nvPicPr>
          <p:cNvPr id="5" name="Picture 4" descr="McCallFact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8915400" cy="61921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Correctness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Definition: </a:t>
            </a:r>
            <a:r>
              <a:rPr lang="en-US" i="1" dirty="0"/>
              <a:t>Extent to which a program satisfies its specifications and fulfills the user's mission objectives.</a:t>
            </a:r>
          </a:p>
          <a:p>
            <a:r>
              <a:rPr lang="en-US" dirty="0"/>
              <a:t>Life-cycle involvement:</a:t>
            </a:r>
          </a:p>
          <a:p>
            <a:pPr lvl="1"/>
            <a:r>
              <a:rPr lang="en-US" dirty="0"/>
              <a:t>Measured in development: analysis, design, implementation</a:t>
            </a:r>
          </a:p>
          <a:p>
            <a:pPr lvl="1"/>
            <a:r>
              <a:rPr lang="en-US" dirty="0"/>
              <a:t>Impact realized in: testing, operation, maintenance</a:t>
            </a:r>
          </a:p>
          <a:p>
            <a:r>
              <a:rPr lang="en-US" dirty="0"/>
              <a:t>Criteria:</a:t>
            </a:r>
          </a:p>
          <a:p>
            <a:pPr lvl="1"/>
            <a:r>
              <a:rPr lang="en-US" dirty="0"/>
              <a:t>Traceability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Completeness</a:t>
            </a:r>
          </a:p>
          <a:p>
            <a:r>
              <a:rPr lang="en-US" dirty="0"/>
              <a:t>Criteria definition</a:t>
            </a:r>
          </a:p>
          <a:p>
            <a:r>
              <a:rPr lang="en-US" dirty="0"/>
              <a:t>Metrics &amp; criteria evaluation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Traceability</a:t>
            </a:r>
            <a:r>
              <a:rPr lang="en-US" dirty="0"/>
              <a:t>: Those attributes of the software that provide a thread from the requirements to the implementation with respect to the specific development and operational environment.</a:t>
            </a:r>
          </a:p>
          <a:p>
            <a:r>
              <a:rPr lang="en-US" b="1" dirty="0">
                <a:solidFill>
                  <a:srgbClr val="0000FF"/>
                </a:solidFill>
              </a:rPr>
              <a:t>Consistency</a:t>
            </a:r>
            <a:r>
              <a:rPr lang="en-US" dirty="0"/>
              <a:t>: Those attributes of the software that provide uniform design and implementation techniques and notation.</a:t>
            </a:r>
          </a:p>
          <a:p>
            <a:pPr lvl="1"/>
            <a:r>
              <a:rPr lang="en-US" dirty="0"/>
              <a:t>Reliability + Maintainability</a:t>
            </a:r>
          </a:p>
          <a:p>
            <a:r>
              <a:rPr lang="en-US" b="1" dirty="0">
                <a:solidFill>
                  <a:srgbClr val="0000FF"/>
                </a:solidFill>
              </a:rPr>
              <a:t>Completeness</a:t>
            </a:r>
            <a:r>
              <a:rPr lang="en-US" dirty="0"/>
              <a:t>: Those attributes of the software that provide full implementation of the functions required.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definition:</a:t>
            </a:r>
          </a:p>
          <a:p>
            <a:pPr lvl="1">
              <a:buNone/>
            </a:pPr>
            <a:r>
              <a:rPr lang="en-US" i="1" dirty="0"/>
              <a:t>1. A planned and systematic pattern of all actions necessary to provide adequate confidence that an item or product conforms to established technical requirements.</a:t>
            </a:r>
          </a:p>
          <a:p>
            <a:pPr lvl="1">
              <a:buNone/>
            </a:pPr>
            <a:r>
              <a:rPr lang="en-US" i="1" dirty="0"/>
              <a:t>2. A set of activities designed to evaluate the process by which the products are developed or manufactured. Contrast with quality control.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667000"/>
            <a:ext cx="6477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4495800"/>
            <a:ext cx="5791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381000" y="533400"/>
            <a:ext cx="3429000" cy="1066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Software development process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953000" y="533400"/>
            <a:ext cx="3429000" cy="1066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Specification of technical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McCall.pdf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pg 64 – Computation</a:t>
            </a:r>
          </a:p>
          <a:p>
            <a:pPr lvl="1"/>
            <a:r>
              <a:rPr lang="en-US" dirty="0"/>
              <a:t>pg 90 - Explanation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assignment: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</a:t>
            </a:r>
            <a:r>
              <a:rPr lang="en-US"/>
              <a:t>choose your SQ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8091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AC4E-E988-4C46-9BF3-216FB3B1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0"/>
            <a:ext cx="7772400" cy="1362075"/>
          </a:xfrm>
        </p:spPr>
        <p:txBody>
          <a:bodyPr/>
          <a:lstStyle/>
          <a:p>
            <a:r>
              <a:rPr lang="ro-RO" dirty="0" err="1"/>
              <a:t>Portability</a:t>
            </a:r>
            <a:br>
              <a:rPr lang="ro-RO" dirty="0"/>
            </a:b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F7F1D-B283-504B-BE9A-D4ACEF88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99949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Definition: </a:t>
            </a:r>
            <a:r>
              <a:rPr lang="en-US" sz="2800" i="1" dirty="0"/>
              <a:t>Effort required to transfer a program from one hardware configuration and/or software system environment to another.</a:t>
            </a:r>
          </a:p>
          <a:p>
            <a:r>
              <a:rPr lang="en-US" sz="2800" dirty="0"/>
              <a:t>Impact:</a:t>
            </a:r>
          </a:p>
          <a:p>
            <a:pPr lvl="1"/>
            <a:r>
              <a:rPr lang="en-US" dirty="0"/>
              <a:t>Measured:</a:t>
            </a:r>
          </a:p>
          <a:p>
            <a:pPr lvl="2"/>
            <a:r>
              <a:rPr lang="en-US" dirty="0"/>
              <a:t>Design</a:t>
            </a:r>
          </a:p>
          <a:p>
            <a:pPr lvl="2"/>
            <a:r>
              <a:rPr lang="en-US" dirty="0"/>
              <a:t>Code</a:t>
            </a:r>
          </a:p>
          <a:p>
            <a:pPr lvl="1"/>
            <a:r>
              <a:rPr lang="en-US" dirty="0"/>
              <a:t>Realized: transition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97764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56395695"/>
              </p:ext>
            </p:extLst>
          </p:nvPr>
        </p:nvGraphicFramePr>
        <p:xfrm>
          <a:off x="457200" y="533400"/>
          <a:ext cx="8229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3733800"/>
            <a:ext cx="1905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. of </a:t>
            </a:r>
            <a:r>
              <a:rPr lang="en-US" dirty="0" err="1"/>
              <a:t>indep</a:t>
            </a:r>
            <a:r>
              <a:rPr lang="en-US" dirty="0"/>
              <a:t>. modules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in other 6 factors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3657600"/>
            <a:ext cx="1524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indep</a:t>
            </a:r>
            <a:r>
              <a:rPr lang="en-US" dirty="0"/>
              <a:t>. of OS, utilities, I/O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also in reusability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3733800"/>
            <a:ext cx="144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hardware </a:t>
            </a:r>
            <a:r>
              <a:rPr lang="en-US" dirty="0" err="1"/>
              <a:t>indep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also in reusability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505200"/>
            <a:ext cx="1752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 explanations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Also in maintainability, testability, portability &amp; reusability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60E4B9-E514-774D-B79C-07E35205AF80}"/>
              </a:ext>
            </a:extLst>
          </p:cNvPr>
          <p:cNvSpPr/>
          <p:nvPr/>
        </p:nvSpPr>
        <p:spPr>
          <a:xfrm>
            <a:off x="7162800" y="228600"/>
            <a:ext cx="1752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 err="1">
                <a:solidFill>
                  <a:srgbClr val="0000FF"/>
                </a:solidFill>
              </a:rPr>
              <a:t>McCall</a:t>
            </a:r>
            <a:endParaRPr lang="ro-RO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46154552"/>
              </p:ext>
            </p:extLst>
          </p:nvPr>
        </p:nvGraphicFramePr>
        <p:xfrm>
          <a:off x="457200" y="533400"/>
          <a:ext cx="8229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134100" y="3208787"/>
            <a:ext cx="2057400" cy="28561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 err="1"/>
              <a:t>Degree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a product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replace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specified</a:t>
            </a:r>
            <a:r>
              <a:rPr lang="ro-RO" dirty="0"/>
              <a:t> software product for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purpose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environment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5529" y="3341461"/>
            <a:ext cx="2286000" cy="2590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ro-RO" dirty="0" err="1"/>
              <a:t>Degree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a product or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effectively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efficiently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adapted</a:t>
            </a:r>
            <a:r>
              <a:rPr lang="ro-RO" dirty="0"/>
              <a:t> for </a:t>
            </a:r>
            <a:r>
              <a:rPr lang="ro-RO" dirty="0" err="1"/>
              <a:t>different</a:t>
            </a:r>
            <a:r>
              <a:rPr lang="ro-RO" dirty="0"/>
              <a:t> or </a:t>
            </a:r>
            <a:r>
              <a:rPr lang="ro-RO" dirty="0" err="1"/>
              <a:t>evolving</a:t>
            </a:r>
            <a:r>
              <a:rPr lang="ro-RO" dirty="0"/>
              <a:t> hardware, software or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operational</a:t>
            </a:r>
            <a:r>
              <a:rPr lang="ro-RO" dirty="0"/>
              <a:t> or </a:t>
            </a:r>
            <a:r>
              <a:rPr lang="ro-RO" dirty="0" err="1"/>
              <a:t>usage</a:t>
            </a:r>
            <a:r>
              <a:rPr lang="ro-RO" dirty="0"/>
              <a:t> </a:t>
            </a:r>
            <a:r>
              <a:rPr lang="ro-RO" dirty="0" err="1"/>
              <a:t>environments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101975"/>
            <a:ext cx="2209800" cy="325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ro-RO" dirty="0" err="1"/>
              <a:t>Degree</a:t>
            </a:r>
            <a:r>
              <a:rPr lang="ro-RO" dirty="0"/>
              <a:t> of </a:t>
            </a:r>
            <a:r>
              <a:rPr lang="ro-RO" dirty="0" err="1"/>
              <a:t>effectiveness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efficiency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a product or </a:t>
            </a:r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successfully</a:t>
            </a:r>
            <a:r>
              <a:rPr lang="ro-RO" dirty="0"/>
              <a:t> </a:t>
            </a:r>
            <a:r>
              <a:rPr lang="ro-RO" dirty="0" err="1"/>
              <a:t>installed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/or </a:t>
            </a:r>
            <a:r>
              <a:rPr lang="ro-RO" dirty="0" err="1"/>
              <a:t>uninstalled</a:t>
            </a:r>
            <a:r>
              <a:rPr lang="ro-RO" dirty="0"/>
              <a:t> in a </a:t>
            </a:r>
            <a:r>
              <a:rPr lang="ro-RO" dirty="0" err="1"/>
              <a:t>specified</a:t>
            </a:r>
            <a:r>
              <a:rPr lang="ro-RO" dirty="0"/>
              <a:t> </a:t>
            </a:r>
            <a:r>
              <a:rPr lang="ro-RO" dirty="0" err="1"/>
              <a:t>environment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60E4B9-E514-774D-B79C-07E35205AF80}"/>
              </a:ext>
            </a:extLst>
          </p:cNvPr>
          <p:cNvSpPr/>
          <p:nvPr/>
        </p:nvSpPr>
        <p:spPr>
          <a:xfrm>
            <a:off x="7162800" y="228600"/>
            <a:ext cx="1752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0000FF"/>
                </a:solidFill>
              </a:rPr>
              <a:t>ISO25010</a:t>
            </a:r>
          </a:p>
        </p:txBody>
      </p:sp>
    </p:spTree>
    <p:extLst>
      <p:ext uri="{BB962C8B-B14F-4D97-AF65-F5344CB8AC3E}">
        <p14:creationId xmlns:p14="http://schemas.microsoft.com/office/powerpoint/2010/main" val="26651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Software life ≈15 years </a:t>
            </a:r>
            <a:r>
              <a:rPr lang="en-US" dirty="0">
                <a:sym typeface="Symbol"/>
              </a:rPr>
              <a:t>vs. </a:t>
            </a:r>
            <a:r>
              <a:rPr lang="en-US" dirty="0"/>
              <a:t>hardware life ≈ 4-5 years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Software implemented ≈ 3 hardware </a:t>
            </a:r>
            <a:r>
              <a:rPr lang="en-US" dirty="0" err="1"/>
              <a:t>config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Porting less expensive than implementing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Greater market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659280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7 dimensions of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Operating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Processor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 &amp; language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GUI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0105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OS portability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53200" y="1219200"/>
            <a:ext cx="2209800" cy="1219200"/>
          </a:xfrm>
          <a:prstGeom prst="borderCallout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standardization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553200" y="2590800"/>
            <a:ext cx="2209800" cy="1219200"/>
          </a:xfrm>
          <a:prstGeom prst="borderCallout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POSIX - API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553200" y="4343400"/>
            <a:ext cx="2209800" cy="1219200"/>
          </a:xfrm>
          <a:prstGeom prst="borderCallout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Compatibility/ emulation layer</a:t>
            </a:r>
          </a:p>
        </p:txBody>
      </p:sp>
      <p:sp>
        <p:nvSpPr>
          <p:cNvPr id="10" name="Bevel 9"/>
          <p:cNvSpPr/>
          <p:nvPr/>
        </p:nvSpPr>
        <p:spPr>
          <a:xfrm>
            <a:off x="685800" y="1752600"/>
            <a:ext cx="5029200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dirty="0">
                <a:solidFill>
                  <a:schemeClr val="tx1"/>
                </a:solidFill>
              </a:rPr>
              <a:t>I/O, encode char, organize files, allocate resources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3200400"/>
            <a:ext cx="5105400" cy="1295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Functionality not included in standard: web server, database engine, mail transfer engine</a:t>
            </a:r>
          </a:p>
        </p:txBody>
      </p:sp>
      <p:sp>
        <p:nvSpPr>
          <p:cNvPr id="13" name="Bevel 12"/>
          <p:cNvSpPr/>
          <p:nvPr/>
        </p:nvSpPr>
        <p:spPr>
          <a:xfrm>
            <a:off x="1066800" y="5029200"/>
            <a:ext cx="4343400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dirty="0">
                <a:solidFill>
                  <a:schemeClr val="tx1"/>
                </a:solidFill>
              </a:rPr>
              <a:t>Application binary interface</a:t>
            </a:r>
          </a:p>
        </p:txBody>
      </p:sp>
    </p:spTree>
    <p:extLst>
      <p:ext uri="{BB962C8B-B14F-4D97-AF65-F5344CB8AC3E}">
        <p14:creationId xmlns:p14="http://schemas.microsoft.com/office/powerpoint/2010/main" val="7155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uiExpand="1" build="p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Issues in Processor Architecture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properties – size + operations</a:t>
            </a:r>
          </a:p>
          <a:p>
            <a:r>
              <a:rPr lang="en-US" dirty="0"/>
              <a:t>Data representation – alignment</a:t>
            </a:r>
          </a:p>
          <a:p>
            <a:r>
              <a:rPr lang="en-US" dirty="0"/>
              <a:t>Machine-specific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05000" y="3962400"/>
            <a:ext cx="3962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8794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– extended [</a:t>
            </a:r>
            <a:r>
              <a:rPr lang="en-US" dirty="0" err="1"/>
              <a:t>Galin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	 A systematic, planned set of actions necessary to  provide adequate confidence that the software development process or the maintenance process of a software system product conforms to established functional technical requirements as well as with the managerial requirements of keeping the schedule and operating within the budgetary confines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581400"/>
            <a:ext cx="3505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5029200"/>
            <a:ext cx="4191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Approaches in GUI portability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Ignore: platform dependent app.</a:t>
            </a:r>
          </a:p>
          <a:p>
            <a:r>
              <a:rPr lang="en-US" dirty="0"/>
              <a:t>Emulation layer: use libraries for transformation</a:t>
            </a:r>
          </a:p>
          <a:p>
            <a:r>
              <a:rPr lang="en-US" dirty="0"/>
              <a:t>Portability layer: isolate GUI elem. </a:t>
            </a:r>
          </a:p>
          <a:p>
            <a:r>
              <a:rPr lang="en-US" dirty="0"/>
              <a:t>Portable platform: ex. Java – own API for GUI</a:t>
            </a:r>
          </a:p>
          <a:p>
            <a:r>
              <a:rPr lang="en-US" dirty="0"/>
              <a:t>HTML or AJAX-based 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62600" y="4800600"/>
            <a:ext cx="2590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7264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Issues in region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b="1" dirty="0"/>
              <a:t>Internationalization</a:t>
            </a:r>
            <a:r>
              <a:rPr lang="en-US" sz="2800" i="1" dirty="0"/>
              <a:t>: generalization process of creating programs that can be easily ported across different regions</a:t>
            </a:r>
          </a:p>
          <a:p>
            <a:r>
              <a:rPr lang="en-US" sz="2800" b="1" dirty="0"/>
              <a:t>Localization:</a:t>
            </a:r>
            <a:r>
              <a:rPr lang="en-US" sz="2800" i="1" dirty="0"/>
              <a:t> particularization effort required to port a program to a given region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3276600"/>
          <a:ext cx="51054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010400" y="5334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Currency</a:t>
            </a:r>
          </a:p>
        </p:txBody>
      </p:sp>
      <p:sp>
        <p:nvSpPr>
          <p:cNvPr id="7" name="Left Arrow 6"/>
          <p:cNvSpPr/>
          <p:nvPr/>
        </p:nvSpPr>
        <p:spPr>
          <a:xfrm>
            <a:off x="5334000" y="5791200"/>
            <a:ext cx="1600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 today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4343400" y="5410200"/>
            <a:ext cx="4191000" cy="1066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Tinderbox</a:t>
            </a:r>
          </a:p>
          <a:p>
            <a:pPr algn="ctr"/>
            <a:r>
              <a:rPr lang="en-US" sz="1600" dirty="0">
                <a:hlinkClick r:id="rId7"/>
              </a:rPr>
              <a:t>http://www-archive.mozilla.org/projects/tinderbox/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91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 metrics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80039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Systematic, planned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 Technical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ym typeface="Wingdings 2"/>
                        </a:rPr>
                        <a:t>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Up Arrow Callout 5"/>
          <p:cNvSpPr/>
          <p:nvPr/>
        </p:nvSpPr>
        <p:spPr>
          <a:xfrm>
            <a:off x="5486400" y="4800600"/>
            <a:ext cx="2514600" cy="1295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ISO 9003</a:t>
            </a:r>
          </a:p>
          <a:p>
            <a:pPr algn="ctr"/>
            <a:r>
              <a:rPr lang="en-US" b="1" dirty="0"/>
              <a:t>&amp;</a:t>
            </a:r>
          </a:p>
          <a:p>
            <a:pPr algn="ctr"/>
            <a:r>
              <a:rPr lang="en-US" b="1" dirty="0"/>
              <a:t>CMM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 Assurance vs. SQ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dirty="0"/>
              <a:t>Systematic activities throughout the development and maintenance – prevent, detect, correct errors</a:t>
            </a:r>
          </a:p>
          <a:p>
            <a:r>
              <a:rPr lang="en-US" dirty="0"/>
              <a:t>Minimize costs of quality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rgbClr val="0000FF"/>
            </a:solidFill>
          </a:ln>
        </p:spPr>
        <p:txBody>
          <a:bodyPr/>
          <a:lstStyle/>
          <a:p>
            <a:r>
              <a:rPr lang="en-US" dirty="0"/>
              <a:t>Set of activities – reject products that do not qualify</a:t>
            </a:r>
          </a:p>
          <a:p>
            <a:endParaRPr lang="en-US" dirty="0"/>
          </a:p>
          <a:p>
            <a:r>
              <a:rPr lang="en-US" dirty="0"/>
              <a:t>Part of SQ assurance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of SQA – process oriented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Software will conform to functional technical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will conform to managerial scheduling and budgetary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 and efficiency of software development and SQA – improve technical and managerial requirements + reduce costs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of SQA – product oriented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Software maintenance activities will conform to functional technical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maintenance activities will conform to managerial scheduling and budgetary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 and efficiency of software maintenance and SQA – improve technical and managerial requirements + reduce costs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McCall (1977) – classic – 11 factors</a:t>
            </a:r>
          </a:p>
          <a:p>
            <a:r>
              <a:rPr lang="en-US" dirty="0"/>
              <a:t>Evans &amp; </a:t>
            </a:r>
            <a:r>
              <a:rPr lang="en-US" dirty="0" err="1"/>
              <a:t>Marciniak</a:t>
            </a:r>
            <a:r>
              <a:rPr lang="en-US" dirty="0"/>
              <a:t> (1987) – 12 factors</a:t>
            </a:r>
          </a:p>
          <a:p>
            <a:r>
              <a:rPr lang="en-US" dirty="0"/>
              <a:t>Deutsch &amp; Willis (1988) – 15 factors</a:t>
            </a:r>
          </a:p>
          <a:p>
            <a:r>
              <a:rPr lang="en-US" dirty="0"/>
              <a:t>ISO 9126 (2001) – 6 factors</a:t>
            </a:r>
          </a:p>
          <a:p>
            <a:r>
              <a:rPr lang="en-US" dirty="0"/>
              <a:t>ISO25010 (2011) – 8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08F9-3D64-3145-AD12-C4106F9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 err="1"/>
              <a:t>Terminology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0F36-B243-E342-86D1-12D5EC31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err="1"/>
              <a:t>Hierarchical</a:t>
            </a:r>
            <a:r>
              <a:rPr lang="ro-RO" dirty="0"/>
              <a:t> </a:t>
            </a:r>
            <a:r>
              <a:rPr lang="ro-RO" dirty="0" err="1"/>
              <a:t>structure</a:t>
            </a:r>
            <a:r>
              <a:rPr lang="ro-RO" dirty="0"/>
              <a:t>: set of </a:t>
            </a:r>
            <a:r>
              <a:rPr lang="ro-RO" dirty="0" err="1"/>
              <a:t>factors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subfactors</a:t>
            </a:r>
            <a:endParaRPr lang="ro-RO" dirty="0"/>
          </a:p>
          <a:p>
            <a:endParaRPr lang="ro-RO" dirty="0"/>
          </a:p>
          <a:p>
            <a:r>
              <a:rPr lang="ro-RO" dirty="0"/>
              <a:t>Factor/ </a:t>
            </a:r>
            <a:r>
              <a:rPr lang="ro-RO" dirty="0" err="1"/>
              <a:t>subfactor</a:t>
            </a:r>
            <a:r>
              <a:rPr lang="ro-RO" dirty="0"/>
              <a:t> = </a:t>
            </a:r>
            <a:r>
              <a:rPr lang="ro-RO" dirty="0" err="1"/>
              <a:t>characteristics</a:t>
            </a:r>
            <a:r>
              <a:rPr lang="ro-RO" dirty="0"/>
              <a:t> / </a:t>
            </a:r>
            <a:r>
              <a:rPr lang="ro-RO" dirty="0" err="1"/>
              <a:t>subcharacteristics</a:t>
            </a:r>
            <a:endParaRPr lang="ro-RO" dirty="0"/>
          </a:p>
          <a:p>
            <a:endParaRPr lang="ro-RO" dirty="0"/>
          </a:p>
          <a:p>
            <a:r>
              <a:rPr lang="ro-RO" dirty="0"/>
              <a:t>In </a:t>
            </a:r>
            <a:r>
              <a:rPr lang="ro-RO" dirty="0" err="1"/>
              <a:t>McCall</a:t>
            </a:r>
            <a:r>
              <a:rPr lang="ro-RO" dirty="0"/>
              <a:t> model – same </a:t>
            </a:r>
            <a:r>
              <a:rPr lang="ro-RO" dirty="0" err="1"/>
              <a:t>subfactor</a:t>
            </a:r>
            <a:r>
              <a:rPr lang="ro-RO" dirty="0"/>
              <a:t> part of </a:t>
            </a:r>
            <a:r>
              <a:rPr lang="ro-RO" dirty="0" err="1"/>
              <a:t>different</a:t>
            </a:r>
            <a:r>
              <a:rPr lang="ro-RO" dirty="0"/>
              <a:t> </a:t>
            </a:r>
            <a:r>
              <a:rPr lang="ro-RO" dirty="0" err="1"/>
              <a:t>factors</a:t>
            </a:r>
            <a:endParaRPr lang="ro-RO" dirty="0"/>
          </a:p>
          <a:p>
            <a:r>
              <a:rPr lang="ro-RO" dirty="0"/>
              <a:t>Rest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models</a:t>
            </a:r>
            <a:r>
              <a:rPr lang="ro-RO" dirty="0"/>
              <a:t>: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structure</a:t>
            </a:r>
            <a:endParaRPr lang="ro-R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E1412-6BC7-6E46-98B8-D60CDBA1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58307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1343</Words>
  <Application>Microsoft Macintosh PowerPoint</Application>
  <PresentationFormat>On-screen Show (4:3)</PresentationFormat>
  <Paragraphs>263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Wingdings</vt:lpstr>
      <vt:lpstr>Wingdings 2</vt:lpstr>
      <vt:lpstr>Office Theme</vt:lpstr>
      <vt:lpstr>Course 4</vt:lpstr>
      <vt:lpstr>Software quality assurance</vt:lpstr>
      <vt:lpstr>SQA – extended [Galin]</vt:lpstr>
      <vt:lpstr>PowerPoint Presentation</vt:lpstr>
      <vt:lpstr>SQ Assurance vs. SQ Control</vt:lpstr>
      <vt:lpstr>Objectives of SQA – process oriented</vt:lpstr>
      <vt:lpstr>Objectives of SQA – product oriented</vt:lpstr>
      <vt:lpstr>Software Quality Models</vt:lpstr>
      <vt:lpstr>Terminology</vt:lpstr>
      <vt:lpstr>McCall Model</vt:lpstr>
      <vt:lpstr>PowerPoint Presentation</vt:lpstr>
      <vt:lpstr>Other models</vt:lpstr>
      <vt:lpstr>FURPS Model</vt:lpstr>
      <vt:lpstr>ISO 9126 Quality Factors</vt:lpstr>
      <vt:lpstr>ISO 25010  System and software quality model</vt:lpstr>
      <vt:lpstr>McCall model</vt:lpstr>
      <vt:lpstr>PowerPoint Presentation</vt:lpstr>
      <vt:lpstr>Case study - Correctness</vt:lpstr>
      <vt:lpstr>PowerPoint Presentation</vt:lpstr>
      <vt:lpstr>Metrics for criteria</vt:lpstr>
      <vt:lpstr>PowerPoint Presentation</vt:lpstr>
      <vt:lpstr>Portability </vt:lpstr>
      <vt:lpstr>Portability</vt:lpstr>
      <vt:lpstr>PowerPoint Presentation</vt:lpstr>
      <vt:lpstr>PowerPoint Presentation</vt:lpstr>
      <vt:lpstr>Why?</vt:lpstr>
      <vt:lpstr>The 7 dimensions of portability</vt:lpstr>
      <vt:lpstr>Issues in OS portability</vt:lpstr>
      <vt:lpstr>Issues in Processor Architecture portability</vt:lpstr>
      <vt:lpstr>Approaches in GUI portability</vt:lpstr>
      <vt:lpstr>Issues in region portability</vt:lpstr>
      <vt:lpstr>Portability today</vt:lpstr>
      <vt:lpstr>Portability metrics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3</dc:title>
  <dc:creator>simona</dc:creator>
  <cp:lastModifiedBy>Microsoft Office User</cp:lastModifiedBy>
  <cp:revision>45</cp:revision>
  <dcterms:created xsi:type="dcterms:W3CDTF">2012-03-11T06:55:30Z</dcterms:created>
  <dcterms:modified xsi:type="dcterms:W3CDTF">2019-03-11T16:05:11Z</dcterms:modified>
</cp:coreProperties>
</file>