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69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91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93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2"/>
    <p:restoredTop sz="94630"/>
  </p:normalViewPr>
  <p:slideViewPr>
    <p:cSldViewPr snapToGrid="0" snapToObjects="1">
      <p:cViewPr varScale="1">
        <p:scale>
          <a:sx n="83" d="100"/>
          <a:sy n="83" d="100"/>
        </p:scale>
        <p:origin x="224" y="272"/>
      </p:cViewPr>
      <p:guideLst/>
    </p:cSldViewPr>
  </p:slideViewPr>
  <p:notesTextViewPr>
    <p:cViewPr>
      <p:scale>
        <a:sx n="1" d="1"/>
        <a:sy n="1" d="1"/>
      </p:scale>
      <p:origin x="0" y="-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1CED39-DC7A-4502-BFF9-D7FEF26E1D8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E392C5-B693-4EC7-9B2E-6620D3C6FF5F}">
      <dgm:prSet phldrT="[Text]" custT="1"/>
      <dgm:spPr/>
      <dgm:t>
        <a:bodyPr/>
        <a:lstStyle/>
        <a:p>
          <a:r>
            <a:rPr lang="en-US" sz="2000" b="1" dirty="0"/>
            <a:t>Maintainability</a:t>
          </a:r>
        </a:p>
      </dgm:t>
    </dgm:pt>
    <dgm:pt modelId="{666FA768-202A-4393-88F2-57899CAEA296}" type="parTrans" cxnId="{087336F4-A665-4F87-96A1-AE0A0F39F58A}">
      <dgm:prSet/>
      <dgm:spPr/>
      <dgm:t>
        <a:bodyPr/>
        <a:lstStyle/>
        <a:p>
          <a:endParaRPr lang="en-US"/>
        </a:p>
      </dgm:t>
    </dgm:pt>
    <dgm:pt modelId="{1DD363EC-DAD1-44E2-BE49-E1C784B305EA}" type="sibTrans" cxnId="{087336F4-A665-4F87-96A1-AE0A0F39F58A}">
      <dgm:prSet/>
      <dgm:spPr/>
      <dgm:t>
        <a:bodyPr/>
        <a:lstStyle/>
        <a:p>
          <a:endParaRPr lang="en-US"/>
        </a:p>
      </dgm:t>
    </dgm:pt>
    <dgm:pt modelId="{7C1096BD-5AC1-4897-A21E-5728E9A9034A}">
      <dgm:prSet phldrT="[Text]"/>
      <dgm:spPr/>
      <dgm:t>
        <a:bodyPr/>
        <a:lstStyle/>
        <a:p>
          <a:r>
            <a:rPr lang="en-US" dirty="0"/>
            <a:t>Consistency</a:t>
          </a:r>
        </a:p>
      </dgm:t>
    </dgm:pt>
    <dgm:pt modelId="{80C0B785-70DA-40E3-B5D5-8C0450BD92E4}" type="parTrans" cxnId="{5CD40DE5-6ED0-499A-9CD9-BBA2934B51DB}">
      <dgm:prSet/>
      <dgm:spPr/>
      <dgm:t>
        <a:bodyPr/>
        <a:lstStyle/>
        <a:p>
          <a:endParaRPr lang="en-US"/>
        </a:p>
      </dgm:t>
    </dgm:pt>
    <dgm:pt modelId="{CDE3E865-72C5-4614-8180-415175EB2461}" type="sibTrans" cxnId="{5CD40DE5-6ED0-499A-9CD9-BBA2934B51DB}">
      <dgm:prSet/>
      <dgm:spPr/>
      <dgm:t>
        <a:bodyPr/>
        <a:lstStyle/>
        <a:p>
          <a:endParaRPr lang="en-US"/>
        </a:p>
      </dgm:t>
    </dgm:pt>
    <dgm:pt modelId="{A9BF5630-5788-49F6-8563-E578723B1AF8}">
      <dgm:prSet phldrT="[Text]"/>
      <dgm:spPr/>
      <dgm:t>
        <a:bodyPr/>
        <a:lstStyle/>
        <a:p>
          <a:r>
            <a:rPr lang="en-US" dirty="0"/>
            <a:t>Simplicity</a:t>
          </a:r>
        </a:p>
      </dgm:t>
    </dgm:pt>
    <dgm:pt modelId="{5E49DC06-6EEA-444C-A6D5-EB7B8BF9E841}" type="parTrans" cxnId="{FD22752D-B827-4FF0-B2AE-D9AF305DB97F}">
      <dgm:prSet/>
      <dgm:spPr/>
      <dgm:t>
        <a:bodyPr/>
        <a:lstStyle/>
        <a:p>
          <a:endParaRPr lang="en-US"/>
        </a:p>
      </dgm:t>
    </dgm:pt>
    <dgm:pt modelId="{308C4D04-DC90-4F9E-87CA-59235214AA18}" type="sibTrans" cxnId="{FD22752D-B827-4FF0-B2AE-D9AF305DB97F}">
      <dgm:prSet/>
      <dgm:spPr/>
      <dgm:t>
        <a:bodyPr/>
        <a:lstStyle/>
        <a:p>
          <a:endParaRPr lang="en-US"/>
        </a:p>
      </dgm:t>
    </dgm:pt>
    <dgm:pt modelId="{40274E8F-C485-44EA-A783-61908B52C18D}">
      <dgm:prSet phldrT="[Text]"/>
      <dgm:spPr/>
      <dgm:t>
        <a:bodyPr/>
        <a:lstStyle/>
        <a:p>
          <a:r>
            <a:rPr lang="en-US" dirty="0"/>
            <a:t>Conciseness</a:t>
          </a:r>
        </a:p>
      </dgm:t>
    </dgm:pt>
    <dgm:pt modelId="{FFA40E49-15D0-4C76-9F1E-EF6003121E9A}" type="parTrans" cxnId="{A1ED5C44-C3E7-49CB-8EFA-7085B889448E}">
      <dgm:prSet/>
      <dgm:spPr/>
      <dgm:t>
        <a:bodyPr/>
        <a:lstStyle/>
        <a:p>
          <a:endParaRPr lang="en-US"/>
        </a:p>
      </dgm:t>
    </dgm:pt>
    <dgm:pt modelId="{CBD00D70-A6E6-49E0-92C6-61887AC6E4F1}" type="sibTrans" cxnId="{A1ED5C44-C3E7-49CB-8EFA-7085B889448E}">
      <dgm:prSet/>
      <dgm:spPr/>
      <dgm:t>
        <a:bodyPr/>
        <a:lstStyle/>
        <a:p>
          <a:endParaRPr lang="en-US"/>
        </a:p>
      </dgm:t>
    </dgm:pt>
    <dgm:pt modelId="{EAC29F0F-F48D-4EB3-9A3C-FFDB65670AB4}">
      <dgm:prSet phldrT="[Text]"/>
      <dgm:spPr/>
      <dgm:t>
        <a:bodyPr/>
        <a:lstStyle/>
        <a:p>
          <a:r>
            <a:rPr lang="en-US" dirty="0"/>
            <a:t>Modularity</a:t>
          </a:r>
        </a:p>
      </dgm:t>
    </dgm:pt>
    <dgm:pt modelId="{E68E704D-8A70-470C-BCC9-7DDDB4D6D15F}" type="parTrans" cxnId="{1228ECEB-8408-46B6-9406-A2BD8497341F}">
      <dgm:prSet/>
      <dgm:spPr/>
      <dgm:t>
        <a:bodyPr/>
        <a:lstStyle/>
        <a:p>
          <a:endParaRPr lang="en-US"/>
        </a:p>
      </dgm:t>
    </dgm:pt>
    <dgm:pt modelId="{668D58D1-A854-4E45-9378-D89E0D1B9B7D}" type="sibTrans" cxnId="{1228ECEB-8408-46B6-9406-A2BD8497341F}">
      <dgm:prSet/>
      <dgm:spPr/>
      <dgm:t>
        <a:bodyPr/>
        <a:lstStyle/>
        <a:p>
          <a:endParaRPr lang="en-US"/>
        </a:p>
      </dgm:t>
    </dgm:pt>
    <dgm:pt modelId="{A85E6C43-15C0-4DB4-A141-5E1496E4EB3E}">
      <dgm:prSet phldrT="[Text]"/>
      <dgm:spPr/>
      <dgm:t>
        <a:bodyPr/>
        <a:lstStyle/>
        <a:p>
          <a:r>
            <a:rPr lang="en-US" dirty="0"/>
            <a:t>Self-descriptiveness</a:t>
          </a:r>
        </a:p>
      </dgm:t>
    </dgm:pt>
    <dgm:pt modelId="{453F7F91-1CB4-4030-B30A-8A847DB3613C}" type="parTrans" cxnId="{074E9DA3-B89A-445A-AEF4-C4AAC5953BA8}">
      <dgm:prSet/>
      <dgm:spPr/>
      <dgm:t>
        <a:bodyPr/>
        <a:lstStyle/>
        <a:p>
          <a:endParaRPr lang="en-US"/>
        </a:p>
      </dgm:t>
    </dgm:pt>
    <dgm:pt modelId="{5E5ABF80-EFC5-417F-BEDD-49D6208590A8}" type="sibTrans" cxnId="{074E9DA3-B89A-445A-AEF4-C4AAC5953BA8}">
      <dgm:prSet/>
      <dgm:spPr/>
      <dgm:t>
        <a:bodyPr/>
        <a:lstStyle/>
        <a:p>
          <a:endParaRPr lang="en-US"/>
        </a:p>
      </dgm:t>
    </dgm:pt>
    <dgm:pt modelId="{134F9E53-E421-4EC5-892A-5614D96FC18E}" type="pres">
      <dgm:prSet presAssocID="{8F1CED39-DC7A-4502-BFF9-D7FEF26E1D8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784668E-58B8-4A31-99C6-9ECC464B76CD}" type="pres">
      <dgm:prSet presAssocID="{72E392C5-B693-4EC7-9B2E-6620D3C6FF5F}" presName="hierRoot1" presStyleCnt="0">
        <dgm:presLayoutVars>
          <dgm:hierBranch val="init"/>
        </dgm:presLayoutVars>
      </dgm:prSet>
      <dgm:spPr/>
    </dgm:pt>
    <dgm:pt modelId="{3B432549-100A-43C2-B48E-30776FA24691}" type="pres">
      <dgm:prSet presAssocID="{72E392C5-B693-4EC7-9B2E-6620D3C6FF5F}" presName="rootComposite1" presStyleCnt="0"/>
      <dgm:spPr/>
    </dgm:pt>
    <dgm:pt modelId="{5A8F3298-8D20-4ECA-9BFF-D24691EC26AC}" type="pres">
      <dgm:prSet presAssocID="{72E392C5-B693-4EC7-9B2E-6620D3C6FF5F}" presName="rootText1" presStyleLbl="node0" presStyleIdx="0" presStyleCnt="1" custScaleX="173067" custScaleY="219231">
        <dgm:presLayoutVars>
          <dgm:chPref val="3"/>
        </dgm:presLayoutVars>
      </dgm:prSet>
      <dgm:spPr/>
    </dgm:pt>
    <dgm:pt modelId="{128D55E4-E708-4F0B-A2E2-E900BE6FC22E}" type="pres">
      <dgm:prSet presAssocID="{72E392C5-B693-4EC7-9B2E-6620D3C6FF5F}" presName="rootConnector1" presStyleLbl="node1" presStyleIdx="0" presStyleCnt="0"/>
      <dgm:spPr/>
    </dgm:pt>
    <dgm:pt modelId="{6596B30F-EF8B-4AC7-851F-1E8AA444AD5B}" type="pres">
      <dgm:prSet presAssocID="{72E392C5-B693-4EC7-9B2E-6620D3C6FF5F}" presName="hierChild2" presStyleCnt="0"/>
      <dgm:spPr/>
    </dgm:pt>
    <dgm:pt modelId="{1A1FDE76-7518-4F44-8D4B-C46245E36779}" type="pres">
      <dgm:prSet presAssocID="{80C0B785-70DA-40E3-B5D5-8C0450BD92E4}" presName="Name37" presStyleLbl="parChTrans1D2" presStyleIdx="0" presStyleCnt="5"/>
      <dgm:spPr/>
    </dgm:pt>
    <dgm:pt modelId="{1D4CFCFA-2C56-4BB3-9028-78B07F2728CA}" type="pres">
      <dgm:prSet presAssocID="{7C1096BD-5AC1-4897-A21E-5728E9A9034A}" presName="hierRoot2" presStyleCnt="0">
        <dgm:presLayoutVars>
          <dgm:hierBranch val="init"/>
        </dgm:presLayoutVars>
      </dgm:prSet>
      <dgm:spPr/>
    </dgm:pt>
    <dgm:pt modelId="{686DB2C3-9AD8-4FDA-903C-1E0F4037ACD8}" type="pres">
      <dgm:prSet presAssocID="{7C1096BD-5AC1-4897-A21E-5728E9A9034A}" presName="rootComposite" presStyleCnt="0"/>
      <dgm:spPr/>
    </dgm:pt>
    <dgm:pt modelId="{C5A6B741-B9E5-4368-AE4B-7135F3733418}" type="pres">
      <dgm:prSet presAssocID="{7C1096BD-5AC1-4897-A21E-5728E9A9034A}" presName="rootText" presStyleLbl="node2" presStyleIdx="0" presStyleCnt="5">
        <dgm:presLayoutVars>
          <dgm:chPref val="3"/>
        </dgm:presLayoutVars>
      </dgm:prSet>
      <dgm:spPr/>
    </dgm:pt>
    <dgm:pt modelId="{457AE7FD-A9AA-44E7-A7DF-D980D2CC3F2F}" type="pres">
      <dgm:prSet presAssocID="{7C1096BD-5AC1-4897-A21E-5728E9A9034A}" presName="rootConnector" presStyleLbl="node2" presStyleIdx="0" presStyleCnt="5"/>
      <dgm:spPr/>
    </dgm:pt>
    <dgm:pt modelId="{2D60AFD5-68CC-4B10-9284-02399FA250D5}" type="pres">
      <dgm:prSet presAssocID="{7C1096BD-5AC1-4897-A21E-5728E9A9034A}" presName="hierChild4" presStyleCnt="0"/>
      <dgm:spPr/>
    </dgm:pt>
    <dgm:pt modelId="{997B24EE-347C-479B-9E55-2DE14E9AB734}" type="pres">
      <dgm:prSet presAssocID="{7C1096BD-5AC1-4897-A21E-5728E9A9034A}" presName="hierChild5" presStyleCnt="0"/>
      <dgm:spPr/>
    </dgm:pt>
    <dgm:pt modelId="{234EEAE9-29CC-4C12-9EB8-C125B4E99F22}" type="pres">
      <dgm:prSet presAssocID="{5E49DC06-6EEA-444C-A6D5-EB7B8BF9E841}" presName="Name37" presStyleLbl="parChTrans1D2" presStyleIdx="1" presStyleCnt="5"/>
      <dgm:spPr/>
    </dgm:pt>
    <dgm:pt modelId="{80D39C6E-E3E9-4A51-B596-810C00D507AF}" type="pres">
      <dgm:prSet presAssocID="{A9BF5630-5788-49F6-8563-E578723B1AF8}" presName="hierRoot2" presStyleCnt="0">
        <dgm:presLayoutVars>
          <dgm:hierBranch val="init"/>
        </dgm:presLayoutVars>
      </dgm:prSet>
      <dgm:spPr/>
    </dgm:pt>
    <dgm:pt modelId="{A6648475-8A42-4A92-93E2-E8F1181A1AC7}" type="pres">
      <dgm:prSet presAssocID="{A9BF5630-5788-49F6-8563-E578723B1AF8}" presName="rootComposite" presStyleCnt="0"/>
      <dgm:spPr/>
    </dgm:pt>
    <dgm:pt modelId="{01A42A6A-F20E-4E73-B405-473EA0AC23E4}" type="pres">
      <dgm:prSet presAssocID="{A9BF5630-5788-49F6-8563-E578723B1AF8}" presName="rootText" presStyleLbl="node2" presStyleIdx="1" presStyleCnt="5">
        <dgm:presLayoutVars>
          <dgm:chPref val="3"/>
        </dgm:presLayoutVars>
      </dgm:prSet>
      <dgm:spPr/>
    </dgm:pt>
    <dgm:pt modelId="{E76FEC23-A9F1-4A11-A182-85B96FF42015}" type="pres">
      <dgm:prSet presAssocID="{A9BF5630-5788-49F6-8563-E578723B1AF8}" presName="rootConnector" presStyleLbl="node2" presStyleIdx="1" presStyleCnt="5"/>
      <dgm:spPr/>
    </dgm:pt>
    <dgm:pt modelId="{700E4A7E-77AB-402F-9FB2-4797F78C8770}" type="pres">
      <dgm:prSet presAssocID="{A9BF5630-5788-49F6-8563-E578723B1AF8}" presName="hierChild4" presStyleCnt="0"/>
      <dgm:spPr/>
    </dgm:pt>
    <dgm:pt modelId="{324DC0EB-C0B6-433F-9E33-DC7001181289}" type="pres">
      <dgm:prSet presAssocID="{A9BF5630-5788-49F6-8563-E578723B1AF8}" presName="hierChild5" presStyleCnt="0"/>
      <dgm:spPr/>
    </dgm:pt>
    <dgm:pt modelId="{F35052FE-B63C-49D1-8619-6E268A75900B}" type="pres">
      <dgm:prSet presAssocID="{FFA40E49-15D0-4C76-9F1E-EF6003121E9A}" presName="Name37" presStyleLbl="parChTrans1D2" presStyleIdx="2" presStyleCnt="5"/>
      <dgm:spPr/>
    </dgm:pt>
    <dgm:pt modelId="{C3D0D88E-2488-480A-8290-0ABBDEDF657E}" type="pres">
      <dgm:prSet presAssocID="{40274E8F-C485-44EA-A783-61908B52C18D}" presName="hierRoot2" presStyleCnt="0">
        <dgm:presLayoutVars>
          <dgm:hierBranch val="init"/>
        </dgm:presLayoutVars>
      </dgm:prSet>
      <dgm:spPr/>
    </dgm:pt>
    <dgm:pt modelId="{A7AACB05-87C3-4900-A4EF-3A68D46AFD7F}" type="pres">
      <dgm:prSet presAssocID="{40274E8F-C485-44EA-A783-61908B52C18D}" presName="rootComposite" presStyleCnt="0"/>
      <dgm:spPr/>
    </dgm:pt>
    <dgm:pt modelId="{E094E08A-1198-4683-BE1D-BDCBB73AA9C6}" type="pres">
      <dgm:prSet presAssocID="{40274E8F-C485-44EA-A783-61908B52C18D}" presName="rootText" presStyleLbl="node2" presStyleIdx="2" presStyleCnt="5">
        <dgm:presLayoutVars>
          <dgm:chPref val="3"/>
        </dgm:presLayoutVars>
      </dgm:prSet>
      <dgm:spPr/>
    </dgm:pt>
    <dgm:pt modelId="{98794DD7-758A-4ADD-8FE1-632C95F44DC1}" type="pres">
      <dgm:prSet presAssocID="{40274E8F-C485-44EA-A783-61908B52C18D}" presName="rootConnector" presStyleLbl="node2" presStyleIdx="2" presStyleCnt="5"/>
      <dgm:spPr/>
    </dgm:pt>
    <dgm:pt modelId="{5F9DEA4A-E5AF-4DE4-A715-DEBBCA8AAF50}" type="pres">
      <dgm:prSet presAssocID="{40274E8F-C485-44EA-A783-61908B52C18D}" presName="hierChild4" presStyleCnt="0"/>
      <dgm:spPr/>
    </dgm:pt>
    <dgm:pt modelId="{405A913F-B5D5-4C38-863D-60A566C0F91F}" type="pres">
      <dgm:prSet presAssocID="{40274E8F-C485-44EA-A783-61908B52C18D}" presName="hierChild5" presStyleCnt="0"/>
      <dgm:spPr/>
    </dgm:pt>
    <dgm:pt modelId="{770B9339-FE14-4C0B-9A59-A93C481C02F1}" type="pres">
      <dgm:prSet presAssocID="{E68E704D-8A70-470C-BCC9-7DDDB4D6D15F}" presName="Name37" presStyleLbl="parChTrans1D2" presStyleIdx="3" presStyleCnt="5"/>
      <dgm:spPr/>
    </dgm:pt>
    <dgm:pt modelId="{6BCAC908-771C-4D1C-B66B-9D0CCF479130}" type="pres">
      <dgm:prSet presAssocID="{EAC29F0F-F48D-4EB3-9A3C-FFDB65670AB4}" presName="hierRoot2" presStyleCnt="0">
        <dgm:presLayoutVars>
          <dgm:hierBranch val="init"/>
        </dgm:presLayoutVars>
      </dgm:prSet>
      <dgm:spPr/>
    </dgm:pt>
    <dgm:pt modelId="{D5313257-467D-458A-A463-9E5FE2165731}" type="pres">
      <dgm:prSet presAssocID="{EAC29F0F-F48D-4EB3-9A3C-FFDB65670AB4}" presName="rootComposite" presStyleCnt="0"/>
      <dgm:spPr/>
    </dgm:pt>
    <dgm:pt modelId="{7C757EE5-B92C-465D-A5CB-90C5E81F64BA}" type="pres">
      <dgm:prSet presAssocID="{EAC29F0F-F48D-4EB3-9A3C-FFDB65670AB4}" presName="rootText" presStyleLbl="node2" presStyleIdx="3" presStyleCnt="5">
        <dgm:presLayoutVars>
          <dgm:chPref val="3"/>
        </dgm:presLayoutVars>
      </dgm:prSet>
      <dgm:spPr/>
    </dgm:pt>
    <dgm:pt modelId="{A750C49B-BCCD-478C-82C4-CABCB88B92F1}" type="pres">
      <dgm:prSet presAssocID="{EAC29F0F-F48D-4EB3-9A3C-FFDB65670AB4}" presName="rootConnector" presStyleLbl="node2" presStyleIdx="3" presStyleCnt="5"/>
      <dgm:spPr/>
    </dgm:pt>
    <dgm:pt modelId="{FA19C6A3-AA4F-44DC-9F75-3DF8E4717B84}" type="pres">
      <dgm:prSet presAssocID="{EAC29F0F-F48D-4EB3-9A3C-FFDB65670AB4}" presName="hierChild4" presStyleCnt="0"/>
      <dgm:spPr/>
    </dgm:pt>
    <dgm:pt modelId="{ACF84744-3C4B-4A31-BD23-4E1B4C7D5FCA}" type="pres">
      <dgm:prSet presAssocID="{EAC29F0F-F48D-4EB3-9A3C-FFDB65670AB4}" presName="hierChild5" presStyleCnt="0"/>
      <dgm:spPr/>
    </dgm:pt>
    <dgm:pt modelId="{BC9F92F7-9260-46EF-B21F-C0D7076875F3}" type="pres">
      <dgm:prSet presAssocID="{453F7F91-1CB4-4030-B30A-8A847DB3613C}" presName="Name37" presStyleLbl="parChTrans1D2" presStyleIdx="4" presStyleCnt="5"/>
      <dgm:spPr/>
    </dgm:pt>
    <dgm:pt modelId="{CDB01028-0727-4C42-97D7-91A7B66DB9A9}" type="pres">
      <dgm:prSet presAssocID="{A85E6C43-15C0-4DB4-A141-5E1496E4EB3E}" presName="hierRoot2" presStyleCnt="0">
        <dgm:presLayoutVars>
          <dgm:hierBranch val="init"/>
        </dgm:presLayoutVars>
      </dgm:prSet>
      <dgm:spPr/>
    </dgm:pt>
    <dgm:pt modelId="{27368AFD-E2D6-45DD-85F1-A8D06AD7227D}" type="pres">
      <dgm:prSet presAssocID="{A85E6C43-15C0-4DB4-A141-5E1496E4EB3E}" presName="rootComposite" presStyleCnt="0"/>
      <dgm:spPr/>
    </dgm:pt>
    <dgm:pt modelId="{AE866255-1306-470E-9947-D270AD2D73AE}" type="pres">
      <dgm:prSet presAssocID="{A85E6C43-15C0-4DB4-A141-5E1496E4EB3E}" presName="rootText" presStyleLbl="node2" presStyleIdx="4" presStyleCnt="5">
        <dgm:presLayoutVars>
          <dgm:chPref val="3"/>
        </dgm:presLayoutVars>
      </dgm:prSet>
      <dgm:spPr/>
    </dgm:pt>
    <dgm:pt modelId="{A2419C95-61A8-41B9-9A34-014EFB644511}" type="pres">
      <dgm:prSet presAssocID="{A85E6C43-15C0-4DB4-A141-5E1496E4EB3E}" presName="rootConnector" presStyleLbl="node2" presStyleIdx="4" presStyleCnt="5"/>
      <dgm:spPr/>
    </dgm:pt>
    <dgm:pt modelId="{97C625B1-2F9D-42A9-A270-7AB4A6FDA362}" type="pres">
      <dgm:prSet presAssocID="{A85E6C43-15C0-4DB4-A141-5E1496E4EB3E}" presName="hierChild4" presStyleCnt="0"/>
      <dgm:spPr/>
    </dgm:pt>
    <dgm:pt modelId="{69069328-AA6E-48BF-8A78-FABD8913D30B}" type="pres">
      <dgm:prSet presAssocID="{A85E6C43-15C0-4DB4-A141-5E1496E4EB3E}" presName="hierChild5" presStyleCnt="0"/>
      <dgm:spPr/>
    </dgm:pt>
    <dgm:pt modelId="{1FC51411-34F7-4C15-B575-4554BBA04A7B}" type="pres">
      <dgm:prSet presAssocID="{72E392C5-B693-4EC7-9B2E-6620D3C6FF5F}" presName="hierChild3" presStyleCnt="0"/>
      <dgm:spPr/>
    </dgm:pt>
  </dgm:ptLst>
  <dgm:cxnLst>
    <dgm:cxn modelId="{FD22752D-B827-4FF0-B2AE-D9AF305DB97F}" srcId="{72E392C5-B693-4EC7-9B2E-6620D3C6FF5F}" destId="{A9BF5630-5788-49F6-8563-E578723B1AF8}" srcOrd="1" destOrd="0" parTransId="{5E49DC06-6EEA-444C-A6D5-EB7B8BF9E841}" sibTransId="{308C4D04-DC90-4F9E-87CA-59235214AA18}"/>
    <dgm:cxn modelId="{D89F2D43-A937-F348-8C34-CC44E6EED3A8}" type="presOf" srcId="{80C0B785-70DA-40E3-B5D5-8C0450BD92E4}" destId="{1A1FDE76-7518-4F44-8D4B-C46245E36779}" srcOrd="0" destOrd="0" presId="urn:microsoft.com/office/officeart/2005/8/layout/orgChart1"/>
    <dgm:cxn modelId="{6609A543-D32D-2A46-92BC-1AC669BA977F}" type="presOf" srcId="{FFA40E49-15D0-4C76-9F1E-EF6003121E9A}" destId="{F35052FE-B63C-49D1-8619-6E268A75900B}" srcOrd="0" destOrd="0" presId="urn:microsoft.com/office/officeart/2005/8/layout/orgChart1"/>
    <dgm:cxn modelId="{A1ED5C44-C3E7-49CB-8EFA-7085B889448E}" srcId="{72E392C5-B693-4EC7-9B2E-6620D3C6FF5F}" destId="{40274E8F-C485-44EA-A783-61908B52C18D}" srcOrd="2" destOrd="0" parTransId="{FFA40E49-15D0-4C76-9F1E-EF6003121E9A}" sibTransId="{CBD00D70-A6E6-49E0-92C6-61887AC6E4F1}"/>
    <dgm:cxn modelId="{A562E849-B0F6-8740-823D-4EE6723320EF}" type="presOf" srcId="{7C1096BD-5AC1-4897-A21E-5728E9A9034A}" destId="{457AE7FD-A9AA-44E7-A7DF-D980D2CC3F2F}" srcOrd="1" destOrd="0" presId="urn:microsoft.com/office/officeart/2005/8/layout/orgChart1"/>
    <dgm:cxn modelId="{6E527359-F6A5-BA4D-A4EB-E52FE7E7DE90}" type="presOf" srcId="{40274E8F-C485-44EA-A783-61908B52C18D}" destId="{98794DD7-758A-4ADD-8FE1-632C95F44DC1}" srcOrd="1" destOrd="0" presId="urn:microsoft.com/office/officeart/2005/8/layout/orgChart1"/>
    <dgm:cxn modelId="{AC05A160-C319-574A-8ED5-C1D4EB373742}" type="presOf" srcId="{5E49DC06-6EEA-444C-A6D5-EB7B8BF9E841}" destId="{234EEAE9-29CC-4C12-9EB8-C125B4E99F22}" srcOrd="0" destOrd="0" presId="urn:microsoft.com/office/officeart/2005/8/layout/orgChart1"/>
    <dgm:cxn modelId="{A2E6B366-07C5-A348-A25E-1B7D303C926F}" type="presOf" srcId="{8F1CED39-DC7A-4502-BFF9-D7FEF26E1D84}" destId="{134F9E53-E421-4EC5-892A-5614D96FC18E}" srcOrd="0" destOrd="0" presId="urn:microsoft.com/office/officeart/2005/8/layout/orgChart1"/>
    <dgm:cxn modelId="{1F74C269-F612-AC49-94DB-1579A4CCDC7F}" type="presOf" srcId="{A9BF5630-5788-49F6-8563-E578723B1AF8}" destId="{E76FEC23-A9F1-4A11-A182-85B96FF42015}" srcOrd="1" destOrd="0" presId="urn:microsoft.com/office/officeart/2005/8/layout/orgChart1"/>
    <dgm:cxn modelId="{99EAA16A-5CCE-C744-B9A2-C562E7602128}" type="presOf" srcId="{A85E6C43-15C0-4DB4-A141-5E1496E4EB3E}" destId="{AE866255-1306-470E-9947-D270AD2D73AE}" srcOrd="0" destOrd="0" presId="urn:microsoft.com/office/officeart/2005/8/layout/orgChart1"/>
    <dgm:cxn modelId="{18FAB876-87B9-F642-A253-296DE785E578}" type="presOf" srcId="{E68E704D-8A70-470C-BCC9-7DDDB4D6D15F}" destId="{770B9339-FE14-4C0B-9A59-A93C481C02F1}" srcOrd="0" destOrd="0" presId="urn:microsoft.com/office/officeart/2005/8/layout/orgChart1"/>
    <dgm:cxn modelId="{BE44177C-DAB7-3140-BCE1-5F70503500A4}" type="presOf" srcId="{40274E8F-C485-44EA-A783-61908B52C18D}" destId="{E094E08A-1198-4683-BE1D-BDCBB73AA9C6}" srcOrd="0" destOrd="0" presId="urn:microsoft.com/office/officeart/2005/8/layout/orgChart1"/>
    <dgm:cxn modelId="{C17E4E93-851C-454C-9C78-C5E5ABA2BB50}" type="presOf" srcId="{7C1096BD-5AC1-4897-A21E-5728E9A9034A}" destId="{C5A6B741-B9E5-4368-AE4B-7135F3733418}" srcOrd="0" destOrd="0" presId="urn:microsoft.com/office/officeart/2005/8/layout/orgChart1"/>
    <dgm:cxn modelId="{074E9DA3-B89A-445A-AEF4-C4AAC5953BA8}" srcId="{72E392C5-B693-4EC7-9B2E-6620D3C6FF5F}" destId="{A85E6C43-15C0-4DB4-A141-5E1496E4EB3E}" srcOrd="4" destOrd="0" parTransId="{453F7F91-1CB4-4030-B30A-8A847DB3613C}" sibTransId="{5E5ABF80-EFC5-417F-BEDD-49D6208590A8}"/>
    <dgm:cxn modelId="{57F690AA-E1FF-A64A-9CA9-E7B23D172A4B}" type="presOf" srcId="{A85E6C43-15C0-4DB4-A141-5E1496E4EB3E}" destId="{A2419C95-61A8-41B9-9A34-014EFB644511}" srcOrd="1" destOrd="0" presId="urn:microsoft.com/office/officeart/2005/8/layout/orgChart1"/>
    <dgm:cxn modelId="{D6685CCE-DF5C-7A45-B9D4-2E67118FE600}" type="presOf" srcId="{A9BF5630-5788-49F6-8563-E578723B1AF8}" destId="{01A42A6A-F20E-4E73-B405-473EA0AC23E4}" srcOrd="0" destOrd="0" presId="urn:microsoft.com/office/officeart/2005/8/layout/orgChart1"/>
    <dgm:cxn modelId="{A78004CF-C8C2-FA4F-A3D4-8626379711BE}" type="presOf" srcId="{72E392C5-B693-4EC7-9B2E-6620D3C6FF5F}" destId="{128D55E4-E708-4F0B-A2E2-E900BE6FC22E}" srcOrd="1" destOrd="0" presId="urn:microsoft.com/office/officeart/2005/8/layout/orgChart1"/>
    <dgm:cxn modelId="{8DA13DCF-20B6-6344-97D0-2E8C7627FD7D}" type="presOf" srcId="{EAC29F0F-F48D-4EB3-9A3C-FFDB65670AB4}" destId="{A750C49B-BCCD-478C-82C4-CABCB88B92F1}" srcOrd="1" destOrd="0" presId="urn:microsoft.com/office/officeart/2005/8/layout/orgChart1"/>
    <dgm:cxn modelId="{277302D0-9365-7D43-8483-F566321F6D77}" type="presOf" srcId="{EAC29F0F-F48D-4EB3-9A3C-FFDB65670AB4}" destId="{7C757EE5-B92C-465D-A5CB-90C5E81F64BA}" srcOrd="0" destOrd="0" presId="urn:microsoft.com/office/officeart/2005/8/layout/orgChart1"/>
    <dgm:cxn modelId="{5CD40DE5-6ED0-499A-9CD9-BBA2934B51DB}" srcId="{72E392C5-B693-4EC7-9B2E-6620D3C6FF5F}" destId="{7C1096BD-5AC1-4897-A21E-5728E9A9034A}" srcOrd="0" destOrd="0" parTransId="{80C0B785-70DA-40E3-B5D5-8C0450BD92E4}" sibTransId="{CDE3E865-72C5-4614-8180-415175EB2461}"/>
    <dgm:cxn modelId="{1228ECEB-8408-46B6-9406-A2BD8497341F}" srcId="{72E392C5-B693-4EC7-9B2E-6620D3C6FF5F}" destId="{EAC29F0F-F48D-4EB3-9A3C-FFDB65670AB4}" srcOrd="3" destOrd="0" parTransId="{E68E704D-8A70-470C-BCC9-7DDDB4D6D15F}" sibTransId="{668D58D1-A854-4E45-9378-D89E0D1B9B7D}"/>
    <dgm:cxn modelId="{087336F4-A665-4F87-96A1-AE0A0F39F58A}" srcId="{8F1CED39-DC7A-4502-BFF9-D7FEF26E1D84}" destId="{72E392C5-B693-4EC7-9B2E-6620D3C6FF5F}" srcOrd="0" destOrd="0" parTransId="{666FA768-202A-4393-88F2-57899CAEA296}" sibTransId="{1DD363EC-DAD1-44E2-BE49-E1C784B305EA}"/>
    <dgm:cxn modelId="{122F24FC-3D9D-054E-90AD-84F2BDA9602E}" type="presOf" srcId="{72E392C5-B693-4EC7-9B2E-6620D3C6FF5F}" destId="{5A8F3298-8D20-4ECA-9BFF-D24691EC26AC}" srcOrd="0" destOrd="0" presId="urn:microsoft.com/office/officeart/2005/8/layout/orgChart1"/>
    <dgm:cxn modelId="{A1519FFF-65CB-424F-B0AC-695F2DD14752}" type="presOf" srcId="{453F7F91-1CB4-4030-B30A-8A847DB3613C}" destId="{BC9F92F7-9260-46EF-B21F-C0D7076875F3}" srcOrd="0" destOrd="0" presId="urn:microsoft.com/office/officeart/2005/8/layout/orgChart1"/>
    <dgm:cxn modelId="{DEEDA95A-AF2E-F74D-BE8C-7FFAFE8926FB}" type="presParOf" srcId="{134F9E53-E421-4EC5-892A-5614D96FC18E}" destId="{1784668E-58B8-4A31-99C6-9ECC464B76CD}" srcOrd="0" destOrd="0" presId="urn:microsoft.com/office/officeart/2005/8/layout/orgChart1"/>
    <dgm:cxn modelId="{FD115A6D-F3DE-0E4E-99CB-F5E0FBFB1EA1}" type="presParOf" srcId="{1784668E-58B8-4A31-99C6-9ECC464B76CD}" destId="{3B432549-100A-43C2-B48E-30776FA24691}" srcOrd="0" destOrd="0" presId="urn:microsoft.com/office/officeart/2005/8/layout/orgChart1"/>
    <dgm:cxn modelId="{410EBB6B-16C1-C34F-8449-AE6C1B3335A9}" type="presParOf" srcId="{3B432549-100A-43C2-B48E-30776FA24691}" destId="{5A8F3298-8D20-4ECA-9BFF-D24691EC26AC}" srcOrd="0" destOrd="0" presId="urn:microsoft.com/office/officeart/2005/8/layout/orgChart1"/>
    <dgm:cxn modelId="{D5CC3A7E-6F71-3744-BD49-56F39CF8843F}" type="presParOf" srcId="{3B432549-100A-43C2-B48E-30776FA24691}" destId="{128D55E4-E708-4F0B-A2E2-E900BE6FC22E}" srcOrd="1" destOrd="0" presId="urn:microsoft.com/office/officeart/2005/8/layout/orgChart1"/>
    <dgm:cxn modelId="{0B3A6815-9C33-794F-9369-366DCBB4F4C6}" type="presParOf" srcId="{1784668E-58B8-4A31-99C6-9ECC464B76CD}" destId="{6596B30F-EF8B-4AC7-851F-1E8AA444AD5B}" srcOrd="1" destOrd="0" presId="urn:microsoft.com/office/officeart/2005/8/layout/orgChart1"/>
    <dgm:cxn modelId="{F0D7EC28-2739-1749-9942-BA4BD7C5030A}" type="presParOf" srcId="{6596B30F-EF8B-4AC7-851F-1E8AA444AD5B}" destId="{1A1FDE76-7518-4F44-8D4B-C46245E36779}" srcOrd="0" destOrd="0" presId="urn:microsoft.com/office/officeart/2005/8/layout/orgChart1"/>
    <dgm:cxn modelId="{771268E9-D3A0-D14F-8589-46F8E26D7EBA}" type="presParOf" srcId="{6596B30F-EF8B-4AC7-851F-1E8AA444AD5B}" destId="{1D4CFCFA-2C56-4BB3-9028-78B07F2728CA}" srcOrd="1" destOrd="0" presId="urn:microsoft.com/office/officeart/2005/8/layout/orgChart1"/>
    <dgm:cxn modelId="{C6A64128-9EBA-7A4E-AA49-19D8530B4AC0}" type="presParOf" srcId="{1D4CFCFA-2C56-4BB3-9028-78B07F2728CA}" destId="{686DB2C3-9AD8-4FDA-903C-1E0F4037ACD8}" srcOrd="0" destOrd="0" presId="urn:microsoft.com/office/officeart/2005/8/layout/orgChart1"/>
    <dgm:cxn modelId="{437B10C4-4EDE-DC47-840B-9E24CA4AC317}" type="presParOf" srcId="{686DB2C3-9AD8-4FDA-903C-1E0F4037ACD8}" destId="{C5A6B741-B9E5-4368-AE4B-7135F3733418}" srcOrd="0" destOrd="0" presId="urn:microsoft.com/office/officeart/2005/8/layout/orgChart1"/>
    <dgm:cxn modelId="{47CE6098-14BB-BA4B-83EF-3588649F9357}" type="presParOf" srcId="{686DB2C3-9AD8-4FDA-903C-1E0F4037ACD8}" destId="{457AE7FD-A9AA-44E7-A7DF-D980D2CC3F2F}" srcOrd="1" destOrd="0" presId="urn:microsoft.com/office/officeart/2005/8/layout/orgChart1"/>
    <dgm:cxn modelId="{48BF0E78-5FFB-4146-B425-3B4CBD4C185C}" type="presParOf" srcId="{1D4CFCFA-2C56-4BB3-9028-78B07F2728CA}" destId="{2D60AFD5-68CC-4B10-9284-02399FA250D5}" srcOrd="1" destOrd="0" presId="urn:microsoft.com/office/officeart/2005/8/layout/orgChart1"/>
    <dgm:cxn modelId="{27C454E4-9D64-DD40-A539-41F4730B45A3}" type="presParOf" srcId="{1D4CFCFA-2C56-4BB3-9028-78B07F2728CA}" destId="{997B24EE-347C-479B-9E55-2DE14E9AB734}" srcOrd="2" destOrd="0" presId="urn:microsoft.com/office/officeart/2005/8/layout/orgChart1"/>
    <dgm:cxn modelId="{A9E8027F-D524-C845-A357-56F0FB6311E1}" type="presParOf" srcId="{6596B30F-EF8B-4AC7-851F-1E8AA444AD5B}" destId="{234EEAE9-29CC-4C12-9EB8-C125B4E99F22}" srcOrd="2" destOrd="0" presId="urn:microsoft.com/office/officeart/2005/8/layout/orgChart1"/>
    <dgm:cxn modelId="{7580DCDF-4832-E84B-8235-514FF10CB24E}" type="presParOf" srcId="{6596B30F-EF8B-4AC7-851F-1E8AA444AD5B}" destId="{80D39C6E-E3E9-4A51-B596-810C00D507AF}" srcOrd="3" destOrd="0" presId="urn:microsoft.com/office/officeart/2005/8/layout/orgChart1"/>
    <dgm:cxn modelId="{FB61BF19-9AE8-264A-88FF-D720626907CC}" type="presParOf" srcId="{80D39C6E-E3E9-4A51-B596-810C00D507AF}" destId="{A6648475-8A42-4A92-93E2-E8F1181A1AC7}" srcOrd="0" destOrd="0" presId="urn:microsoft.com/office/officeart/2005/8/layout/orgChart1"/>
    <dgm:cxn modelId="{952F085C-6FEF-144E-A4CA-6F5589709642}" type="presParOf" srcId="{A6648475-8A42-4A92-93E2-E8F1181A1AC7}" destId="{01A42A6A-F20E-4E73-B405-473EA0AC23E4}" srcOrd="0" destOrd="0" presId="urn:microsoft.com/office/officeart/2005/8/layout/orgChart1"/>
    <dgm:cxn modelId="{C48B4B68-B3B9-C941-A2D2-BB14032F6606}" type="presParOf" srcId="{A6648475-8A42-4A92-93E2-E8F1181A1AC7}" destId="{E76FEC23-A9F1-4A11-A182-85B96FF42015}" srcOrd="1" destOrd="0" presId="urn:microsoft.com/office/officeart/2005/8/layout/orgChart1"/>
    <dgm:cxn modelId="{6C5AACA4-15B2-FA48-8147-D62FFD650C58}" type="presParOf" srcId="{80D39C6E-E3E9-4A51-B596-810C00D507AF}" destId="{700E4A7E-77AB-402F-9FB2-4797F78C8770}" srcOrd="1" destOrd="0" presId="urn:microsoft.com/office/officeart/2005/8/layout/orgChart1"/>
    <dgm:cxn modelId="{EFFFFA00-EEF0-C142-82F8-3F0CD9AE230D}" type="presParOf" srcId="{80D39C6E-E3E9-4A51-B596-810C00D507AF}" destId="{324DC0EB-C0B6-433F-9E33-DC7001181289}" srcOrd="2" destOrd="0" presId="urn:microsoft.com/office/officeart/2005/8/layout/orgChart1"/>
    <dgm:cxn modelId="{71FC8695-E4F0-784F-91E6-B864023FC177}" type="presParOf" srcId="{6596B30F-EF8B-4AC7-851F-1E8AA444AD5B}" destId="{F35052FE-B63C-49D1-8619-6E268A75900B}" srcOrd="4" destOrd="0" presId="urn:microsoft.com/office/officeart/2005/8/layout/orgChart1"/>
    <dgm:cxn modelId="{4438BE90-F993-F94E-A756-CBF5272789B3}" type="presParOf" srcId="{6596B30F-EF8B-4AC7-851F-1E8AA444AD5B}" destId="{C3D0D88E-2488-480A-8290-0ABBDEDF657E}" srcOrd="5" destOrd="0" presId="urn:microsoft.com/office/officeart/2005/8/layout/orgChart1"/>
    <dgm:cxn modelId="{96BE5E0F-9602-0C41-B3D5-3D50B406DA9B}" type="presParOf" srcId="{C3D0D88E-2488-480A-8290-0ABBDEDF657E}" destId="{A7AACB05-87C3-4900-A4EF-3A68D46AFD7F}" srcOrd="0" destOrd="0" presId="urn:microsoft.com/office/officeart/2005/8/layout/orgChart1"/>
    <dgm:cxn modelId="{2484CF00-C480-C143-A0B4-7590C95DDA00}" type="presParOf" srcId="{A7AACB05-87C3-4900-A4EF-3A68D46AFD7F}" destId="{E094E08A-1198-4683-BE1D-BDCBB73AA9C6}" srcOrd="0" destOrd="0" presId="urn:microsoft.com/office/officeart/2005/8/layout/orgChart1"/>
    <dgm:cxn modelId="{5A579B7C-A532-C44B-B0C8-A89EED7AFEEE}" type="presParOf" srcId="{A7AACB05-87C3-4900-A4EF-3A68D46AFD7F}" destId="{98794DD7-758A-4ADD-8FE1-632C95F44DC1}" srcOrd="1" destOrd="0" presId="urn:microsoft.com/office/officeart/2005/8/layout/orgChart1"/>
    <dgm:cxn modelId="{75B0728E-F060-A64A-A7B6-588D0F9BC725}" type="presParOf" srcId="{C3D0D88E-2488-480A-8290-0ABBDEDF657E}" destId="{5F9DEA4A-E5AF-4DE4-A715-DEBBCA8AAF50}" srcOrd="1" destOrd="0" presId="urn:microsoft.com/office/officeart/2005/8/layout/orgChart1"/>
    <dgm:cxn modelId="{8926F362-9443-CC49-BFFE-713F7474E96B}" type="presParOf" srcId="{C3D0D88E-2488-480A-8290-0ABBDEDF657E}" destId="{405A913F-B5D5-4C38-863D-60A566C0F91F}" srcOrd="2" destOrd="0" presId="urn:microsoft.com/office/officeart/2005/8/layout/orgChart1"/>
    <dgm:cxn modelId="{2620D0CB-CC6A-7944-A314-A7DB39F3D9E8}" type="presParOf" srcId="{6596B30F-EF8B-4AC7-851F-1E8AA444AD5B}" destId="{770B9339-FE14-4C0B-9A59-A93C481C02F1}" srcOrd="6" destOrd="0" presId="urn:microsoft.com/office/officeart/2005/8/layout/orgChart1"/>
    <dgm:cxn modelId="{D4C288CF-4FF7-5645-954D-EB2BB2064B32}" type="presParOf" srcId="{6596B30F-EF8B-4AC7-851F-1E8AA444AD5B}" destId="{6BCAC908-771C-4D1C-B66B-9D0CCF479130}" srcOrd="7" destOrd="0" presId="urn:microsoft.com/office/officeart/2005/8/layout/orgChart1"/>
    <dgm:cxn modelId="{3ACE1C6B-D0FA-9B43-B681-F60C88979AB3}" type="presParOf" srcId="{6BCAC908-771C-4D1C-B66B-9D0CCF479130}" destId="{D5313257-467D-458A-A463-9E5FE2165731}" srcOrd="0" destOrd="0" presId="urn:microsoft.com/office/officeart/2005/8/layout/orgChart1"/>
    <dgm:cxn modelId="{F84FC87A-5683-4A4E-9ADE-B959C1902ECB}" type="presParOf" srcId="{D5313257-467D-458A-A463-9E5FE2165731}" destId="{7C757EE5-B92C-465D-A5CB-90C5E81F64BA}" srcOrd="0" destOrd="0" presId="urn:microsoft.com/office/officeart/2005/8/layout/orgChart1"/>
    <dgm:cxn modelId="{6C1C3358-F75A-A649-84E6-A0F439408E50}" type="presParOf" srcId="{D5313257-467D-458A-A463-9E5FE2165731}" destId="{A750C49B-BCCD-478C-82C4-CABCB88B92F1}" srcOrd="1" destOrd="0" presId="urn:microsoft.com/office/officeart/2005/8/layout/orgChart1"/>
    <dgm:cxn modelId="{793D2F8A-21D1-0E47-A870-C8E81FD31B50}" type="presParOf" srcId="{6BCAC908-771C-4D1C-B66B-9D0CCF479130}" destId="{FA19C6A3-AA4F-44DC-9F75-3DF8E4717B84}" srcOrd="1" destOrd="0" presId="urn:microsoft.com/office/officeart/2005/8/layout/orgChart1"/>
    <dgm:cxn modelId="{08622E73-18FB-DB46-A866-3F7A5DA019EE}" type="presParOf" srcId="{6BCAC908-771C-4D1C-B66B-9D0CCF479130}" destId="{ACF84744-3C4B-4A31-BD23-4E1B4C7D5FCA}" srcOrd="2" destOrd="0" presId="urn:microsoft.com/office/officeart/2005/8/layout/orgChart1"/>
    <dgm:cxn modelId="{CD8E3FF6-7956-C04B-8E73-70E34623AE29}" type="presParOf" srcId="{6596B30F-EF8B-4AC7-851F-1E8AA444AD5B}" destId="{BC9F92F7-9260-46EF-B21F-C0D7076875F3}" srcOrd="8" destOrd="0" presId="urn:microsoft.com/office/officeart/2005/8/layout/orgChart1"/>
    <dgm:cxn modelId="{98C9F6EF-8E20-1945-9305-7206FA6D331D}" type="presParOf" srcId="{6596B30F-EF8B-4AC7-851F-1E8AA444AD5B}" destId="{CDB01028-0727-4C42-97D7-91A7B66DB9A9}" srcOrd="9" destOrd="0" presId="urn:microsoft.com/office/officeart/2005/8/layout/orgChart1"/>
    <dgm:cxn modelId="{210F07C1-8A46-BE41-AF13-40114F2A1DC7}" type="presParOf" srcId="{CDB01028-0727-4C42-97D7-91A7B66DB9A9}" destId="{27368AFD-E2D6-45DD-85F1-A8D06AD7227D}" srcOrd="0" destOrd="0" presId="urn:microsoft.com/office/officeart/2005/8/layout/orgChart1"/>
    <dgm:cxn modelId="{743F60A6-804C-A742-969B-B6B6AF6AF6D1}" type="presParOf" srcId="{27368AFD-E2D6-45DD-85F1-A8D06AD7227D}" destId="{AE866255-1306-470E-9947-D270AD2D73AE}" srcOrd="0" destOrd="0" presId="urn:microsoft.com/office/officeart/2005/8/layout/orgChart1"/>
    <dgm:cxn modelId="{1693AC9F-E73D-BB4E-A822-0C6B6FC322FD}" type="presParOf" srcId="{27368AFD-E2D6-45DD-85F1-A8D06AD7227D}" destId="{A2419C95-61A8-41B9-9A34-014EFB644511}" srcOrd="1" destOrd="0" presId="urn:microsoft.com/office/officeart/2005/8/layout/orgChart1"/>
    <dgm:cxn modelId="{FFE7C375-CD48-CC49-8CD4-DF8084C2B9EB}" type="presParOf" srcId="{CDB01028-0727-4C42-97D7-91A7B66DB9A9}" destId="{97C625B1-2F9D-42A9-A270-7AB4A6FDA362}" srcOrd="1" destOrd="0" presId="urn:microsoft.com/office/officeart/2005/8/layout/orgChart1"/>
    <dgm:cxn modelId="{8481135B-A1A9-1349-A514-2F123633A865}" type="presParOf" srcId="{CDB01028-0727-4C42-97D7-91A7B66DB9A9}" destId="{69069328-AA6E-48BF-8A78-FABD8913D30B}" srcOrd="2" destOrd="0" presId="urn:microsoft.com/office/officeart/2005/8/layout/orgChart1"/>
    <dgm:cxn modelId="{CEE95270-6FE7-F34B-8581-ABF0D4EA9867}" type="presParOf" srcId="{1784668E-58B8-4A31-99C6-9ECC464B76CD}" destId="{1FC51411-34F7-4C15-B575-4554BBA04A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B8E3FA-BEBE-4D79-A9F1-BCC583C09865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B5F7F9F-47E9-4B17-908D-8E8364AFD277}">
      <dgm:prSet/>
      <dgm:spPr/>
      <dgm:t>
        <a:bodyPr/>
        <a:lstStyle/>
        <a:p>
          <a:r>
            <a:rPr lang="en-US"/>
            <a:t>Measured in:</a:t>
          </a:r>
        </a:p>
      </dgm:t>
    </dgm:pt>
    <dgm:pt modelId="{695D5975-D1C1-4F17-BC4B-DFCE02FA6E23}" type="parTrans" cxnId="{A245160D-5FDC-42E5-ABD7-6CC42FAF4AA1}">
      <dgm:prSet/>
      <dgm:spPr/>
      <dgm:t>
        <a:bodyPr/>
        <a:lstStyle/>
        <a:p>
          <a:endParaRPr lang="en-US"/>
        </a:p>
      </dgm:t>
    </dgm:pt>
    <dgm:pt modelId="{E3A4A749-86F7-4593-B98D-DB198B7981B1}" type="sibTrans" cxnId="{A245160D-5FDC-42E5-ABD7-6CC42FAF4AA1}">
      <dgm:prSet/>
      <dgm:spPr/>
      <dgm:t>
        <a:bodyPr/>
        <a:lstStyle/>
        <a:p>
          <a:endParaRPr lang="en-US"/>
        </a:p>
      </dgm:t>
    </dgm:pt>
    <dgm:pt modelId="{8F9EDF89-4F28-4E48-A8EB-F3ACD6170C6B}">
      <dgm:prSet/>
      <dgm:spPr/>
      <dgm:t>
        <a:bodyPr/>
        <a:lstStyle/>
        <a:p>
          <a:r>
            <a:rPr lang="en-US"/>
            <a:t>Analysis</a:t>
          </a:r>
        </a:p>
      </dgm:t>
    </dgm:pt>
    <dgm:pt modelId="{7461D8A4-39AD-4BDE-B9F0-0147995674BE}" type="parTrans" cxnId="{5678AEA0-E3C0-4B31-AC9C-1CF3CD00469A}">
      <dgm:prSet/>
      <dgm:spPr/>
      <dgm:t>
        <a:bodyPr/>
        <a:lstStyle/>
        <a:p>
          <a:endParaRPr lang="en-US"/>
        </a:p>
      </dgm:t>
    </dgm:pt>
    <dgm:pt modelId="{8FA63B9B-9FC6-4E96-A81D-D697FB8995F5}" type="sibTrans" cxnId="{5678AEA0-E3C0-4B31-AC9C-1CF3CD00469A}">
      <dgm:prSet/>
      <dgm:spPr/>
      <dgm:t>
        <a:bodyPr/>
        <a:lstStyle/>
        <a:p>
          <a:endParaRPr lang="en-US"/>
        </a:p>
      </dgm:t>
    </dgm:pt>
    <dgm:pt modelId="{4835925A-1465-4339-B25A-ECEDB862825B}">
      <dgm:prSet/>
      <dgm:spPr/>
      <dgm:t>
        <a:bodyPr/>
        <a:lstStyle/>
        <a:p>
          <a:r>
            <a:rPr lang="en-US"/>
            <a:t>Design</a:t>
          </a:r>
        </a:p>
      </dgm:t>
    </dgm:pt>
    <dgm:pt modelId="{B4C947F3-1091-4677-B8C4-117DA6F34E36}" type="parTrans" cxnId="{3AC0BF72-2418-4ACF-B12B-D272395F546F}">
      <dgm:prSet/>
      <dgm:spPr/>
      <dgm:t>
        <a:bodyPr/>
        <a:lstStyle/>
        <a:p>
          <a:endParaRPr lang="en-US"/>
        </a:p>
      </dgm:t>
    </dgm:pt>
    <dgm:pt modelId="{5C64C87B-0E40-4923-8383-74E76092A0A3}" type="sibTrans" cxnId="{3AC0BF72-2418-4ACF-B12B-D272395F546F}">
      <dgm:prSet/>
      <dgm:spPr/>
      <dgm:t>
        <a:bodyPr/>
        <a:lstStyle/>
        <a:p>
          <a:endParaRPr lang="en-US"/>
        </a:p>
      </dgm:t>
    </dgm:pt>
    <dgm:pt modelId="{8351342E-6D2A-4D74-B0BC-6F11ACCC432A}">
      <dgm:prSet/>
      <dgm:spPr/>
      <dgm:t>
        <a:bodyPr/>
        <a:lstStyle/>
        <a:p>
          <a:r>
            <a:rPr lang="en-US"/>
            <a:t>Implementation &amp; debugging</a:t>
          </a:r>
        </a:p>
      </dgm:t>
    </dgm:pt>
    <dgm:pt modelId="{B361FC3C-12F5-415C-933D-1078532C51BD}" type="parTrans" cxnId="{2F29FD20-1EAF-461C-A182-CCDFC1EFFDB1}">
      <dgm:prSet/>
      <dgm:spPr/>
      <dgm:t>
        <a:bodyPr/>
        <a:lstStyle/>
        <a:p>
          <a:endParaRPr lang="en-US"/>
        </a:p>
      </dgm:t>
    </dgm:pt>
    <dgm:pt modelId="{C5C56E41-17EE-4CDC-AADC-3B3E499BE1B1}" type="sibTrans" cxnId="{2F29FD20-1EAF-461C-A182-CCDFC1EFFDB1}">
      <dgm:prSet/>
      <dgm:spPr/>
      <dgm:t>
        <a:bodyPr/>
        <a:lstStyle/>
        <a:p>
          <a:endParaRPr lang="en-US"/>
        </a:p>
      </dgm:t>
    </dgm:pt>
    <dgm:pt modelId="{A0AE9834-88E2-4034-BA07-81E872DCE40F}">
      <dgm:prSet/>
      <dgm:spPr/>
      <dgm:t>
        <a:bodyPr/>
        <a:lstStyle/>
        <a:p>
          <a:r>
            <a:rPr lang="en-US"/>
            <a:t>Impact on:</a:t>
          </a:r>
        </a:p>
      </dgm:t>
    </dgm:pt>
    <dgm:pt modelId="{4E7EC00D-F193-4FC9-B8D8-1CBCEB6B69CA}" type="parTrans" cxnId="{0820D898-AD06-4987-9D46-0C0C18CAD4F1}">
      <dgm:prSet/>
      <dgm:spPr/>
      <dgm:t>
        <a:bodyPr/>
        <a:lstStyle/>
        <a:p>
          <a:endParaRPr lang="en-US"/>
        </a:p>
      </dgm:t>
    </dgm:pt>
    <dgm:pt modelId="{5E49EAA1-17BE-49C5-A09D-DCA0CA02FE71}" type="sibTrans" cxnId="{0820D898-AD06-4987-9D46-0C0C18CAD4F1}">
      <dgm:prSet/>
      <dgm:spPr/>
      <dgm:t>
        <a:bodyPr/>
        <a:lstStyle/>
        <a:p>
          <a:endParaRPr lang="en-US"/>
        </a:p>
      </dgm:t>
    </dgm:pt>
    <dgm:pt modelId="{CFFBDB09-A6E0-4C4C-BDCF-06837CB8F575}">
      <dgm:prSet/>
      <dgm:spPr/>
      <dgm:t>
        <a:bodyPr/>
        <a:lstStyle/>
        <a:p>
          <a:r>
            <a:rPr lang="en-US"/>
            <a:t>Testing</a:t>
          </a:r>
        </a:p>
      </dgm:t>
    </dgm:pt>
    <dgm:pt modelId="{9C1A4A4B-41CA-4BE4-AE59-E8B75CC80444}" type="parTrans" cxnId="{225D158C-BEAC-4536-8184-D052D848DB41}">
      <dgm:prSet/>
      <dgm:spPr/>
      <dgm:t>
        <a:bodyPr/>
        <a:lstStyle/>
        <a:p>
          <a:endParaRPr lang="en-US"/>
        </a:p>
      </dgm:t>
    </dgm:pt>
    <dgm:pt modelId="{2CD3E262-FDB6-49D3-AE7F-0900DDAF9274}" type="sibTrans" cxnId="{225D158C-BEAC-4536-8184-D052D848DB41}">
      <dgm:prSet/>
      <dgm:spPr/>
      <dgm:t>
        <a:bodyPr/>
        <a:lstStyle/>
        <a:p>
          <a:endParaRPr lang="en-US"/>
        </a:p>
      </dgm:t>
    </dgm:pt>
    <dgm:pt modelId="{B4D2E41B-0098-404C-90BB-8ABAAF3B4F88}">
      <dgm:prSet/>
      <dgm:spPr/>
      <dgm:t>
        <a:bodyPr/>
        <a:lstStyle/>
        <a:p>
          <a:r>
            <a:rPr lang="en-US"/>
            <a:t>Operation (execution)</a:t>
          </a:r>
        </a:p>
      </dgm:t>
    </dgm:pt>
    <dgm:pt modelId="{92924473-2F3C-4F31-8803-ABE757BCA264}" type="parTrans" cxnId="{C9E2A0E6-DD3B-4AC5-91DE-836287FB9F7A}">
      <dgm:prSet/>
      <dgm:spPr/>
      <dgm:t>
        <a:bodyPr/>
        <a:lstStyle/>
        <a:p>
          <a:endParaRPr lang="en-US"/>
        </a:p>
      </dgm:t>
    </dgm:pt>
    <dgm:pt modelId="{A473B285-1EE6-41C4-9B40-35E5C8F551C5}" type="sibTrans" cxnId="{C9E2A0E6-DD3B-4AC5-91DE-836287FB9F7A}">
      <dgm:prSet/>
      <dgm:spPr/>
      <dgm:t>
        <a:bodyPr/>
        <a:lstStyle/>
        <a:p>
          <a:endParaRPr lang="en-US"/>
        </a:p>
      </dgm:t>
    </dgm:pt>
    <dgm:pt modelId="{3273E616-A45B-4AB9-BFA6-E1706BD5C368}">
      <dgm:prSet/>
      <dgm:spPr/>
      <dgm:t>
        <a:bodyPr/>
        <a:lstStyle/>
        <a:p>
          <a:r>
            <a:rPr lang="en-US"/>
            <a:t>Maintenance </a:t>
          </a:r>
        </a:p>
      </dgm:t>
    </dgm:pt>
    <dgm:pt modelId="{2D7995B8-96A5-45C5-A64E-0E00BAA84B42}" type="parTrans" cxnId="{DBA266FC-A1C5-4720-A6F1-262F550F614A}">
      <dgm:prSet/>
      <dgm:spPr/>
      <dgm:t>
        <a:bodyPr/>
        <a:lstStyle/>
        <a:p>
          <a:endParaRPr lang="en-US"/>
        </a:p>
      </dgm:t>
    </dgm:pt>
    <dgm:pt modelId="{35BFA06F-6302-434C-8EB6-AE92C95EECF5}" type="sibTrans" cxnId="{DBA266FC-A1C5-4720-A6F1-262F550F614A}">
      <dgm:prSet/>
      <dgm:spPr/>
      <dgm:t>
        <a:bodyPr/>
        <a:lstStyle/>
        <a:p>
          <a:endParaRPr lang="en-US"/>
        </a:p>
      </dgm:t>
    </dgm:pt>
    <dgm:pt modelId="{39C62604-ECA8-304F-A502-76918AADA7AD}" type="pres">
      <dgm:prSet presAssocID="{37B8E3FA-BEBE-4D79-A9F1-BCC583C09865}" presName="Name0" presStyleCnt="0">
        <dgm:presLayoutVars>
          <dgm:dir/>
          <dgm:animLvl val="lvl"/>
          <dgm:resizeHandles val="exact"/>
        </dgm:presLayoutVars>
      </dgm:prSet>
      <dgm:spPr/>
    </dgm:pt>
    <dgm:pt modelId="{B3BEAF9E-816E-8844-B300-2BC2AD8B88A5}" type="pres">
      <dgm:prSet presAssocID="{EB5F7F9F-47E9-4B17-908D-8E8364AFD277}" presName="composite" presStyleCnt="0"/>
      <dgm:spPr/>
    </dgm:pt>
    <dgm:pt modelId="{3F5B4564-32F3-1246-9587-A7430D38E7E9}" type="pres">
      <dgm:prSet presAssocID="{EB5F7F9F-47E9-4B17-908D-8E8364AFD277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3CBE01F2-8271-2B46-BCBA-397E90852EED}" type="pres">
      <dgm:prSet presAssocID="{EB5F7F9F-47E9-4B17-908D-8E8364AFD277}" presName="desTx" presStyleLbl="revTx" presStyleIdx="0" presStyleCnt="2">
        <dgm:presLayoutVars>
          <dgm:bulletEnabled val="1"/>
        </dgm:presLayoutVars>
      </dgm:prSet>
      <dgm:spPr/>
    </dgm:pt>
    <dgm:pt modelId="{C92331A8-D5A2-1D49-A1A0-4F2001651512}" type="pres">
      <dgm:prSet presAssocID="{E3A4A749-86F7-4593-B98D-DB198B7981B1}" presName="space" presStyleCnt="0"/>
      <dgm:spPr/>
    </dgm:pt>
    <dgm:pt modelId="{297F426B-31D6-6849-A54C-BFDFD41ABB3A}" type="pres">
      <dgm:prSet presAssocID="{A0AE9834-88E2-4034-BA07-81E872DCE40F}" presName="composite" presStyleCnt="0"/>
      <dgm:spPr/>
    </dgm:pt>
    <dgm:pt modelId="{C744C63F-C3A0-1547-8DEA-644550C93EFE}" type="pres">
      <dgm:prSet presAssocID="{A0AE9834-88E2-4034-BA07-81E872DCE40F}" presName="parTx" presStyleLbl="node1" presStyleIdx="1" presStyleCnt="2">
        <dgm:presLayoutVars>
          <dgm:chMax val="0"/>
          <dgm:chPref val="0"/>
          <dgm:bulletEnabled val="1"/>
        </dgm:presLayoutVars>
      </dgm:prSet>
      <dgm:spPr/>
    </dgm:pt>
    <dgm:pt modelId="{653246C8-EEE7-D846-92F2-DC1DC5058201}" type="pres">
      <dgm:prSet presAssocID="{A0AE9834-88E2-4034-BA07-81E872DCE40F}" presName="desTx" presStyleLbl="revTx" presStyleIdx="1" presStyleCnt="2">
        <dgm:presLayoutVars>
          <dgm:bulletEnabled val="1"/>
        </dgm:presLayoutVars>
      </dgm:prSet>
      <dgm:spPr/>
    </dgm:pt>
  </dgm:ptLst>
  <dgm:cxnLst>
    <dgm:cxn modelId="{A245160D-5FDC-42E5-ABD7-6CC42FAF4AA1}" srcId="{37B8E3FA-BEBE-4D79-A9F1-BCC583C09865}" destId="{EB5F7F9F-47E9-4B17-908D-8E8364AFD277}" srcOrd="0" destOrd="0" parTransId="{695D5975-D1C1-4F17-BC4B-DFCE02FA6E23}" sibTransId="{E3A4A749-86F7-4593-B98D-DB198B7981B1}"/>
    <dgm:cxn modelId="{2F29FD20-1EAF-461C-A182-CCDFC1EFFDB1}" srcId="{EB5F7F9F-47E9-4B17-908D-8E8364AFD277}" destId="{8351342E-6D2A-4D74-B0BC-6F11ACCC432A}" srcOrd="2" destOrd="0" parTransId="{B361FC3C-12F5-415C-933D-1078532C51BD}" sibTransId="{C5C56E41-17EE-4CDC-AADC-3B3E499BE1B1}"/>
    <dgm:cxn modelId="{39703F2E-8C01-4941-B038-627427C442B1}" type="presOf" srcId="{4835925A-1465-4339-B25A-ECEDB862825B}" destId="{3CBE01F2-8271-2B46-BCBA-397E90852EED}" srcOrd="0" destOrd="1" presId="urn:microsoft.com/office/officeart/2005/8/layout/chevron1"/>
    <dgm:cxn modelId="{0188DA30-517A-724C-BD93-C5536FD4461D}" type="presOf" srcId="{8351342E-6D2A-4D74-B0BC-6F11ACCC432A}" destId="{3CBE01F2-8271-2B46-BCBA-397E90852EED}" srcOrd="0" destOrd="2" presId="urn:microsoft.com/office/officeart/2005/8/layout/chevron1"/>
    <dgm:cxn modelId="{3C451E51-4CEC-CF45-87E3-2F14271E7F7E}" type="presOf" srcId="{3273E616-A45B-4AB9-BFA6-E1706BD5C368}" destId="{653246C8-EEE7-D846-92F2-DC1DC5058201}" srcOrd="0" destOrd="2" presId="urn:microsoft.com/office/officeart/2005/8/layout/chevron1"/>
    <dgm:cxn modelId="{32373D55-39E7-374F-AB20-BB340D59540A}" type="presOf" srcId="{37B8E3FA-BEBE-4D79-A9F1-BCC583C09865}" destId="{39C62604-ECA8-304F-A502-76918AADA7AD}" srcOrd="0" destOrd="0" presId="urn:microsoft.com/office/officeart/2005/8/layout/chevron1"/>
    <dgm:cxn modelId="{3AC0BF72-2418-4ACF-B12B-D272395F546F}" srcId="{EB5F7F9F-47E9-4B17-908D-8E8364AFD277}" destId="{4835925A-1465-4339-B25A-ECEDB862825B}" srcOrd="1" destOrd="0" parTransId="{B4C947F3-1091-4677-B8C4-117DA6F34E36}" sibTransId="{5C64C87B-0E40-4923-8383-74E76092A0A3}"/>
    <dgm:cxn modelId="{225D158C-BEAC-4536-8184-D052D848DB41}" srcId="{A0AE9834-88E2-4034-BA07-81E872DCE40F}" destId="{CFFBDB09-A6E0-4C4C-BDCF-06837CB8F575}" srcOrd="0" destOrd="0" parTransId="{9C1A4A4B-41CA-4BE4-AE59-E8B75CC80444}" sibTransId="{2CD3E262-FDB6-49D3-AE7F-0900DDAF9274}"/>
    <dgm:cxn modelId="{E4F82A8D-9380-7040-952B-EAD80C3AA899}" type="presOf" srcId="{EB5F7F9F-47E9-4B17-908D-8E8364AFD277}" destId="{3F5B4564-32F3-1246-9587-A7430D38E7E9}" srcOrd="0" destOrd="0" presId="urn:microsoft.com/office/officeart/2005/8/layout/chevron1"/>
    <dgm:cxn modelId="{0820D898-AD06-4987-9D46-0C0C18CAD4F1}" srcId="{37B8E3FA-BEBE-4D79-A9F1-BCC583C09865}" destId="{A0AE9834-88E2-4034-BA07-81E872DCE40F}" srcOrd="1" destOrd="0" parTransId="{4E7EC00D-F193-4FC9-B8D8-1CBCEB6B69CA}" sibTransId="{5E49EAA1-17BE-49C5-A09D-DCA0CA02FE71}"/>
    <dgm:cxn modelId="{5678AEA0-E3C0-4B31-AC9C-1CF3CD00469A}" srcId="{EB5F7F9F-47E9-4B17-908D-8E8364AFD277}" destId="{8F9EDF89-4F28-4E48-A8EB-F3ACD6170C6B}" srcOrd="0" destOrd="0" parTransId="{7461D8A4-39AD-4BDE-B9F0-0147995674BE}" sibTransId="{8FA63B9B-9FC6-4E96-A81D-D697FB8995F5}"/>
    <dgm:cxn modelId="{AB3474A4-D4F2-3249-A2D4-4629ACD56584}" type="presOf" srcId="{A0AE9834-88E2-4034-BA07-81E872DCE40F}" destId="{C744C63F-C3A0-1547-8DEA-644550C93EFE}" srcOrd="0" destOrd="0" presId="urn:microsoft.com/office/officeart/2005/8/layout/chevron1"/>
    <dgm:cxn modelId="{0919D7A6-2FA6-8D44-B254-109F192E6079}" type="presOf" srcId="{B4D2E41B-0098-404C-90BB-8ABAAF3B4F88}" destId="{653246C8-EEE7-D846-92F2-DC1DC5058201}" srcOrd="0" destOrd="1" presId="urn:microsoft.com/office/officeart/2005/8/layout/chevron1"/>
    <dgm:cxn modelId="{9670B4D6-58CA-EC43-BF1C-2E8CC7751E4F}" type="presOf" srcId="{CFFBDB09-A6E0-4C4C-BDCF-06837CB8F575}" destId="{653246C8-EEE7-D846-92F2-DC1DC5058201}" srcOrd="0" destOrd="0" presId="urn:microsoft.com/office/officeart/2005/8/layout/chevron1"/>
    <dgm:cxn modelId="{C9E2A0E6-DD3B-4AC5-91DE-836287FB9F7A}" srcId="{A0AE9834-88E2-4034-BA07-81E872DCE40F}" destId="{B4D2E41B-0098-404C-90BB-8ABAAF3B4F88}" srcOrd="1" destOrd="0" parTransId="{92924473-2F3C-4F31-8803-ABE757BCA264}" sibTransId="{A473B285-1EE6-41C4-9B40-35E5C8F551C5}"/>
    <dgm:cxn modelId="{10F23BEB-13D9-734D-B340-3473CDD55857}" type="presOf" srcId="{8F9EDF89-4F28-4E48-A8EB-F3ACD6170C6B}" destId="{3CBE01F2-8271-2B46-BCBA-397E90852EED}" srcOrd="0" destOrd="0" presId="urn:microsoft.com/office/officeart/2005/8/layout/chevron1"/>
    <dgm:cxn modelId="{DBA266FC-A1C5-4720-A6F1-262F550F614A}" srcId="{A0AE9834-88E2-4034-BA07-81E872DCE40F}" destId="{3273E616-A45B-4AB9-BFA6-E1706BD5C368}" srcOrd="2" destOrd="0" parTransId="{2D7995B8-96A5-45C5-A64E-0E00BAA84B42}" sibTransId="{35BFA06F-6302-434C-8EB6-AE92C95EECF5}"/>
    <dgm:cxn modelId="{2B1BB3F9-FB7B-7E47-A8EA-BC2A51940B54}" type="presParOf" srcId="{39C62604-ECA8-304F-A502-76918AADA7AD}" destId="{B3BEAF9E-816E-8844-B300-2BC2AD8B88A5}" srcOrd="0" destOrd="0" presId="urn:microsoft.com/office/officeart/2005/8/layout/chevron1"/>
    <dgm:cxn modelId="{D2B712C4-AE0E-5C4D-93EB-516CAAFB3799}" type="presParOf" srcId="{B3BEAF9E-816E-8844-B300-2BC2AD8B88A5}" destId="{3F5B4564-32F3-1246-9587-A7430D38E7E9}" srcOrd="0" destOrd="0" presId="urn:microsoft.com/office/officeart/2005/8/layout/chevron1"/>
    <dgm:cxn modelId="{B87867F3-634A-6D47-84BD-6CE0B63F0CE3}" type="presParOf" srcId="{B3BEAF9E-816E-8844-B300-2BC2AD8B88A5}" destId="{3CBE01F2-8271-2B46-BCBA-397E90852EED}" srcOrd="1" destOrd="0" presId="urn:microsoft.com/office/officeart/2005/8/layout/chevron1"/>
    <dgm:cxn modelId="{EC4E2040-B729-874B-99D3-1C59D3ADD45A}" type="presParOf" srcId="{39C62604-ECA8-304F-A502-76918AADA7AD}" destId="{C92331A8-D5A2-1D49-A1A0-4F2001651512}" srcOrd="1" destOrd="0" presId="urn:microsoft.com/office/officeart/2005/8/layout/chevron1"/>
    <dgm:cxn modelId="{AB226F87-0099-634E-A110-44B20DDD07BE}" type="presParOf" srcId="{39C62604-ECA8-304F-A502-76918AADA7AD}" destId="{297F426B-31D6-6849-A54C-BFDFD41ABB3A}" srcOrd="2" destOrd="0" presId="urn:microsoft.com/office/officeart/2005/8/layout/chevron1"/>
    <dgm:cxn modelId="{CFA4604B-A94F-E741-9384-DDCD9EF27447}" type="presParOf" srcId="{297F426B-31D6-6849-A54C-BFDFD41ABB3A}" destId="{C744C63F-C3A0-1547-8DEA-644550C93EFE}" srcOrd="0" destOrd="0" presId="urn:microsoft.com/office/officeart/2005/8/layout/chevron1"/>
    <dgm:cxn modelId="{98B12F88-7FF0-204D-9D2C-1A109E72C033}" type="presParOf" srcId="{297F426B-31D6-6849-A54C-BFDFD41ABB3A}" destId="{653246C8-EEE7-D846-92F2-DC1DC5058201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F92F7-9260-46EF-B21F-C0D7076875F3}">
      <dsp:nvSpPr>
        <dsp:cNvPr id="0" name=""/>
        <dsp:cNvSpPr/>
      </dsp:nvSpPr>
      <dsp:spPr>
        <a:xfrm>
          <a:off x="4114799" y="1479596"/>
          <a:ext cx="3263761" cy="2832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09"/>
              </a:lnTo>
              <a:lnTo>
                <a:pt x="3263761" y="141609"/>
              </a:lnTo>
              <a:lnTo>
                <a:pt x="3263761" y="2832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B9339-FE14-4C0B-9A59-A93C481C02F1}">
      <dsp:nvSpPr>
        <dsp:cNvPr id="0" name=""/>
        <dsp:cNvSpPr/>
      </dsp:nvSpPr>
      <dsp:spPr>
        <a:xfrm>
          <a:off x="4114799" y="1479596"/>
          <a:ext cx="1631880" cy="2832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09"/>
              </a:lnTo>
              <a:lnTo>
                <a:pt x="1631880" y="141609"/>
              </a:lnTo>
              <a:lnTo>
                <a:pt x="1631880" y="2832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5052FE-B63C-49D1-8619-6E268A75900B}">
      <dsp:nvSpPr>
        <dsp:cNvPr id="0" name=""/>
        <dsp:cNvSpPr/>
      </dsp:nvSpPr>
      <dsp:spPr>
        <a:xfrm>
          <a:off x="4069079" y="1479596"/>
          <a:ext cx="91440" cy="2832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2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EEAE9-29CC-4C12-9EB8-C125B4E99F22}">
      <dsp:nvSpPr>
        <dsp:cNvPr id="0" name=""/>
        <dsp:cNvSpPr/>
      </dsp:nvSpPr>
      <dsp:spPr>
        <a:xfrm>
          <a:off x="2482919" y="1479596"/>
          <a:ext cx="1631880" cy="283218"/>
        </a:xfrm>
        <a:custGeom>
          <a:avLst/>
          <a:gdLst/>
          <a:ahLst/>
          <a:cxnLst/>
          <a:rect l="0" t="0" r="0" b="0"/>
          <a:pathLst>
            <a:path>
              <a:moveTo>
                <a:pt x="1631880" y="0"/>
              </a:moveTo>
              <a:lnTo>
                <a:pt x="1631880" y="141609"/>
              </a:lnTo>
              <a:lnTo>
                <a:pt x="0" y="141609"/>
              </a:lnTo>
              <a:lnTo>
                <a:pt x="0" y="2832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1FDE76-7518-4F44-8D4B-C46245E36779}">
      <dsp:nvSpPr>
        <dsp:cNvPr id="0" name=""/>
        <dsp:cNvSpPr/>
      </dsp:nvSpPr>
      <dsp:spPr>
        <a:xfrm>
          <a:off x="851038" y="1479596"/>
          <a:ext cx="3263761" cy="283218"/>
        </a:xfrm>
        <a:custGeom>
          <a:avLst/>
          <a:gdLst/>
          <a:ahLst/>
          <a:cxnLst/>
          <a:rect l="0" t="0" r="0" b="0"/>
          <a:pathLst>
            <a:path>
              <a:moveTo>
                <a:pt x="3263761" y="0"/>
              </a:moveTo>
              <a:lnTo>
                <a:pt x="3263761" y="141609"/>
              </a:lnTo>
              <a:lnTo>
                <a:pt x="0" y="141609"/>
              </a:lnTo>
              <a:lnTo>
                <a:pt x="0" y="2832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F3298-8D20-4ECA-9BFF-D24691EC26AC}">
      <dsp:nvSpPr>
        <dsp:cNvPr id="0" name=""/>
        <dsp:cNvSpPr/>
      </dsp:nvSpPr>
      <dsp:spPr>
        <a:xfrm>
          <a:off x="2947755" y="1253"/>
          <a:ext cx="2334088" cy="14783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Maintainability</a:t>
          </a:r>
        </a:p>
      </dsp:txBody>
      <dsp:txXfrm>
        <a:off x="2947755" y="1253"/>
        <a:ext cx="2334088" cy="1478342"/>
      </dsp:txXfrm>
    </dsp:sp>
    <dsp:sp modelId="{C5A6B741-B9E5-4368-AE4B-7135F3733418}">
      <dsp:nvSpPr>
        <dsp:cNvPr id="0" name=""/>
        <dsp:cNvSpPr/>
      </dsp:nvSpPr>
      <dsp:spPr>
        <a:xfrm>
          <a:off x="176707" y="1762815"/>
          <a:ext cx="1348661" cy="6743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Consistency</a:t>
          </a:r>
        </a:p>
      </dsp:txBody>
      <dsp:txXfrm>
        <a:off x="176707" y="1762815"/>
        <a:ext cx="1348661" cy="674330"/>
      </dsp:txXfrm>
    </dsp:sp>
    <dsp:sp modelId="{01A42A6A-F20E-4E73-B405-473EA0AC23E4}">
      <dsp:nvSpPr>
        <dsp:cNvPr id="0" name=""/>
        <dsp:cNvSpPr/>
      </dsp:nvSpPr>
      <dsp:spPr>
        <a:xfrm>
          <a:off x="1808588" y="1762815"/>
          <a:ext cx="1348661" cy="6743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Simplicity</a:t>
          </a:r>
        </a:p>
      </dsp:txBody>
      <dsp:txXfrm>
        <a:off x="1808588" y="1762815"/>
        <a:ext cx="1348661" cy="674330"/>
      </dsp:txXfrm>
    </dsp:sp>
    <dsp:sp modelId="{E094E08A-1198-4683-BE1D-BDCBB73AA9C6}">
      <dsp:nvSpPr>
        <dsp:cNvPr id="0" name=""/>
        <dsp:cNvSpPr/>
      </dsp:nvSpPr>
      <dsp:spPr>
        <a:xfrm>
          <a:off x="3440469" y="1762815"/>
          <a:ext cx="1348661" cy="6743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Conciseness</a:t>
          </a:r>
        </a:p>
      </dsp:txBody>
      <dsp:txXfrm>
        <a:off x="3440469" y="1762815"/>
        <a:ext cx="1348661" cy="674330"/>
      </dsp:txXfrm>
    </dsp:sp>
    <dsp:sp modelId="{7C757EE5-B92C-465D-A5CB-90C5E81F64BA}">
      <dsp:nvSpPr>
        <dsp:cNvPr id="0" name=""/>
        <dsp:cNvSpPr/>
      </dsp:nvSpPr>
      <dsp:spPr>
        <a:xfrm>
          <a:off x="5072349" y="1762815"/>
          <a:ext cx="1348661" cy="6743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Modularity</a:t>
          </a:r>
        </a:p>
      </dsp:txBody>
      <dsp:txXfrm>
        <a:off x="5072349" y="1762815"/>
        <a:ext cx="1348661" cy="674330"/>
      </dsp:txXfrm>
    </dsp:sp>
    <dsp:sp modelId="{AE866255-1306-470E-9947-D270AD2D73AE}">
      <dsp:nvSpPr>
        <dsp:cNvPr id="0" name=""/>
        <dsp:cNvSpPr/>
      </dsp:nvSpPr>
      <dsp:spPr>
        <a:xfrm>
          <a:off x="6704230" y="1762815"/>
          <a:ext cx="1348661" cy="6743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Self-descriptiveness</a:t>
          </a:r>
        </a:p>
      </dsp:txBody>
      <dsp:txXfrm>
        <a:off x="6704230" y="1762815"/>
        <a:ext cx="1348661" cy="6743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B4564-32F3-1246-9587-A7430D38E7E9}">
      <dsp:nvSpPr>
        <dsp:cNvPr id="0" name=""/>
        <dsp:cNvSpPr/>
      </dsp:nvSpPr>
      <dsp:spPr>
        <a:xfrm>
          <a:off x="5308" y="49419"/>
          <a:ext cx="5360491" cy="1890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Measured in:</a:t>
          </a:r>
        </a:p>
      </dsp:txBody>
      <dsp:txXfrm>
        <a:off x="950308" y="49419"/>
        <a:ext cx="3470491" cy="1890000"/>
      </dsp:txXfrm>
    </dsp:sp>
    <dsp:sp modelId="{3CBE01F2-8271-2B46-BCBA-397E90852EED}">
      <dsp:nvSpPr>
        <dsp:cNvPr id="0" name=""/>
        <dsp:cNvSpPr/>
      </dsp:nvSpPr>
      <dsp:spPr>
        <a:xfrm>
          <a:off x="5308" y="2175669"/>
          <a:ext cx="4288393" cy="212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Analysis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Design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Implementation &amp; debugging</a:t>
          </a:r>
        </a:p>
      </dsp:txBody>
      <dsp:txXfrm>
        <a:off x="5308" y="2175669"/>
        <a:ext cx="4288393" cy="2126250"/>
      </dsp:txXfrm>
    </dsp:sp>
    <dsp:sp modelId="{C744C63F-C3A0-1547-8DEA-644550C93EFE}">
      <dsp:nvSpPr>
        <dsp:cNvPr id="0" name=""/>
        <dsp:cNvSpPr/>
      </dsp:nvSpPr>
      <dsp:spPr>
        <a:xfrm>
          <a:off x="5149800" y="49419"/>
          <a:ext cx="5360491" cy="18900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Impact on:</a:t>
          </a:r>
        </a:p>
      </dsp:txBody>
      <dsp:txXfrm>
        <a:off x="6094800" y="49419"/>
        <a:ext cx="3470491" cy="1890000"/>
      </dsp:txXfrm>
    </dsp:sp>
    <dsp:sp modelId="{653246C8-EEE7-D846-92F2-DC1DC5058201}">
      <dsp:nvSpPr>
        <dsp:cNvPr id="0" name=""/>
        <dsp:cNvSpPr/>
      </dsp:nvSpPr>
      <dsp:spPr>
        <a:xfrm>
          <a:off x="5149800" y="2175669"/>
          <a:ext cx="4288393" cy="212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Testing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Operation (execution)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Maintenance </a:t>
          </a:r>
        </a:p>
      </dsp:txBody>
      <dsp:txXfrm>
        <a:off x="5149800" y="2175669"/>
        <a:ext cx="4288393" cy="2126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5F7AD-C185-E648-AD85-72285EC93C13}" type="datetimeFigureOut">
              <a:rPr lang="en-US" smtClean="0"/>
              <a:t>3/24/19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C3AF0-8665-E04B-919C-76958C57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28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Cyclomatic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complexity- </a:t>
            </a:r>
            <a:r>
              <a:rPr lang="en-US" sz="1200" dirty="0"/>
              <a:t>establishes the maximum number of test cases required to ensure that each program's statement is executed at least once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3D207-DD78-4505-9204-BCBE68B8F07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03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WMC</a:t>
            </a:r>
            <a:r>
              <a:rPr lang="en-US" baseline="0" dirty="0"/>
              <a:t> = sum of methods weighted by complexity; if complex difficult to maintain</a:t>
            </a:r>
          </a:p>
          <a:p>
            <a:r>
              <a:rPr lang="en-US" baseline="0" dirty="0"/>
              <a:t>DIT = for each class no of levels from top; big value – difficult to maintain</a:t>
            </a:r>
          </a:p>
          <a:p>
            <a:r>
              <a:rPr lang="en-US" baseline="0" dirty="0"/>
              <a:t>NOC – high </a:t>
            </a:r>
          </a:p>
          <a:p>
            <a:pPr>
              <a:buFont typeface="Symbol"/>
              <a:buChar char="Þ"/>
            </a:pPr>
            <a:r>
              <a:rPr lang="en-US" baseline="0" dirty="0"/>
              <a:t>1. fundamental class</a:t>
            </a:r>
          </a:p>
          <a:p>
            <a:pPr>
              <a:buFont typeface="Symbol"/>
              <a:buChar char="Þ"/>
            </a:pPr>
            <a:r>
              <a:rPr lang="en-US" baseline="0" dirty="0"/>
              <a:t>2. </a:t>
            </a:r>
            <a:r>
              <a:rPr lang="en-US" baseline="0" dirty="0" err="1"/>
              <a:t>subclassing</a:t>
            </a:r>
            <a:r>
              <a:rPr lang="en-US" baseline="0" dirty="0"/>
              <a:t> misuse</a:t>
            </a:r>
          </a:p>
          <a:p>
            <a:pPr>
              <a:buFont typeface="Symbol"/>
              <a:buChar char="Þ"/>
            </a:pPr>
            <a:r>
              <a:rPr lang="en-US" baseline="0" dirty="0"/>
              <a:t>3. indicate reuse through inheritance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2DBB2-D8FA-400C-832B-4FFB4A5CEF8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53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Forgotten – statement switch or case – forget a case</a:t>
            </a:r>
          </a:p>
          <a:p>
            <a:r>
              <a:rPr lang="en-US" dirty="0"/>
              <a:t>Misinterpretation</a:t>
            </a:r>
            <a:r>
              <a:rPr lang="en-US" baseline="0" dirty="0"/>
              <a:t> – </a:t>
            </a:r>
            <a:r>
              <a:rPr lang="en-US" baseline="0" dirty="0" err="1"/>
              <a:t>specificatio</a:t>
            </a:r>
            <a:r>
              <a:rPr lang="en-US" baseline="0" dirty="0"/>
              <a:t> in natural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AF487-8A39-4839-8874-F53E8422D41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62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Fault Tree analysis – identifies and ranks combinations of events that can lead to system failure</a:t>
            </a:r>
          </a:p>
          <a:p>
            <a:r>
              <a:rPr lang="en-US" dirty="0"/>
              <a:t>Markov analysis</a:t>
            </a:r>
            <a:r>
              <a:rPr lang="en-US" baseline="0" dirty="0"/>
              <a:t> </a:t>
            </a:r>
            <a:r>
              <a:rPr lang="en-US" dirty="0"/>
              <a:t>– calculates reliability based on simulation</a:t>
            </a:r>
          </a:p>
          <a:p>
            <a:r>
              <a:rPr lang="en-US" dirty="0"/>
              <a:t>ARALIA – quick decision processing, based on statistical</a:t>
            </a:r>
            <a:r>
              <a:rPr lang="en-US" baseline="0" dirty="0"/>
              <a:t> distribution of failure probabilities, computes exact measure of event importance,…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AF487-8A39-4839-8874-F53E8422D41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1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err="1"/>
              <a:t>https</a:t>
            </a:r>
            <a:r>
              <a:rPr lang="ro-RO" dirty="0"/>
              <a:t>://</a:t>
            </a:r>
            <a:r>
              <a:rPr lang="ro-RO" dirty="0" err="1"/>
              <a:t>www.smartdraw.com</a:t>
            </a:r>
            <a:r>
              <a:rPr lang="ro-RO" dirty="0"/>
              <a:t>/fault-</a:t>
            </a:r>
            <a:r>
              <a:rPr lang="ro-RO" dirty="0" err="1"/>
              <a:t>tree</a:t>
            </a:r>
            <a:r>
              <a:rPr lang="ro-RO"/>
              <a:t>/</a:t>
            </a:r>
          </a:p>
          <a:p>
            <a:r>
              <a:rPr lang="ro-RO" dirty="0" err="1"/>
              <a:t>https</a:t>
            </a:r>
            <a:r>
              <a:rPr lang="ro-RO" dirty="0"/>
              <a:t>://</a:t>
            </a:r>
            <a:r>
              <a:rPr lang="ro-RO" dirty="0" err="1"/>
              <a:t>www.fault-tree-analysis-software.com</a:t>
            </a:r>
            <a:r>
              <a:rPr lang="ro-RO" dirty="0"/>
              <a:t>/</a:t>
            </a:r>
            <a:r>
              <a:rPr lang="ro-RO" dirty="0" err="1"/>
              <a:t>fault-tree-analysis?type</a:t>
            </a:r>
            <a:r>
              <a:rPr lang="ro-RO" dirty="0"/>
              <a:t>=</a:t>
            </a:r>
            <a:r>
              <a:rPr lang="ro-RO" dirty="0" err="1"/>
              <a:t>Railway</a:t>
            </a:r>
            <a:endParaRPr lang="ro-RO" dirty="0"/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C3AF0-8665-E04B-919C-76958C57DD7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3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AC3D-8043-4F42-BA79-A6098B66F7D2}" type="datetime1">
              <a:rPr lang="ro-RO" smtClean="0"/>
              <a:t>24.03.2019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Software Quality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7121-9524-704B-AF37-460D2846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1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D0FE-500C-E448-B3B1-493C512A16B2}" type="datetime1">
              <a:rPr lang="ro-RO" smtClean="0"/>
              <a:t>24.03.2019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Software Quality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7121-9524-704B-AF37-460D2846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3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88D4-69B1-BD43-BB54-A73B98D99FBF}" type="datetime1">
              <a:rPr lang="ro-RO" smtClean="0"/>
              <a:t>24.03.2019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Software Quality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7121-9524-704B-AF37-460D2846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4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CCEE-1697-4546-A5A8-09C1E8045109}" type="datetime1">
              <a:rPr lang="ro-RO" smtClean="0"/>
              <a:t>24.03.2019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Software Quality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7121-9524-704B-AF37-460D2846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10DB-F751-7746-AA19-D46E858C2D5C}" type="datetime1">
              <a:rPr lang="ro-RO" smtClean="0"/>
              <a:t>24.03.2019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Software Quality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7121-9524-704B-AF37-460D2846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4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D163-B5B8-544E-B7D3-6A009244971E}" type="datetime1">
              <a:rPr lang="ro-RO" smtClean="0"/>
              <a:t>24.03.2019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Software Quality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7121-9524-704B-AF37-460D2846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6B38-0A8E-AF4F-BE1F-012C0D03203F}" type="datetime1">
              <a:rPr lang="ro-RO" smtClean="0"/>
              <a:t>24.03.2019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Software Quality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7121-9524-704B-AF37-460D2846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2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A694-5C71-E24B-AF3E-44C8C9ADBA99}" type="datetime1">
              <a:rPr lang="ro-RO" smtClean="0"/>
              <a:t>24.03.2019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Software Quality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7121-9524-704B-AF37-460D2846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2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FC89-8DA5-BB4A-BAEC-BD51D923BA0F}" type="datetime1">
              <a:rPr lang="ro-RO" smtClean="0"/>
              <a:t>24.03.2019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Software Quality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7121-9524-704B-AF37-460D2846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4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050C-FDD4-AA46-8F69-98B043C7219B}" type="datetime1">
              <a:rPr lang="ro-RO" smtClean="0"/>
              <a:t>24.03.2019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Software Quality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7121-9524-704B-AF37-460D2846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5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C9AB-D7D9-2547-83A5-14987A0FD013}" type="datetime1">
              <a:rPr lang="ro-RO" smtClean="0"/>
              <a:t>24.03.2019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Software Quality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7121-9524-704B-AF37-460D2846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3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61234-378F-1A49-B58C-25013F7040A4}" type="datetime1">
              <a:rPr lang="ro-RO" smtClean="0"/>
              <a:t>24.03.2019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S.Motogna - Software Quality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27121-9524-704B-AF37-460D2846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7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idea/" TargetMode="External"/><Relationship Id="rId2" Type="http://schemas.openxmlformats.org/officeDocument/2006/relationships/hyperlink" Target="http://lachesis.sourceforge.ne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Alg_FPP.doc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ult-tree-analysis-software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rtualmachinery.com/sidebar4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Maintainability, Reliability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A25F2D-273E-7F41-B551-FCA5C5B5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1327704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Maintainability </a:t>
            </a:r>
            <a:r>
              <a:rPr lang="en-US" sz="3600" dirty="0"/>
              <a:t>measured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Tools:</a:t>
            </a:r>
          </a:p>
          <a:p>
            <a:pPr lvl="1"/>
            <a:r>
              <a:rPr lang="en-US" dirty="0" err="1"/>
              <a:t>Lachesis</a:t>
            </a:r>
            <a:r>
              <a:rPr lang="en-US" dirty="0"/>
              <a:t> Eclipse plug-in </a:t>
            </a:r>
          </a:p>
          <a:p>
            <a:pPr lvl="1">
              <a:buNone/>
            </a:pPr>
            <a:r>
              <a:rPr lang="en-US" dirty="0">
                <a:hlinkClick r:id="rId2"/>
              </a:rPr>
              <a:t>http://lachesis.sourceforge.net/</a:t>
            </a:r>
            <a:endParaRPr lang="en-US" dirty="0"/>
          </a:p>
          <a:p>
            <a:pPr lvl="1"/>
            <a:r>
              <a:rPr lang="en-US" dirty="0" err="1"/>
              <a:t>JetBrains's</a:t>
            </a:r>
            <a:r>
              <a:rPr lang="en-US" dirty="0"/>
              <a:t> </a:t>
            </a:r>
            <a:r>
              <a:rPr lang="en-US" dirty="0" err="1"/>
              <a:t>IntelliJ</a:t>
            </a:r>
            <a:r>
              <a:rPr lang="en-US" sz="400" dirty="0"/>
              <a:t> </a:t>
            </a:r>
            <a:r>
              <a:rPr lang="en-US" dirty="0" err="1"/>
              <a:t>MetricsReloaded</a:t>
            </a:r>
            <a:r>
              <a:rPr lang="en-US" dirty="0"/>
              <a:t> plug-in</a:t>
            </a:r>
          </a:p>
          <a:p>
            <a:pPr lvl="1">
              <a:buNone/>
            </a:pPr>
            <a:r>
              <a:rPr lang="en-US" dirty="0">
                <a:hlinkClick r:id="rId3"/>
              </a:rPr>
              <a:t>http://www.jetbrains.com/idea/</a:t>
            </a:r>
            <a:endParaRPr lang="en-US" dirty="0"/>
          </a:p>
          <a:p>
            <a:pPr lvl="1">
              <a:buNone/>
            </a:pPr>
            <a:r>
              <a:rPr lang="en-US" dirty="0"/>
              <a:t>- Metrics – .NET framework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202611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Maintainability for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WMC – Weighted Methods per Class</a:t>
            </a:r>
          </a:p>
          <a:p>
            <a:r>
              <a:rPr lang="en-US" dirty="0"/>
              <a:t>DIT – Depth of Inheritance Tree</a:t>
            </a:r>
          </a:p>
          <a:p>
            <a:r>
              <a:rPr lang="en-US" dirty="0"/>
              <a:t>NOC – Number of Children</a:t>
            </a:r>
          </a:p>
          <a:p>
            <a:r>
              <a:rPr lang="en-US" dirty="0"/>
              <a:t>CBO – coupling between objects (method call, field access, inheritance, exceptions, …)</a:t>
            </a:r>
          </a:p>
          <a:p>
            <a:r>
              <a:rPr lang="en-US" dirty="0"/>
              <a:t>…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152991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77C73E-0DDE-2944-9BA2-67401B19D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ro-RO" b="1" dirty="0" err="1"/>
              <a:t>Reliability</a:t>
            </a:r>
            <a:endParaRPr lang="ro-RO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BE4F09C-5EC8-644E-9EFC-6486944DFB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3A9C28-1FBD-F540-8316-96533F2F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4159022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in engineering: </a:t>
            </a:r>
            <a:r>
              <a:rPr lang="en-US" i="1" dirty="0"/>
              <a:t>the ability of a product or component to continue to perform its intended role over a period of time to pre-defined conditions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software systems: </a:t>
            </a:r>
            <a:r>
              <a:rPr lang="en-US" i="1" dirty="0"/>
              <a:t>is measured in terms of the </a:t>
            </a:r>
            <a:r>
              <a:rPr lang="en-US" b="1" i="1" dirty="0">
                <a:solidFill>
                  <a:srgbClr val="0432FF"/>
                </a:solidFill>
              </a:rPr>
              <a:t>mean time between failures</a:t>
            </a:r>
            <a:r>
              <a:rPr lang="en-US" i="1" dirty="0"/>
              <a:t>, the mean time to repair, the </a:t>
            </a:r>
            <a:r>
              <a:rPr lang="en-US" b="1" i="1" dirty="0">
                <a:solidFill>
                  <a:srgbClr val="7030A0"/>
                </a:solidFill>
              </a:rPr>
              <a:t>mean time to recover</a:t>
            </a:r>
            <a:r>
              <a:rPr lang="en-US" i="1" dirty="0"/>
              <a:t>, the </a:t>
            </a:r>
            <a:r>
              <a:rPr lang="en-US" b="1" i="1" dirty="0">
                <a:solidFill>
                  <a:srgbClr val="009193"/>
                </a:solidFill>
              </a:rPr>
              <a:t>probability of failure </a:t>
            </a:r>
            <a:r>
              <a:rPr lang="en-US" i="1" dirty="0"/>
              <a:t>and the general availability of the system.</a:t>
            </a:r>
          </a:p>
          <a:p>
            <a:r>
              <a:rPr lang="en-US" dirty="0"/>
              <a:t>Aspects: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Maturity</a:t>
            </a:r>
            <a:r>
              <a:rPr lang="en-US" dirty="0"/>
              <a:t> – absence of software faults that lead to failures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Robustness</a:t>
            </a:r>
            <a:r>
              <a:rPr lang="en-US" dirty="0"/>
              <a:t> (Fault tolerance) – performance to specification despite some faults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Recoverability</a:t>
            </a:r>
            <a:r>
              <a:rPr lang="en-US" dirty="0"/>
              <a:t> – operation after a failure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1743212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problems</a:t>
            </a:r>
          </a:p>
          <a:p>
            <a:r>
              <a:rPr lang="en-US" dirty="0"/>
              <a:t>Output problems</a:t>
            </a:r>
          </a:p>
          <a:p>
            <a:r>
              <a:rPr lang="en-US" dirty="0"/>
              <a:t>Logic problems</a:t>
            </a:r>
          </a:p>
          <a:p>
            <a:r>
              <a:rPr lang="en-US" dirty="0"/>
              <a:t>Computation problems</a:t>
            </a:r>
          </a:p>
          <a:p>
            <a:r>
              <a:rPr lang="en-US" dirty="0"/>
              <a:t>Data-handling problems</a:t>
            </a:r>
          </a:p>
          <a:p>
            <a:r>
              <a:rPr lang="en-US" dirty="0"/>
              <a:t>Fault tolerance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3882636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accept wrong input (out-of range values)</a:t>
            </a:r>
          </a:p>
          <a:p>
            <a:r>
              <a:rPr lang="en-US" dirty="0"/>
              <a:t>Accept all possible correct input</a:t>
            </a:r>
          </a:p>
          <a:p>
            <a:endParaRPr lang="en-US" dirty="0"/>
          </a:p>
          <a:p>
            <a:r>
              <a:rPr lang="en-US" dirty="0"/>
              <a:t>Reject unreasonable input – careful</a:t>
            </a:r>
          </a:p>
          <a:p>
            <a:r>
              <a:rPr lang="en-US" dirty="0"/>
              <a:t>Consider missing input elements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4063640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Incomplete or missing output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Correct results at the wrong 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Wrong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543800" y="1219200"/>
            <a:ext cx="27432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Adding an element to a program and forgetting to update output routines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924800" y="2819400"/>
            <a:ext cx="25146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Sensitive to time, especially for files, printer, …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96200" y="4572000"/>
            <a:ext cx="27432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dirty="0"/>
              <a:t> Internal representation vs. human readable representation</a:t>
            </a:r>
          </a:p>
          <a:p>
            <a:pPr>
              <a:buFontTx/>
              <a:buChar char="-"/>
            </a:pPr>
            <a:r>
              <a:rPr lang="en-US" dirty="0"/>
              <a:t> special output displays</a:t>
            </a:r>
          </a:p>
        </p:txBody>
      </p:sp>
    </p:spTree>
    <p:extLst>
      <p:ext uri="{BB962C8B-B14F-4D97-AF65-F5344CB8AC3E}">
        <p14:creationId xmlns:p14="http://schemas.microsoft.com/office/powerpoint/2010/main" val="160894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Associated with program’s control flow</a:t>
            </a:r>
          </a:p>
          <a:p>
            <a:r>
              <a:rPr lang="en-US" dirty="0"/>
              <a:t>Affect operations and data</a:t>
            </a:r>
          </a:p>
          <a:p>
            <a:r>
              <a:rPr lang="en-US" dirty="0"/>
              <a:t>Difficult to detect and locate</a:t>
            </a:r>
          </a:p>
          <a:p>
            <a:r>
              <a:rPr lang="en-US" dirty="0"/>
              <a:t>Typical:</a:t>
            </a:r>
          </a:p>
          <a:p>
            <a:pPr lvl="1"/>
            <a:r>
              <a:rPr lang="en-US" dirty="0"/>
              <a:t>Off-by-one errors </a:t>
            </a:r>
          </a:p>
          <a:p>
            <a:pPr lvl="1"/>
            <a:r>
              <a:rPr lang="en-US" dirty="0"/>
              <a:t>Neglecting extreme conditions</a:t>
            </a:r>
          </a:p>
          <a:p>
            <a:pPr lvl="1"/>
            <a:r>
              <a:rPr lang="en-US" dirty="0"/>
              <a:t>Forgotten cases, condition tests or steps</a:t>
            </a:r>
          </a:p>
          <a:p>
            <a:pPr lvl="1"/>
            <a:r>
              <a:rPr lang="en-US" dirty="0"/>
              <a:t>Misinterpretation of specification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620000" y="3276600"/>
            <a:ext cx="27432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 Missing processing or counting the first or last element  of a range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848600" y="3733800"/>
            <a:ext cx="25146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Values outside range</a:t>
            </a:r>
          </a:p>
        </p:txBody>
      </p:sp>
    </p:spTree>
    <p:extLst>
      <p:ext uri="{BB962C8B-B14F-4D97-AF65-F5344CB8AC3E}">
        <p14:creationId xmlns:p14="http://schemas.microsoft.com/office/powerpoint/2010/main" val="230790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Incorrect algorithm or computation</a:t>
            </a:r>
          </a:p>
          <a:p>
            <a:pPr lvl="1"/>
            <a:r>
              <a:rPr lang="en-US" dirty="0">
                <a:hlinkClick r:id="rId2" action="ppaction://hlinkfile"/>
              </a:rPr>
              <a:t>Example 1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Evaluate an expression using Polish Postfix Form</a:t>
            </a:r>
          </a:p>
          <a:p>
            <a:pPr lvl="2"/>
            <a:r>
              <a:rPr lang="en-US" dirty="0"/>
              <a:t>Input: 7-4-3; output: 6</a:t>
            </a:r>
          </a:p>
          <a:p>
            <a:pPr lvl="1"/>
            <a:r>
              <a:rPr lang="en-US" dirty="0"/>
              <a:t>Example 2:</a:t>
            </a:r>
          </a:p>
          <a:p>
            <a:pPr lvl="2"/>
            <a:r>
              <a:rPr lang="en-US" dirty="0"/>
              <a:t>Evaluate a </a:t>
            </a:r>
            <a:r>
              <a:rPr lang="en-US" b="1" dirty="0"/>
              <a:t>or</a:t>
            </a:r>
            <a:r>
              <a:rPr lang="en-US" dirty="0"/>
              <a:t> b </a:t>
            </a:r>
            <a:r>
              <a:rPr lang="en-US" b="1" dirty="0"/>
              <a:t>and</a:t>
            </a:r>
            <a:r>
              <a:rPr lang="en-US" dirty="0"/>
              <a:t> c</a:t>
            </a:r>
          </a:p>
          <a:p>
            <a:r>
              <a:rPr lang="en-US" dirty="0"/>
              <a:t>Uninitialized variables</a:t>
            </a:r>
          </a:p>
          <a:p>
            <a:r>
              <a:rPr lang="en-US" dirty="0"/>
              <a:t>Referencing NULL</a:t>
            </a:r>
          </a:p>
          <a:p>
            <a:r>
              <a:rPr lang="en-US" dirty="0"/>
              <a:t>Abusing type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246667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Data-handling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Incorrect data initialization</a:t>
            </a:r>
          </a:p>
          <a:p>
            <a:r>
              <a:rPr lang="en-US" dirty="0"/>
              <a:t>Referencing wrong data variable</a:t>
            </a:r>
          </a:p>
          <a:p>
            <a:r>
              <a:rPr lang="en-US" dirty="0"/>
              <a:t>Out-of-bounds values</a:t>
            </a:r>
          </a:p>
          <a:p>
            <a:r>
              <a:rPr lang="en-US" dirty="0"/>
              <a:t>Inconsistent data – representation – add, update, delete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88534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pic>
        <p:nvPicPr>
          <p:cNvPr id="5" name="Content Placeholder 4" descr="McCallTre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76600" y="762001"/>
            <a:ext cx="5486400" cy="5364163"/>
          </a:xfrm>
          <a:prstGeom prst="rect">
            <a:avLst/>
          </a:prstGeom>
        </p:spPr>
      </p:pic>
      <p:sp>
        <p:nvSpPr>
          <p:cNvPr id="7" name="Frame 6"/>
          <p:cNvSpPr/>
          <p:nvPr/>
        </p:nvSpPr>
        <p:spPr>
          <a:xfrm>
            <a:off x="4993341" y="4696899"/>
            <a:ext cx="838200" cy="1371600"/>
          </a:xfrm>
          <a:prstGeom prst="frame">
            <a:avLst/>
          </a:prstGeom>
          <a:solidFill>
            <a:srgbClr val="7030A0"/>
          </a:solidFill>
          <a:ln w="63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5257800" y="3505200"/>
            <a:ext cx="1219200" cy="1143000"/>
          </a:xfrm>
          <a:prstGeom prst="fram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4DCF21B4-B2A9-B042-9766-C64E6C1891D4}"/>
              </a:ext>
            </a:extLst>
          </p:cNvPr>
          <p:cNvSpPr/>
          <p:nvPr/>
        </p:nvSpPr>
        <p:spPr>
          <a:xfrm>
            <a:off x="6972300" y="2897982"/>
            <a:ext cx="1790700" cy="1092200"/>
          </a:xfrm>
          <a:prstGeom prst="frame">
            <a:avLst/>
          </a:prstGeom>
          <a:solidFill>
            <a:srgbClr val="7030A0"/>
          </a:solidFill>
          <a:ln w="63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94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tolerance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Fault = software or hardware problem in a component of a system under examination</a:t>
            </a:r>
          </a:p>
          <a:p>
            <a:r>
              <a:rPr lang="en-US" dirty="0"/>
              <a:t>Fault – leads to a system failure: behavior deviated from specification requirement</a:t>
            </a:r>
          </a:p>
          <a:p>
            <a:r>
              <a:rPr lang="en-US" dirty="0"/>
              <a:t>Fault-tolerance system:</a:t>
            </a:r>
          </a:p>
          <a:p>
            <a:pPr lvl="1"/>
            <a:r>
              <a:rPr lang="en-US" dirty="0"/>
              <a:t>detect and diagnose the fault</a:t>
            </a:r>
          </a:p>
          <a:p>
            <a:pPr lvl="1"/>
            <a:r>
              <a:rPr lang="en-US" dirty="0"/>
              <a:t>report/ mask/ compensate it</a:t>
            </a:r>
          </a:p>
          <a:p>
            <a:pPr lvl="1">
              <a:buNone/>
            </a:pPr>
            <a:r>
              <a:rPr lang="en-US" dirty="0"/>
              <a:t>=&gt; Avoid failure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3170257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95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Reliability</a:t>
            </a:r>
            <a:br>
              <a:rPr lang="en-US" b="1" dirty="0"/>
            </a:br>
            <a:r>
              <a:rPr lang="en-US" sz="2800" dirty="0"/>
              <a:t>McCall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Definition: </a:t>
            </a:r>
            <a:r>
              <a:rPr lang="en-US" i="1" dirty="0"/>
              <a:t>extend to which a program can be expected to perform its intended function with required precision</a:t>
            </a:r>
          </a:p>
          <a:p>
            <a:r>
              <a:rPr lang="en-US" dirty="0"/>
              <a:t>Includes:</a:t>
            </a:r>
          </a:p>
          <a:p>
            <a:pPr lvl="1"/>
            <a:r>
              <a:rPr lang="en-US" dirty="0"/>
              <a:t>Availability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Robustness</a:t>
            </a:r>
          </a:p>
          <a:p>
            <a:pPr lvl="1"/>
            <a:r>
              <a:rPr lang="en-US" dirty="0"/>
              <a:t>Precision</a:t>
            </a:r>
          </a:p>
          <a:p>
            <a:pPr lvl="1"/>
            <a:r>
              <a:rPr lang="en-US" dirty="0"/>
              <a:t>Tolerance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2464498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Key factor in applications: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 lives affected</a:t>
            </a:r>
          </a:p>
          <a:p>
            <a:r>
              <a:rPr lang="en-US" dirty="0"/>
              <a:t>Very high system development cost</a:t>
            </a:r>
          </a:p>
          <a:p>
            <a:r>
              <a:rPr lang="en-US" dirty="0"/>
              <a:t>Real-time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1448105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 tolerance</a:t>
            </a:r>
          </a:p>
          <a:p>
            <a:r>
              <a:rPr lang="en-US" dirty="0"/>
              <a:t>Consistency</a:t>
            </a:r>
          </a:p>
          <a:p>
            <a:r>
              <a:rPr lang="en-US" dirty="0"/>
              <a:t>Accuracy</a:t>
            </a:r>
          </a:p>
          <a:p>
            <a:r>
              <a:rPr lang="en-US" dirty="0"/>
              <a:t>Simplicity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3756663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36C3143-FFF6-43CF-A3F3-451FF573F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28932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S. Motogna -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4221913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en-US" sz="2800" dirty="0"/>
              <a:t>(see McCall.pdf)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criteria: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Consistency: procedure + data consistency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Accuracy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Error tolerance: error tolerance, input data, recoverable computational failures, recoverable hardware faults, device status condition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Simplicity: design structure, programming paradigm (</a:t>
            </a:r>
            <a:r>
              <a:rPr lang="en-US" strike="sngStrike" dirty="0"/>
              <a:t>structured</a:t>
            </a:r>
            <a:r>
              <a:rPr lang="en-US" dirty="0"/>
              <a:t>), data and control flow complexity, code simplicity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3167351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Tools for Reliability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Isograph</a:t>
            </a:r>
            <a:r>
              <a:rPr lang="en-US" dirty="0"/>
              <a:t> – </a:t>
            </a:r>
            <a:r>
              <a:rPr lang="en-US" dirty="0">
                <a:solidFill>
                  <a:srgbClr val="0000FF"/>
                </a:solidFill>
              </a:rPr>
              <a:t>Reliability Workbench</a:t>
            </a:r>
            <a:r>
              <a:rPr lang="en-US" dirty="0"/>
              <a:t>: Fault Tree Analysis, Reliability Block Diagram Analysis, Event Tree Analysis, Markov Analysis </a:t>
            </a:r>
            <a:r>
              <a:rPr lang="en-US" dirty="0" err="1"/>
              <a:t>a.s.o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Item</a:t>
            </a:r>
            <a:r>
              <a:rPr lang="en-US" dirty="0"/>
              <a:t> – </a:t>
            </a:r>
            <a:r>
              <a:rPr lang="en-US" dirty="0" err="1">
                <a:solidFill>
                  <a:srgbClr val="0000FF"/>
                </a:solidFill>
              </a:rPr>
              <a:t>ToolKit</a:t>
            </a:r>
            <a:r>
              <a:rPr lang="en-US" dirty="0">
                <a:solidFill>
                  <a:srgbClr val="0000FF"/>
                </a:solidFill>
              </a:rPr>
              <a:t> prediction and analysis suite</a:t>
            </a:r>
            <a:r>
              <a:rPr lang="en-US" dirty="0"/>
              <a:t>: Markov module, </a:t>
            </a:r>
            <a:r>
              <a:rPr lang="en-US" dirty="0" err="1"/>
              <a:t>FaultTree</a:t>
            </a:r>
            <a:r>
              <a:rPr lang="en-US" dirty="0"/>
              <a:t>, ARALIA</a:t>
            </a:r>
          </a:p>
          <a:p>
            <a:r>
              <a:rPr lang="en-US" dirty="0" err="1">
                <a:solidFill>
                  <a:srgbClr val="FF0000"/>
                </a:solidFill>
              </a:rPr>
              <a:t>Relex</a:t>
            </a:r>
            <a:r>
              <a:rPr lang="en-US" dirty="0"/>
              <a:t> – </a:t>
            </a:r>
            <a:r>
              <a:rPr lang="en-US" dirty="0" err="1">
                <a:solidFill>
                  <a:srgbClr val="0000FF"/>
                </a:solidFill>
              </a:rPr>
              <a:t>Relex</a:t>
            </a:r>
            <a:r>
              <a:rPr lang="en-US" dirty="0">
                <a:solidFill>
                  <a:srgbClr val="0000FF"/>
                </a:solidFill>
              </a:rPr>
              <a:t> prediction and analysis suite</a:t>
            </a:r>
            <a:r>
              <a:rPr lang="en-US" dirty="0"/>
              <a:t>:  17 module for reliability prediction, data analysis </a:t>
            </a:r>
            <a:r>
              <a:rPr lang="en-US" dirty="0" err="1"/>
              <a:t>a.s.o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407728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Fault Tree Analysis </a:t>
            </a:r>
            <a:r>
              <a:rPr lang="en-US" dirty="0"/>
              <a:t>– identifies and ranks combinations of events that can lead to system failure</a:t>
            </a:r>
          </a:p>
          <a:p>
            <a:r>
              <a:rPr lang="en-US" b="1" dirty="0"/>
              <a:t>Markov analysis</a:t>
            </a:r>
            <a:r>
              <a:rPr lang="en-US" dirty="0"/>
              <a:t> – calculates reliability based on simulation</a:t>
            </a:r>
          </a:p>
          <a:p>
            <a:r>
              <a:rPr lang="en-US" b="1" dirty="0"/>
              <a:t>ARALIA</a:t>
            </a:r>
            <a:r>
              <a:rPr lang="en-US" dirty="0"/>
              <a:t> – quick decision processing, based on statistical distribution of failure probabilities, computes exact measure of event importance,…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2756133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Tree Analysis (FTA)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deductive failure analysis based on Boolean logic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1962 – Bell Laboratories – aviation</a:t>
            </a:r>
          </a:p>
          <a:p>
            <a:r>
              <a:rPr lang="en-US" dirty="0"/>
              <a:t>Used in reliability and safety analysis</a:t>
            </a:r>
          </a:p>
          <a:p>
            <a:r>
              <a:rPr lang="en-US" dirty="0"/>
              <a:t>Used in SE – debugging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5" name="Frame 4"/>
          <p:cNvSpPr/>
          <p:nvPr/>
        </p:nvSpPr>
        <p:spPr>
          <a:xfrm>
            <a:off x="4682836" y="2286000"/>
            <a:ext cx="4572000" cy="1143000"/>
          </a:xfrm>
          <a:prstGeom prst="frame">
            <a:avLst>
              <a:gd name="adj1" fmla="val 1591"/>
            </a:avLst>
          </a:prstGeom>
          <a:solidFill>
            <a:schemeClr val="accent5">
              <a:lumMod val="75000"/>
              <a:alpha val="17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Deductive ⇒ </a:t>
            </a:r>
            <a:r>
              <a:rPr lang="en-US" b="1" i="1" dirty="0">
                <a:solidFill>
                  <a:schemeClr val="tx1"/>
                </a:solidFill>
              </a:rPr>
              <a:t>backwardly</a:t>
            </a:r>
            <a:r>
              <a:rPr lang="en-US" dirty="0">
                <a:solidFill>
                  <a:schemeClr val="tx1"/>
                </a:solidFill>
              </a:rPr>
              <a:t> deduce the causes of the event</a:t>
            </a:r>
          </a:p>
        </p:txBody>
      </p:sp>
    </p:spTree>
    <p:extLst>
      <p:ext uri="{BB962C8B-B14F-4D97-AF65-F5344CB8AC3E}">
        <p14:creationId xmlns:p14="http://schemas.microsoft.com/office/powerpoint/2010/main" val="136128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Maintainability [McCall]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</a:t>
            </a:r>
            <a:r>
              <a:rPr lang="en-US" i="1" dirty="0"/>
              <a:t>Effort required to locate and fix an error in an operational program</a:t>
            </a:r>
          </a:p>
          <a:p>
            <a:endParaRPr lang="en-US" dirty="0"/>
          </a:p>
          <a:p>
            <a:r>
              <a:rPr lang="en-US" dirty="0"/>
              <a:t>Impact:</a:t>
            </a:r>
          </a:p>
          <a:p>
            <a:pPr lvl="1"/>
            <a:r>
              <a:rPr lang="en-US" dirty="0"/>
              <a:t>Measured: design + implementation</a:t>
            </a:r>
          </a:p>
          <a:p>
            <a:pPr lvl="1"/>
            <a:r>
              <a:rPr lang="en-US" dirty="0"/>
              <a:t>Realized in: maintenance + transition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1835266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/>
          <a:lstStyle/>
          <a:p>
            <a:r>
              <a:rPr lang="en-US" dirty="0"/>
              <a:t>Fault Tree Analysis (FTA)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0"/>
            <a:ext cx="8229600" cy="4908550"/>
          </a:xfrm>
        </p:spPr>
        <p:txBody>
          <a:bodyPr>
            <a:normAutofit/>
          </a:bodyPr>
          <a:lstStyle/>
          <a:p>
            <a:r>
              <a:rPr lang="en-US"/>
              <a:t>Analyze </a:t>
            </a:r>
            <a:r>
              <a:rPr lang="en-US" dirty="0"/>
              <a:t>an undesired state of the system – combine series of lower-level events: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Defined undesired event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The event is resolved into its immediate causes 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This resolution of events continues until basic causes are identified 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A logical diagram called a fault tree is constructed showing the logical event relationships </a:t>
            </a:r>
          </a:p>
          <a:p>
            <a:pPr marL="971550" lvl="1" indent="-514350">
              <a:buFont typeface="+mj-lt"/>
              <a:buAutoNum type="arabicParenR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1178121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Tree Analysis (FTA)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 symbols:</a:t>
            </a:r>
          </a:p>
          <a:p>
            <a:pPr lvl="1"/>
            <a:r>
              <a:rPr lang="en-US" dirty="0"/>
              <a:t>Event</a:t>
            </a:r>
          </a:p>
          <a:p>
            <a:pPr lvl="1"/>
            <a:r>
              <a:rPr lang="en-US" dirty="0"/>
              <a:t>Gate</a:t>
            </a:r>
          </a:p>
          <a:p>
            <a:pPr lvl="1"/>
            <a:r>
              <a:rPr lang="en-US" dirty="0"/>
              <a:t>Transfer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600" y="1370014"/>
            <a:ext cx="8686800" cy="445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6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FTA- 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236109"/>
            <a:ext cx="8153400" cy="515242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2137640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http://www.fault-tree-analysis-software.com</a:t>
            </a: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401778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Software Quality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</p:nvPr>
        </p:nvGraphicFramePr>
        <p:xfrm>
          <a:off x="1981200" y="533400"/>
          <a:ext cx="82296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2133600" y="3733800"/>
            <a:ext cx="13716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/>
              <a:t> uniform design &amp; </a:t>
            </a:r>
            <a:r>
              <a:rPr lang="en-US" dirty="0" err="1"/>
              <a:t>impl</a:t>
            </a:r>
            <a:r>
              <a:rPr lang="en-US" dirty="0"/>
              <a:t>. tech. &amp; notations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also in correctness + reliability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0" y="3733800"/>
            <a:ext cx="13716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/>
              <a:t> avoid increased complexity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also in reliability &amp; testability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5410200" y="3733800"/>
            <a:ext cx="13716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/>
              <a:t>  minimum amount of code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7086600" y="3733800"/>
            <a:ext cx="13716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/>
              <a:t> structure of </a:t>
            </a:r>
            <a:r>
              <a:rPr lang="en-US" dirty="0" err="1"/>
              <a:t>indep</a:t>
            </a:r>
            <a:r>
              <a:rPr lang="en-US" dirty="0"/>
              <a:t>. modules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Also in flexibility, testability, portability, reusability &amp; </a:t>
            </a:r>
            <a:r>
              <a:rPr lang="en-US" dirty="0" err="1"/>
              <a:t>interoper</a:t>
            </a:r>
            <a:r>
              <a:rPr lang="en-US" dirty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763000" y="3733800"/>
            <a:ext cx="15240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/>
              <a:t> explanations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Also in flexibility, testability, portability &amp; reusability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915400" y="6858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McCall</a:t>
            </a:r>
          </a:p>
        </p:txBody>
      </p:sp>
    </p:spTree>
    <p:extLst>
      <p:ext uri="{BB962C8B-B14F-4D97-AF65-F5344CB8AC3E}">
        <p14:creationId xmlns:p14="http://schemas.microsoft.com/office/powerpoint/2010/main" val="212964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Maintainability </a:t>
            </a:r>
            <a:r>
              <a:rPr lang="en-US" sz="3600" dirty="0"/>
              <a:t>measured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Maintainability index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Software Quality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3600" y="2133600"/>
            <a:ext cx="5410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 = 171-5.2 x </a:t>
            </a:r>
            <a:r>
              <a:rPr lang="en-US" dirty="0" err="1"/>
              <a:t>ln</a:t>
            </a:r>
            <a:r>
              <a:rPr lang="en-US" dirty="0"/>
              <a:t>(</a:t>
            </a:r>
            <a:r>
              <a:rPr lang="en-US" dirty="0" err="1"/>
              <a:t>aveV</a:t>
            </a:r>
            <a:r>
              <a:rPr lang="en-US" dirty="0"/>
              <a:t>)</a:t>
            </a:r>
          </a:p>
          <a:p>
            <a:r>
              <a:rPr lang="en-US" dirty="0"/>
              <a:t>	-0.23 x </a:t>
            </a:r>
            <a:r>
              <a:rPr lang="en-US" dirty="0" err="1"/>
              <a:t>aveV</a:t>
            </a:r>
            <a:r>
              <a:rPr lang="en-US" dirty="0"/>
              <a:t>(g’)</a:t>
            </a:r>
          </a:p>
          <a:p>
            <a:pPr lvl="2">
              <a:buFontTx/>
              <a:buChar char="-"/>
            </a:pPr>
            <a:r>
              <a:rPr lang="en-US" dirty="0"/>
              <a:t>16.2 x </a:t>
            </a:r>
            <a:r>
              <a:rPr lang="en-US" dirty="0" err="1"/>
              <a:t>ln</a:t>
            </a:r>
            <a:r>
              <a:rPr lang="en-US" dirty="0"/>
              <a:t>(</a:t>
            </a:r>
            <a:r>
              <a:rPr lang="en-US" dirty="0" err="1"/>
              <a:t>aveLOC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	+ 50 x sin </a:t>
            </a:r>
            <a:r>
              <a:rPr lang="en-US" dirty="0" err="1"/>
              <a:t>sqrt</a:t>
            </a:r>
            <a:r>
              <a:rPr lang="en-US" dirty="0"/>
              <a:t>(2.4 </a:t>
            </a:r>
            <a:r>
              <a:rPr lang="en-US" dirty="0" err="1"/>
              <a:t>PerCM</a:t>
            </a:r>
            <a:r>
              <a:rPr lang="en-US" dirty="0"/>
              <a:t>)</a:t>
            </a:r>
          </a:p>
          <a:p>
            <a:r>
              <a:rPr lang="en-US" dirty="0">
                <a:hlinkClick r:id="rId2"/>
              </a:rPr>
              <a:t>http://www.virtualmachinery.com/sidebar4.htm</a:t>
            </a:r>
            <a:endParaRPr lang="en-US" dirty="0"/>
          </a:p>
          <a:p>
            <a:r>
              <a:rPr lang="en-US" dirty="0"/>
              <a:t>[-100, 200]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4267200"/>
            <a:ext cx="5410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 = MAX(0,(171 - 5.2 * </a:t>
            </a:r>
            <a:r>
              <a:rPr lang="en-US" dirty="0" err="1"/>
              <a:t>ln</a:t>
            </a:r>
            <a:r>
              <a:rPr lang="en-US" dirty="0"/>
              <a:t>(Halstead Volume) – </a:t>
            </a:r>
          </a:p>
          <a:p>
            <a:r>
              <a:rPr lang="en-US" dirty="0"/>
              <a:t>	0.23 * (</a:t>
            </a:r>
            <a:r>
              <a:rPr lang="en-US" dirty="0" err="1"/>
              <a:t>Cyclomatic</a:t>
            </a:r>
            <a:r>
              <a:rPr lang="en-US" dirty="0"/>
              <a:t> Complexity) – </a:t>
            </a:r>
          </a:p>
          <a:p>
            <a:r>
              <a:rPr lang="en-US" dirty="0"/>
              <a:t>	16.2 * </a:t>
            </a:r>
            <a:r>
              <a:rPr lang="en-US" dirty="0" err="1"/>
              <a:t>ln</a:t>
            </a:r>
            <a:r>
              <a:rPr lang="en-US" dirty="0"/>
              <a:t>(Lines of Code))*100 / 171)</a:t>
            </a:r>
          </a:p>
          <a:p>
            <a:r>
              <a:rPr lang="en-US" dirty="0"/>
              <a:t>[0,100]</a:t>
            </a:r>
          </a:p>
          <a:p>
            <a:r>
              <a:rPr lang="en-US" dirty="0"/>
              <a:t>0-9 =bad; 10-19= satisfactory;  20-100 = acceptable</a:t>
            </a:r>
          </a:p>
        </p:txBody>
      </p:sp>
    </p:spTree>
    <p:extLst>
      <p:ext uri="{BB962C8B-B14F-4D97-AF65-F5344CB8AC3E}">
        <p14:creationId xmlns:p14="http://schemas.microsoft.com/office/powerpoint/2010/main" val="76992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495800"/>
            <a:ext cx="3581400" cy="144780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2400" dirty="0"/>
              <a:t>Halstead complexity: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b="1" dirty="0"/>
              <a:t>V = N x log2(n)</a:t>
            </a:r>
            <a:br>
              <a:rPr lang="en-US" sz="2400" b="1" dirty="0"/>
            </a:br>
            <a:r>
              <a:rPr lang="en-US" sz="2400" i="1" dirty="0"/>
              <a:t> N = no of operators</a:t>
            </a:r>
            <a:br>
              <a:rPr lang="en-US" sz="2400" i="1" dirty="0"/>
            </a:br>
            <a:r>
              <a:rPr lang="en-US" sz="2400" i="1" dirty="0"/>
              <a:t>n = no of distinct operators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828800" y="533401"/>
          <a:ext cx="8229600" cy="3431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6685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3661">
                <a:tc>
                  <a:txBody>
                    <a:bodyPr/>
                    <a:lstStyle/>
                    <a:p>
                      <a:r>
                        <a:rPr lang="en-US" sz="1800" i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Average Halstead 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Computational</a:t>
                      </a:r>
                    </a:p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density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685">
                <a:tc>
                  <a:txBody>
                    <a:bodyPr/>
                    <a:lstStyle/>
                    <a:p>
                      <a:r>
                        <a:rPr lang="en-US" sz="1800" i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aveV</a:t>
                      </a:r>
                      <a:r>
                        <a:rPr lang="en-US" sz="18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(g')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Average extended </a:t>
                      </a:r>
                      <a:r>
                        <a:rPr lang="en-US" sz="1800" i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cyclomatic</a:t>
                      </a:r>
                      <a:r>
                        <a:rPr lang="en-US" sz="18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Logical complexity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685">
                <a:tc>
                  <a:txBody>
                    <a:bodyPr/>
                    <a:lstStyle/>
                    <a:p>
                      <a:r>
                        <a:rPr lang="en-US" sz="1800" i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aveLOC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Average count of lines of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 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685">
                <a:tc>
                  <a:txBody>
                    <a:bodyPr/>
                    <a:lstStyle/>
                    <a:p>
                      <a:r>
                        <a:rPr lang="en-US" sz="1800" i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Average percent of lines of comments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 insight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5638800" y="4419600"/>
            <a:ext cx="4876800" cy="1752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400" dirty="0" err="1">
                <a:latin typeface="+mj-lt"/>
                <a:ea typeface="+mj-ea"/>
                <a:cs typeface="+mj-cs"/>
              </a:rPr>
              <a:t>Cyclomatic</a:t>
            </a:r>
            <a:r>
              <a:rPr lang="en-US" sz="2400" dirty="0">
                <a:latin typeface="+mj-lt"/>
                <a:ea typeface="+mj-ea"/>
                <a:cs typeface="+mj-cs"/>
              </a:rPr>
              <a:t> complexity:</a:t>
            </a:r>
            <a:br>
              <a:rPr lang="en-US" sz="2400" dirty="0">
                <a:latin typeface="+mj-lt"/>
                <a:ea typeface="+mj-ea"/>
                <a:cs typeface="+mj-cs"/>
              </a:rPr>
            </a:br>
            <a:r>
              <a:rPr lang="en-US" sz="2400" dirty="0">
                <a:latin typeface="+mj-lt"/>
                <a:ea typeface="+mj-ea"/>
                <a:cs typeface="+mj-cs"/>
              </a:rPr>
              <a:t>= </a:t>
            </a:r>
            <a:r>
              <a:rPr lang="en-US" sz="2400" dirty="0"/>
              <a:t>number of linearly independent paths through a program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A98168-DABA-9544-A1AD-48043B165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1951389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Maintainability </a:t>
            </a:r>
            <a:r>
              <a:rPr lang="en-US" sz="3600" dirty="0"/>
              <a:t>influenced by…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Analyzability</a:t>
            </a:r>
          </a:p>
          <a:p>
            <a:endParaRPr lang="en-US" dirty="0"/>
          </a:p>
          <a:p>
            <a:r>
              <a:rPr lang="en-US" dirty="0"/>
              <a:t>Changeability</a:t>
            </a:r>
          </a:p>
          <a:p>
            <a:endParaRPr lang="en-US" dirty="0"/>
          </a:p>
          <a:p>
            <a:r>
              <a:rPr lang="en-US" dirty="0"/>
              <a:t>Stability – encapsulation and data hiding</a:t>
            </a:r>
          </a:p>
          <a:p>
            <a:endParaRPr lang="en-US" dirty="0"/>
          </a:p>
          <a:p>
            <a:r>
              <a:rPr lang="en-US" dirty="0"/>
              <a:t>Testing </a:t>
            </a:r>
          </a:p>
          <a:p>
            <a:endParaRPr lang="en-US" dirty="0"/>
          </a:p>
          <a:p>
            <a:r>
              <a:rPr lang="en-US" dirty="0"/>
              <a:t>Development environment features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Software Quality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5638800" y="1295400"/>
            <a:ext cx="45720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Font typeface="Wingdings" pitchFamily="2" charset="2"/>
              <a:buChar char="Ø"/>
            </a:pPr>
            <a:r>
              <a:rPr lang="en-US" dirty="0"/>
              <a:t> Locate causes of failure  correct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Locate parts for modification – extend</a:t>
            </a:r>
          </a:p>
          <a:p>
            <a:pPr lvl="1"/>
            <a:r>
              <a:rPr lang="en-US" dirty="0"/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Readability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Comprehensibility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Traceability </a:t>
            </a:r>
          </a:p>
        </p:txBody>
      </p:sp>
      <p:sp>
        <p:nvSpPr>
          <p:cNvPr id="6" name="Rectangle 5"/>
          <p:cNvSpPr/>
          <p:nvPr/>
        </p:nvSpPr>
        <p:spPr>
          <a:xfrm>
            <a:off x="5638800" y="2438400"/>
            <a:ext cx="4572000" cy="2362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Easily identify elements to change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Changes compared to the specification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Changes affect rest of the 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6400" y="2895600"/>
            <a:ext cx="4572000" cy="2362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Analysis: browsing &amp; searching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Build: automated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Testing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Commit: privileges</a:t>
            </a:r>
          </a:p>
          <a:p>
            <a:pPr lvl="1"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nip Diagonal Corner Rectangle 7"/>
          <p:cNvSpPr/>
          <p:nvPr/>
        </p:nvSpPr>
        <p:spPr>
          <a:xfrm>
            <a:off x="7239000" y="3429000"/>
            <a:ext cx="3124200" cy="1905000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Advice: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style: name convention, indent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simple !!!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comments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19800" y="3810000"/>
            <a:ext cx="4114800" cy="1981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400" dirty="0"/>
              <a:t>Unit testing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400" dirty="0"/>
              <a:t>Integration testing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400" dirty="0"/>
              <a:t>System testing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400" dirty="0"/>
              <a:t>Test coverage</a:t>
            </a:r>
          </a:p>
        </p:txBody>
      </p:sp>
    </p:spTree>
    <p:extLst>
      <p:ext uri="{BB962C8B-B14F-4D97-AF65-F5344CB8AC3E}">
        <p14:creationId xmlns:p14="http://schemas.microsoft.com/office/powerpoint/2010/main" val="156575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7" grpId="2" animBg="1"/>
      <p:bldP spid="8" grpId="0" animBg="1"/>
      <p:bldP spid="8" grpId="1" animBg="1"/>
      <p:bldP spid="9" grpId="0" animBg="1"/>
      <p:bldP spid="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&amp; coupling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coupling</a:t>
            </a:r>
          </a:p>
          <a:p>
            <a:r>
              <a:rPr lang="en-US" dirty="0"/>
              <a:t>Stamp coupling:</a:t>
            </a:r>
          </a:p>
          <a:p>
            <a:pPr lvl="1"/>
            <a:r>
              <a:rPr lang="en-US" dirty="0"/>
              <a:t>Large data structure is passed, and only a part is required</a:t>
            </a:r>
          </a:p>
          <a:p>
            <a:r>
              <a:rPr lang="en-US" dirty="0"/>
              <a:t>Control coupling</a:t>
            </a:r>
          </a:p>
          <a:p>
            <a:r>
              <a:rPr lang="en-US" dirty="0"/>
              <a:t>Common coupling – global variables</a:t>
            </a:r>
          </a:p>
          <a:p>
            <a:r>
              <a:rPr lang="en-US" dirty="0"/>
              <a:t>External coupling: diff. modules sharing common resources</a:t>
            </a:r>
          </a:p>
          <a:p>
            <a:r>
              <a:rPr lang="en-US" dirty="0"/>
              <a:t>Content coupling: module modifies or relies on another module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34000" y="5638800"/>
            <a:ext cx="5029200" cy="914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Homework: </a:t>
            </a:r>
          </a:p>
          <a:p>
            <a:pPr algn="ctr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Example &amp; impact on maintainability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+ use a tool to see progress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368DF-DEEE-FF4D-92E3-321EFD06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36345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Maintainability </a:t>
            </a:r>
            <a:r>
              <a:rPr lang="en-US" sz="3600" dirty="0"/>
              <a:t>measured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purposes: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System maintainability over time – disintegrate as it evolves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Compare different systems performing the same task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Evaluate parts – less maintainable – target for refactoring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115993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1477</Words>
  <Application>Microsoft Macintosh PowerPoint</Application>
  <PresentationFormat>Widescreen</PresentationFormat>
  <Paragraphs>297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Symbol</vt:lpstr>
      <vt:lpstr>Wingdings</vt:lpstr>
      <vt:lpstr>Office Theme</vt:lpstr>
      <vt:lpstr>Course 5</vt:lpstr>
      <vt:lpstr>PowerPoint Presentation</vt:lpstr>
      <vt:lpstr>Maintainability [McCall]</vt:lpstr>
      <vt:lpstr>PowerPoint Presentation</vt:lpstr>
      <vt:lpstr>Maintainability measured …</vt:lpstr>
      <vt:lpstr>Halstead complexity:  V = N x log2(n)  N = no of operators n = no of distinct operators</vt:lpstr>
      <vt:lpstr>Maintainability influenced by…</vt:lpstr>
      <vt:lpstr>Dependencies &amp; coupling</vt:lpstr>
      <vt:lpstr>Maintainability measured …</vt:lpstr>
      <vt:lpstr>Maintainability measured …</vt:lpstr>
      <vt:lpstr>Maintainability for OOP</vt:lpstr>
      <vt:lpstr>Reliability</vt:lpstr>
      <vt:lpstr>Reliability</vt:lpstr>
      <vt:lpstr>Reliability issues</vt:lpstr>
      <vt:lpstr>Input problems</vt:lpstr>
      <vt:lpstr>Output problems</vt:lpstr>
      <vt:lpstr>Logic problems</vt:lpstr>
      <vt:lpstr>Computation problems</vt:lpstr>
      <vt:lpstr>Data-handling problems</vt:lpstr>
      <vt:lpstr>Fault tolerance</vt:lpstr>
      <vt:lpstr>PowerPoint Presentation</vt:lpstr>
      <vt:lpstr>Reliability McCall model</vt:lpstr>
      <vt:lpstr>Key factor in applications:</vt:lpstr>
      <vt:lpstr>Criteria</vt:lpstr>
      <vt:lpstr>PowerPoint Presentation</vt:lpstr>
      <vt:lpstr>Evaluation (see McCall.pdf)</vt:lpstr>
      <vt:lpstr>Tools for Reliability Evaluation</vt:lpstr>
      <vt:lpstr>Explanation of terms</vt:lpstr>
      <vt:lpstr>Fault Tree Analysis (FTA)</vt:lpstr>
      <vt:lpstr>Fault Tree Analysis (FTA)</vt:lpstr>
      <vt:lpstr>Fault Tree Analysis (FTA)</vt:lpstr>
      <vt:lpstr>FTA- example</vt:lpstr>
      <vt:lpstr>try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8</dc:title>
  <dc:creator>Microsoft Office User</dc:creator>
  <cp:lastModifiedBy>Microsoft Office User</cp:lastModifiedBy>
  <cp:revision>8</cp:revision>
  <dcterms:created xsi:type="dcterms:W3CDTF">2016-05-18T07:50:14Z</dcterms:created>
  <dcterms:modified xsi:type="dcterms:W3CDTF">2019-03-24T07:15:19Z</dcterms:modified>
</cp:coreProperties>
</file>