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2" r:id="rId7"/>
    <p:sldId id="263" r:id="rId8"/>
    <p:sldId id="265" r:id="rId9"/>
    <p:sldId id="266" r:id="rId10"/>
    <p:sldId id="279" r:id="rId11"/>
    <p:sldId id="258"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81FF"/>
    <a:srgbClr val="943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10"/>
    <p:restoredTop sz="83084"/>
  </p:normalViewPr>
  <p:slideViewPr>
    <p:cSldViewPr>
      <p:cViewPr varScale="1">
        <p:scale>
          <a:sx n="55" d="100"/>
          <a:sy n="55" d="100"/>
        </p:scale>
        <p:origin x="200"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C57DE-0A06-494F-9914-41A9D7A76BD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9BC375C-B644-4F43-9A84-8DB367839B23}">
      <dgm:prSet phldrT="[Text]" custT="1"/>
      <dgm:spPr/>
      <dgm:t>
        <a:bodyPr/>
        <a:lstStyle/>
        <a:p>
          <a:r>
            <a:rPr lang="en-US" sz="1200" dirty="0"/>
            <a:t>Software Development Process Metrics</a:t>
          </a:r>
        </a:p>
      </dgm:t>
    </dgm:pt>
    <dgm:pt modelId="{AE806AF9-67F6-468E-80D0-C9D4D7B3747B}" type="parTrans" cxnId="{87768197-8755-4C64-B801-5C004FD96EDC}">
      <dgm:prSet/>
      <dgm:spPr/>
      <dgm:t>
        <a:bodyPr/>
        <a:lstStyle/>
        <a:p>
          <a:endParaRPr lang="en-US"/>
        </a:p>
      </dgm:t>
    </dgm:pt>
    <dgm:pt modelId="{0817FCC6-F782-451F-A80F-B565BEA8B8D5}" type="sibTrans" cxnId="{87768197-8755-4C64-B801-5C004FD96EDC}">
      <dgm:prSet/>
      <dgm:spPr/>
      <dgm:t>
        <a:bodyPr/>
        <a:lstStyle/>
        <a:p>
          <a:endParaRPr lang="en-US"/>
        </a:p>
      </dgm:t>
    </dgm:pt>
    <dgm:pt modelId="{B69300F0-B804-4604-A462-19C65619AEC8}">
      <dgm:prSet phldrT="[Text]" custT="1"/>
      <dgm:spPr/>
      <dgm:t>
        <a:bodyPr/>
        <a:lstStyle/>
        <a:p>
          <a:r>
            <a:rPr lang="en-US" sz="1200" dirty="0"/>
            <a:t>Software process quality metrics</a:t>
          </a:r>
        </a:p>
      </dgm:t>
    </dgm:pt>
    <dgm:pt modelId="{C43FCDA7-A0AA-4A8F-90A7-9CD72CAE2139}" type="parTrans" cxnId="{BF3E1B58-5745-4510-A454-A6DFEA996796}">
      <dgm:prSet/>
      <dgm:spPr/>
      <dgm:t>
        <a:bodyPr/>
        <a:lstStyle/>
        <a:p>
          <a:endParaRPr lang="en-US"/>
        </a:p>
      </dgm:t>
    </dgm:pt>
    <dgm:pt modelId="{29AE8271-41F7-4626-9FFA-95D321D438D4}" type="sibTrans" cxnId="{BF3E1B58-5745-4510-A454-A6DFEA996796}">
      <dgm:prSet/>
      <dgm:spPr/>
      <dgm:t>
        <a:bodyPr/>
        <a:lstStyle/>
        <a:p>
          <a:endParaRPr lang="en-US"/>
        </a:p>
      </dgm:t>
    </dgm:pt>
    <dgm:pt modelId="{FD498F64-5AC7-49E7-B023-A26D5B264C6E}">
      <dgm:prSet phldrT="[Text]" custT="1"/>
      <dgm:spPr/>
      <dgm:t>
        <a:bodyPr/>
        <a:lstStyle/>
        <a:p>
          <a:r>
            <a:rPr lang="en-US" sz="1000" dirty="0"/>
            <a:t>Error density metrics</a:t>
          </a:r>
        </a:p>
      </dgm:t>
    </dgm:pt>
    <dgm:pt modelId="{ADE3D299-5271-477B-8F3E-BFFB404CA68D}" type="parTrans" cxnId="{E90ACB07-3D34-46A5-9121-FFBC5FD32C57}">
      <dgm:prSet/>
      <dgm:spPr/>
      <dgm:t>
        <a:bodyPr/>
        <a:lstStyle/>
        <a:p>
          <a:endParaRPr lang="en-US"/>
        </a:p>
      </dgm:t>
    </dgm:pt>
    <dgm:pt modelId="{7EF1E1FF-218F-4773-BA04-B2CCEC8D745F}" type="sibTrans" cxnId="{E90ACB07-3D34-46A5-9121-FFBC5FD32C57}">
      <dgm:prSet/>
      <dgm:spPr/>
      <dgm:t>
        <a:bodyPr/>
        <a:lstStyle/>
        <a:p>
          <a:endParaRPr lang="en-US"/>
        </a:p>
      </dgm:t>
    </dgm:pt>
    <dgm:pt modelId="{D304243E-181A-4ED6-B57C-50DEE84D00B4}">
      <dgm:prSet phldrT="[Text]" custT="1"/>
      <dgm:spPr/>
      <dgm:t>
        <a:bodyPr/>
        <a:lstStyle/>
        <a:p>
          <a:r>
            <a:rPr lang="en-US" sz="1000" dirty="0"/>
            <a:t>Error severity metrics</a:t>
          </a:r>
        </a:p>
      </dgm:t>
    </dgm:pt>
    <dgm:pt modelId="{2C66EB0C-5FE3-4083-AB0C-C9088AC8A369}" type="parTrans" cxnId="{8FF14B96-4ED4-488B-BB49-B9C1880B724B}">
      <dgm:prSet/>
      <dgm:spPr/>
      <dgm:t>
        <a:bodyPr/>
        <a:lstStyle/>
        <a:p>
          <a:endParaRPr lang="en-US"/>
        </a:p>
      </dgm:t>
    </dgm:pt>
    <dgm:pt modelId="{8D908394-DAD2-41A2-B612-CA3925D4E6E1}" type="sibTrans" cxnId="{8FF14B96-4ED4-488B-BB49-B9C1880B724B}">
      <dgm:prSet/>
      <dgm:spPr/>
      <dgm:t>
        <a:bodyPr/>
        <a:lstStyle/>
        <a:p>
          <a:endParaRPr lang="en-US"/>
        </a:p>
      </dgm:t>
    </dgm:pt>
    <dgm:pt modelId="{84B36E03-1F88-42DF-9016-0D102FF1DCC8}">
      <dgm:prSet phldrT="[Text]" custT="1"/>
      <dgm:spPr/>
      <dgm:t>
        <a:bodyPr/>
        <a:lstStyle/>
        <a:p>
          <a:r>
            <a:rPr lang="en-US" sz="1200" dirty="0"/>
            <a:t>Software process timetable metrics</a:t>
          </a:r>
        </a:p>
      </dgm:t>
    </dgm:pt>
    <dgm:pt modelId="{705A6300-8B81-4AE5-9392-D3E929E14D85}" type="parTrans" cxnId="{7CF29E5F-EE01-47A7-AF5D-34F2E8E41765}">
      <dgm:prSet/>
      <dgm:spPr/>
      <dgm:t>
        <a:bodyPr/>
        <a:lstStyle/>
        <a:p>
          <a:endParaRPr lang="en-US"/>
        </a:p>
      </dgm:t>
    </dgm:pt>
    <dgm:pt modelId="{BD4A7D12-1934-459A-A201-56885A543BCC}" type="sibTrans" cxnId="{7CF29E5F-EE01-47A7-AF5D-34F2E8E41765}">
      <dgm:prSet/>
      <dgm:spPr/>
      <dgm:t>
        <a:bodyPr/>
        <a:lstStyle/>
        <a:p>
          <a:endParaRPr lang="en-US"/>
        </a:p>
      </dgm:t>
    </dgm:pt>
    <dgm:pt modelId="{C5D59602-832E-4B0E-B2F4-D2DFD9759F19}">
      <dgm:prSet phldrT="[Text]" custT="1"/>
      <dgm:spPr/>
      <dgm:t>
        <a:bodyPr/>
        <a:lstStyle/>
        <a:p>
          <a:r>
            <a:rPr lang="en-US" sz="1000" dirty="0"/>
            <a:t>Development Productivity</a:t>
          </a:r>
        </a:p>
      </dgm:t>
    </dgm:pt>
    <dgm:pt modelId="{3E335770-1E06-4D16-9588-30CFD3CB7986}" type="parTrans" cxnId="{538827C3-CAA3-438E-97A6-EBA7B8F06C6C}">
      <dgm:prSet/>
      <dgm:spPr/>
      <dgm:t>
        <a:bodyPr/>
        <a:lstStyle/>
        <a:p>
          <a:endParaRPr lang="en-US"/>
        </a:p>
      </dgm:t>
    </dgm:pt>
    <dgm:pt modelId="{B213CDFA-6C20-42C0-89CB-ABCDB97BDC97}" type="sibTrans" cxnId="{538827C3-CAA3-438E-97A6-EBA7B8F06C6C}">
      <dgm:prSet/>
      <dgm:spPr/>
      <dgm:t>
        <a:bodyPr/>
        <a:lstStyle/>
        <a:p>
          <a:endParaRPr lang="en-US"/>
        </a:p>
      </dgm:t>
    </dgm:pt>
    <dgm:pt modelId="{A5142083-75D0-4E55-8D88-3F300B068031}">
      <dgm:prSet phldrT="[Text]" custT="1"/>
      <dgm:spPr/>
      <dgm:t>
        <a:bodyPr/>
        <a:lstStyle/>
        <a:p>
          <a:r>
            <a:rPr lang="en-US" sz="1000" dirty="0"/>
            <a:t>Function point Develop. Productivity</a:t>
          </a:r>
        </a:p>
      </dgm:t>
    </dgm:pt>
    <dgm:pt modelId="{EEA5F654-4CA5-4689-A906-21A0CED08CD2}" type="parTrans" cxnId="{F84FD6DC-8CAB-46CE-991E-2AFE79087A49}">
      <dgm:prSet/>
      <dgm:spPr/>
      <dgm:t>
        <a:bodyPr/>
        <a:lstStyle/>
        <a:p>
          <a:endParaRPr lang="en-US"/>
        </a:p>
      </dgm:t>
    </dgm:pt>
    <dgm:pt modelId="{F32FA657-C731-4B4D-B760-EC818A632782}" type="sibTrans" cxnId="{F84FD6DC-8CAB-46CE-991E-2AFE79087A49}">
      <dgm:prSet/>
      <dgm:spPr/>
      <dgm:t>
        <a:bodyPr/>
        <a:lstStyle/>
        <a:p>
          <a:endParaRPr lang="en-US"/>
        </a:p>
      </dgm:t>
    </dgm:pt>
    <dgm:pt modelId="{7F3AD16C-65AF-467F-BCD2-FE2319CB9EA5}">
      <dgm:prSet phldrT="[Text]" custT="1"/>
      <dgm:spPr/>
      <dgm:t>
        <a:bodyPr/>
        <a:lstStyle/>
        <a:p>
          <a:r>
            <a:rPr lang="en-US" sz="1200" dirty="0"/>
            <a:t>Software process productivity metrics</a:t>
          </a:r>
        </a:p>
      </dgm:t>
    </dgm:pt>
    <dgm:pt modelId="{8AE250AC-E846-4804-9DC1-BF0B8A3E1E8B}" type="parTrans" cxnId="{662880C9-61ED-4CE0-AC0E-69BFFA3F9974}">
      <dgm:prSet/>
      <dgm:spPr/>
      <dgm:t>
        <a:bodyPr/>
        <a:lstStyle/>
        <a:p>
          <a:endParaRPr lang="en-US"/>
        </a:p>
      </dgm:t>
    </dgm:pt>
    <dgm:pt modelId="{CCBF2826-88F0-46E3-A641-4D3AAA31FFF0}" type="sibTrans" cxnId="{662880C9-61ED-4CE0-AC0E-69BFFA3F9974}">
      <dgm:prSet/>
      <dgm:spPr/>
      <dgm:t>
        <a:bodyPr/>
        <a:lstStyle/>
        <a:p>
          <a:endParaRPr lang="en-US"/>
        </a:p>
      </dgm:t>
    </dgm:pt>
    <dgm:pt modelId="{6A901EE6-F716-4EEB-81CF-443F55B60C01}">
      <dgm:prSet phldrT="[Text]" custT="1"/>
      <dgm:spPr/>
      <dgm:t>
        <a:bodyPr/>
        <a:lstStyle/>
        <a:p>
          <a:r>
            <a:rPr lang="en-US" sz="1200" dirty="0"/>
            <a:t>Error removal effectiveness metrics</a:t>
          </a:r>
        </a:p>
      </dgm:t>
    </dgm:pt>
    <dgm:pt modelId="{86DD96FB-8451-4CDD-AE2F-ADFB36187160}" type="parTrans" cxnId="{ECB27263-68E5-4FE6-AF8D-5FFD76C7322B}">
      <dgm:prSet/>
      <dgm:spPr/>
      <dgm:t>
        <a:bodyPr/>
        <a:lstStyle/>
        <a:p>
          <a:endParaRPr lang="en-US"/>
        </a:p>
      </dgm:t>
    </dgm:pt>
    <dgm:pt modelId="{C5F4FA90-E3FC-4E73-9CCE-094F26EC84D8}" type="sibTrans" cxnId="{ECB27263-68E5-4FE6-AF8D-5FFD76C7322B}">
      <dgm:prSet/>
      <dgm:spPr/>
      <dgm:t>
        <a:bodyPr/>
        <a:lstStyle/>
        <a:p>
          <a:endParaRPr lang="en-US"/>
        </a:p>
      </dgm:t>
    </dgm:pt>
    <dgm:pt modelId="{FFCBB65E-CC62-48CD-B77B-FBAFE69192A1}">
      <dgm:prSet phldrT="[Text]" custT="1"/>
      <dgm:spPr/>
      <dgm:t>
        <a:bodyPr/>
        <a:lstStyle/>
        <a:p>
          <a:r>
            <a:rPr lang="en-US" sz="1000" dirty="0"/>
            <a:t>Time Table Observance</a:t>
          </a:r>
        </a:p>
      </dgm:t>
    </dgm:pt>
    <dgm:pt modelId="{50C6C421-19DA-4EFE-9DF1-CE5F83997726}" type="parTrans" cxnId="{7E45CE13-2ED7-4573-A2F4-68AB288AD18E}">
      <dgm:prSet/>
      <dgm:spPr/>
      <dgm:t>
        <a:bodyPr/>
        <a:lstStyle/>
        <a:p>
          <a:endParaRPr lang="en-US"/>
        </a:p>
      </dgm:t>
    </dgm:pt>
    <dgm:pt modelId="{633EECBA-0664-4085-9E9D-E94BA2B70D9E}" type="sibTrans" cxnId="{7E45CE13-2ED7-4573-A2F4-68AB288AD18E}">
      <dgm:prSet/>
      <dgm:spPr/>
      <dgm:t>
        <a:bodyPr/>
        <a:lstStyle/>
        <a:p>
          <a:endParaRPr lang="en-US"/>
        </a:p>
      </dgm:t>
    </dgm:pt>
    <dgm:pt modelId="{AF2B0E65-AFEA-41BF-9DB5-4F60DA2DBA97}">
      <dgm:prSet phldrT="[Text]" custT="1"/>
      <dgm:spPr/>
      <dgm:t>
        <a:bodyPr/>
        <a:lstStyle/>
        <a:p>
          <a:r>
            <a:rPr lang="en-US" sz="1000" dirty="0"/>
            <a:t>Average Delay of Milestone </a:t>
          </a:r>
          <a:r>
            <a:rPr lang="en-US" sz="1000" dirty="0" err="1"/>
            <a:t>Complet</a:t>
          </a:r>
          <a:r>
            <a:rPr lang="en-US" sz="1000" dirty="0"/>
            <a:t>.</a:t>
          </a:r>
        </a:p>
      </dgm:t>
    </dgm:pt>
    <dgm:pt modelId="{9AFFF522-006D-4913-944C-FC47A42138C2}" type="parTrans" cxnId="{A03B5C22-C873-409E-A144-B9D0EAD2D030}">
      <dgm:prSet/>
      <dgm:spPr/>
      <dgm:t>
        <a:bodyPr/>
        <a:lstStyle/>
        <a:p>
          <a:endParaRPr lang="en-US"/>
        </a:p>
      </dgm:t>
    </dgm:pt>
    <dgm:pt modelId="{9E5A1E1E-0E0F-40E2-B847-B13D44BE503B}" type="sibTrans" cxnId="{A03B5C22-C873-409E-A144-B9D0EAD2D030}">
      <dgm:prSet/>
      <dgm:spPr/>
      <dgm:t>
        <a:bodyPr/>
        <a:lstStyle/>
        <a:p>
          <a:endParaRPr lang="en-US"/>
        </a:p>
      </dgm:t>
    </dgm:pt>
    <dgm:pt modelId="{8D9478B4-84AF-4F88-9D14-CE1D6739F176}">
      <dgm:prSet phldrT="[Text]" custT="1"/>
      <dgm:spPr/>
      <dgm:t>
        <a:bodyPr/>
        <a:lstStyle/>
        <a:p>
          <a:r>
            <a:rPr lang="en-US" sz="1000" dirty="0"/>
            <a:t>Development Errors Removal Effectiveness</a:t>
          </a:r>
        </a:p>
      </dgm:t>
    </dgm:pt>
    <dgm:pt modelId="{920BD7E7-3824-4C95-832F-1FDEB3733217}" type="parTrans" cxnId="{8F53F52A-E7C8-45B7-BB54-101A0E56A289}">
      <dgm:prSet/>
      <dgm:spPr/>
      <dgm:t>
        <a:bodyPr/>
        <a:lstStyle/>
        <a:p>
          <a:endParaRPr lang="en-US"/>
        </a:p>
      </dgm:t>
    </dgm:pt>
    <dgm:pt modelId="{7D23EA12-2D62-4E48-A2C6-471634D262B3}" type="sibTrans" cxnId="{8F53F52A-E7C8-45B7-BB54-101A0E56A289}">
      <dgm:prSet/>
      <dgm:spPr/>
      <dgm:t>
        <a:bodyPr/>
        <a:lstStyle/>
        <a:p>
          <a:endParaRPr lang="en-US"/>
        </a:p>
      </dgm:t>
    </dgm:pt>
    <dgm:pt modelId="{E3C34423-361B-49B6-97AC-D63FFDE8EABD}">
      <dgm:prSet phldrT="[Text]" custT="1"/>
      <dgm:spPr/>
      <dgm:t>
        <a:bodyPr/>
        <a:lstStyle/>
        <a:p>
          <a:r>
            <a:rPr lang="en-US" sz="1000" dirty="0"/>
            <a:t>Development Weighted Errors Removal Effectiveness</a:t>
          </a:r>
        </a:p>
      </dgm:t>
    </dgm:pt>
    <dgm:pt modelId="{F5660A7D-FFBD-47AE-BC0E-508FBBCD1A2D}" type="parTrans" cxnId="{D8E8E7A3-0A88-4338-A86C-526E7B3266E8}">
      <dgm:prSet/>
      <dgm:spPr/>
      <dgm:t>
        <a:bodyPr/>
        <a:lstStyle/>
        <a:p>
          <a:endParaRPr lang="en-US"/>
        </a:p>
      </dgm:t>
    </dgm:pt>
    <dgm:pt modelId="{818A2E92-B7F5-4535-8018-485E338C919D}" type="sibTrans" cxnId="{D8E8E7A3-0A88-4338-A86C-526E7B3266E8}">
      <dgm:prSet/>
      <dgm:spPr/>
      <dgm:t>
        <a:bodyPr/>
        <a:lstStyle/>
        <a:p>
          <a:endParaRPr lang="en-US"/>
        </a:p>
      </dgm:t>
    </dgm:pt>
    <dgm:pt modelId="{853A5206-9958-4497-AE58-8F50786F5007}">
      <dgm:prSet phldrT="[Text]" custT="1"/>
      <dgm:spPr/>
      <dgm:t>
        <a:bodyPr/>
        <a:lstStyle/>
        <a:p>
          <a:r>
            <a:rPr lang="en-US" sz="1000" dirty="0"/>
            <a:t>Code Reuse</a:t>
          </a:r>
        </a:p>
      </dgm:t>
    </dgm:pt>
    <dgm:pt modelId="{592CA401-FFAB-4914-8051-2756053850D5}" type="parTrans" cxnId="{8FC95EEB-6CE9-4BD3-B55A-18CA1A4389F7}">
      <dgm:prSet/>
      <dgm:spPr/>
      <dgm:t>
        <a:bodyPr/>
        <a:lstStyle/>
        <a:p>
          <a:endParaRPr lang="en-US"/>
        </a:p>
      </dgm:t>
    </dgm:pt>
    <dgm:pt modelId="{54926C44-5661-4010-8B7B-5E0B0EEF514C}" type="sibTrans" cxnId="{8FC95EEB-6CE9-4BD3-B55A-18CA1A4389F7}">
      <dgm:prSet/>
      <dgm:spPr/>
      <dgm:t>
        <a:bodyPr/>
        <a:lstStyle/>
        <a:p>
          <a:endParaRPr lang="en-US"/>
        </a:p>
      </dgm:t>
    </dgm:pt>
    <dgm:pt modelId="{EED1792F-22FE-4F53-BBE2-D22C71FA0C20}" type="pres">
      <dgm:prSet presAssocID="{D97C57DE-0A06-494F-9914-41A9D7A76BD4}" presName="hierChild1" presStyleCnt="0">
        <dgm:presLayoutVars>
          <dgm:chPref val="1"/>
          <dgm:dir/>
          <dgm:animOne val="branch"/>
          <dgm:animLvl val="lvl"/>
          <dgm:resizeHandles/>
        </dgm:presLayoutVars>
      </dgm:prSet>
      <dgm:spPr/>
    </dgm:pt>
    <dgm:pt modelId="{78832D63-7821-4272-A46F-43CAAD1CA16A}" type="pres">
      <dgm:prSet presAssocID="{E9BC375C-B644-4F43-9A84-8DB367839B23}" presName="hierRoot1" presStyleCnt="0"/>
      <dgm:spPr/>
    </dgm:pt>
    <dgm:pt modelId="{7B086EB1-A970-4DC2-A3E9-61EC7951B949}" type="pres">
      <dgm:prSet presAssocID="{E9BC375C-B644-4F43-9A84-8DB367839B23}" presName="composite" presStyleCnt="0"/>
      <dgm:spPr/>
    </dgm:pt>
    <dgm:pt modelId="{3ED79AE1-F3A3-4C7F-97F4-BE48894A6296}" type="pres">
      <dgm:prSet presAssocID="{E9BC375C-B644-4F43-9A84-8DB367839B23}" presName="background" presStyleLbl="node0" presStyleIdx="0" presStyleCnt="1"/>
      <dgm:spPr/>
    </dgm:pt>
    <dgm:pt modelId="{A87C320C-2417-4866-A2E5-785090DA28F8}" type="pres">
      <dgm:prSet presAssocID="{E9BC375C-B644-4F43-9A84-8DB367839B23}" presName="text" presStyleLbl="fgAcc0" presStyleIdx="0" presStyleCnt="1" custScaleX="360401" custLinFactY="-100000" custLinFactNeighborX="-11111" custLinFactNeighborY="-100135">
        <dgm:presLayoutVars>
          <dgm:chPref val="3"/>
        </dgm:presLayoutVars>
      </dgm:prSet>
      <dgm:spPr/>
    </dgm:pt>
    <dgm:pt modelId="{FCC3BC0C-26F7-414B-9EAA-05A0028E8A1C}" type="pres">
      <dgm:prSet presAssocID="{E9BC375C-B644-4F43-9A84-8DB367839B23}" presName="hierChild2" presStyleCnt="0"/>
      <dgm:spPr/>
    </dgm:pt>
    <dgm:pt modelId="{A102B9DC-4F27-4DDD-BB8E-2ABC602B2C32}" type="pres">
      <dgm:prSet presAssocID="{C43FCDA7-A0AA-4A8F-90A7-9CD72CAE2139}" presName="Name10" presStyleLbl="parChTrans1D2" presStyleIdx="0" presStyleCnt="4"/>
      <dgm:spPr/>
    </dgm:pt>
    <dgm:pt modelId="{5892278C-85CA-4E31-BCD5-1F056233BC87}" type="pres">
      <dgm:prSet presAssocID="{B69300F0-B804-4604-A462-19C65619AEC8}" presName="hierRoot2" presStyleCnt="0"/>
      <dgm:spPr/>
    </dgm:pt>
    <dgm:pt modelId="{32484227-47E6-4CC5-9037-96926FEB836E}" type="pres">
      <dgm:prSet presAssocID="{B69300F0-B804-4604-A462-19C65619AEC8}" presName="composite2" presStyleCnt="0"/>
      <dgm:spPr/>
    </dgm:pt>
    <dgm:pt modelId="{EEF7E921-7EE8-4900-9F4A-BE33A2344DF8}" type="pres">
      <dgm:prSet presAssocID="{B69300F0-B804-4604-A462-19C65619AEC8}" presName="background2" presStyleLbl="node2" presStyleIdx="0" presStyleCnt="4"/>
      <dgm:spPr/>
    </dgm:pt>
    <dgm:pt modelId="{D4822899-2992-4CE9-B6AB-691C53BFF4C8}" type="pres">
      <dgm:prSet presAssocID="{B69300F0-B804-4604-A462-19C65619AEC8}" presName="text2" presStyleLbl="fgAcc2" presStyleIdx="0" presStyleCnt="4" custScaleX="204030">
        <dgm:presLayoutVars>
          <dgm:chPref val="3"/>
        </dgm:presLayoutVars>
      </dgm:prSet>
      <dgm:spPr/>
    </dgm:pt>
    <dgm:pt modelId="{29142CB0-B033-4342-8517-A9BDAD9E4D29}" type="pres">
      <dgm:prSet presAssocID="{B69300F0-B804-4604-A462-19C65619AEC8}" presName="hierChild3" presStyleCnt="0"/>
      <dgm:spPr/>
    </dgm:pt>
    <dgm:pt modelId="{F52846FE-8E9B-443C-8951-4E020E3841FC}" type="pres">
      <dgm:prSet presAssocID="{ADE3D299-5271-477B-8F3E-BFFB404CA68D}" presName="Name17" presStyleLbl="parChTrans1D3" presStyleIdx="0" presStyleCnt="9"/>
      <dgm:spPr/>
    </dgm:pt>
    <dgm:pt modelId="{ABDCEE7F-3844-46E6-9B80-D17EADDD3C22}" type="pres">
      <dgm:prSet presAssocID="{FD498F64-5AC7-49E7-B023-A26D5B264C6E}" presName="hierRoot3" presStyleCnt="0"/>
      <dgm:spPr/>
    </dgm:pt>
    <dgm:pt modelId="{85B4858E-1E83-42AC-B763-00FAEED17623}" type="pres">
      <dgm:prSet presAssocID="{FD498F64-5AC7-49E7-B023-A26D5B264C6E}" presName="composite3" presStyleCnt="0"/>
      <dgm:spPr/>
    </dgm:pt>
    <dgm:pt modelId="{1D29AA4F-DD0D-4F2A-9B70-910B31E9DD52}" type="pres">
      <dgm:prSet presAssocID="{FD498F64-5AC7-49E7-B023-A26D5B264C6E}" presName="background3" presStyleLbl="node3" presStyleIdx="0" presStyleCnt="9"/>
      <dgm:spPr/>
    </dgm:pt>
    <dgm:pt modelId="{23C468A3-FA52-4EA3-98C1-6D35A8336245}" type="pres">
      <dgm:prSet presAssocID="{FD498F64-5AC7-49E7-B023-A26D5B264C6E}" presName="text3" presStyleLbl="fgAcc3" presStyleIdx="0" presStyleCnt="9">
        <dgm:presLayoutVars>
          <dgm:chPref val="3"/>
        </dgm:presLayoutVars>
      </dgm:prSet>
      <dgm:spPr/>
    </dgm:pt>
    <dgm:pt modelId="{B7DA0D99-A981-49F4-9D0D-28A9B66D510F}" type="pres">
      <dgm:prSet presAssocID="{FD498F64-5AC7-49E7-B023-A26D5B264C6E}" presName="hierChild4" presStyleCnt="0"/>
      <dgm:spPr/>
    </dgm:pt>
    <dgm:pt modelId="{F1A32501-67D4-45FA-B249-92455DD1B0AD}" type="pres">
      <dgm:prSet presAssocID="{2C66EB0C-5FE3-4083-AB0C-C9088AC8A369}" presName="Name17" presStyleLbl="parChTrans1D3" presStyleIdx="1" presStyleCnt="9"/>
      <dgm:spPr/>
    </dgm:pt>
    <dgm:pt modelId="{25A6007C-2D44-4F46-AB9B-FA1F79ED96C8}" type="pres">
      <dgm:prSet presAssocID="{D304243E-181A-4ED6-B57C-50DEE84D00B4}" presName="hierRoot3" presStyleCnt="0"/>
      <dgm:spPr/>
    </dgm:pt>
    <dgm:pt modelId="{72C37E2E-53AB-4EF4-9F97-C367387C777B}" type="pres">
      <dgm:prSet presAssocID="{D304243E-181A-4ED6-B57C-50DEE84D00B4}" presName="composite3" presStyleCnt="0"/>
      <dgm:spPr/>
    </dgm:pt>
    <dgm:pt modelId="{40BACB15-A624-432A-B6F0-9DB0BDCF5EB4}" type="pres">
      <dgm:prSet presAssocID="{D304243E-181A-4ED6-B57C-50DEE84D00B4}" presName="background3" presStyleLbl="node3" presStyleIdx="1" presStyleCnt="9"/>
      <dgm:spPr/>
    </dgm:pt>
    <dgm:pt modelId="{4858F90A-4031-46FA-87FB-F0E2F7B904FF}" type="pres">
      <dgm:prSet presAssocID="{D304243E-181A-4ED6-B57C-50DEE84D00B4}" presName="text3" presStyleLbl="fgAcc3" presStyleIdx="1" presStyleCnt="9">
        <dgm:presLayoutVars>
          <dgm:chPref val="3"/>
        </dgm:presLayoutVars>
      </dgm:prSet>
      <dgm:spPr/>
    </dgm:pt>
    <dgm:pt modelId="{ADDBA683-A164-48B5-A29F-B8C116DE7007}" type="pres">
      <dgm:prSet presAssocID="{D304243E-181A-4ED6-B57C-50DEE84D00B4}" presName="hierChild4" presStyleCnt="0"/>
      <dgm:spPr/>
    </dgm:pt>
    <dgm:pt modelId="{D342D68B-9027-4FB8-BF34-85F82B47DB92}" type="pres">
      <dgm:prSet presAssocID="{705A6300-8B81-4AE5-9392-D3E929E14D85}" presName="Name10" presStyleLbl="parChTrans1D2" presStyleIdx="1" presStyleCnt="4"/>
      <dgm:spPr/>
    </dgm:pt>
    <dgm:pt modelId="{141BC465-36BE-4EB4-8DA6-2EF83273B217}" type="pres">
      <dgm:prSet presAssocID="{84B36E03-1F88-42DF-9016-0D102FF1DCC8}" presName="hierRoot2" presStyleCnt="0"/>
      <dgm:spPr/>
    </dgm:pt>
    <dgm:pt modelId="{386F59A0-B3E4-4CD4-835B-E6AE733A0BC3}" type="pres">
      <dgm:prSet presAssocID="{84B36E03-1F88-42DF-9016-0D102FF1DCC8}" presName="composite2" presStyleCnt="0"/>
      <dgm:spPr/>
    </dgm:pt>
    <dgm:pt modelId="{B02C4C21-AFB7-4399-B6DD-1D6FA13748A7}" type="pres">
      <dgm:prSet presAssocID="{84B36E03-1F88-42DF-9016-0D102FF1DCC8}" presName="background2" presStyleLbl="node2" presStyleIdx="1" presStyleCnt="4"/>
      <dgm:spPr/>
    </dgm:pt>
    <dgm:pt modelId="{785D2F20-CA89-428E-A61F-E5B44485DCE1}" type="pres">
      <dgm:prSet presAssocID="{84B36E03-1F88-42DF-9016-0D102FF1DCC8}" presName="text2" presStyleLbl="fgAcc2" presStyleIdx="1" presStyleCnt="4" custScaleX="249673">
        <dgm:presLayoutVars>
          <dgm:chPref val="3"/>
        </dgm:presLayoutVars>
      </dgm:prSet>
      <dgm:spPr/>
    </dgm:pt>
    <dgm:pt modelId="{B9DB2B14-5AFE-4C23-B5D6-71E67C438640}" type="pres">
      <dgm:prSet presAssocID="{84B36E03-1F88-42DF-9016-0D102FF1DCC8}" presName="hierChild3" presStyleCnt="0"/>
      <dgm:spPr/>
    </dgm:pt>
    <dgm:pt modelId="{3B3F7E53-2BC1-48B2-AB10-35464C583BF8}" type="pres">
      <dgm:prSet presAssocID="{50C6C421-19DA-4EFE-9DF1-CE5F83997726}" presName="Name17" presStyleLbl="parChTrans1D3" presStyleIdx="2" presStyleCnt="9"/>
      <dgm:spPr/>
    </dgm:pt>
    <dgm:pt modelId="{8AF057CE-0C1F-493B-8633-6C8CBFEC4F16}" type="pres">
      <dgm:prSet presAssocID="{FFCBB65E-CC62-48CD-B77B-FBAFE69192A1}" presName="hierRoot3" presStyleCnt="0"/>
      <dgm:spPr/>
    </dgm:pt>
    <dgm:pt modelId="{23477703-132C-4DD0-AB5F-7721051C6D3F}" type="pres">
      <dgm:prSet presAssocID="{FFCBB65E-CC62-48CD-B77B-FBAFE69192A1}" presName="composite3" presStyleCnt="0"/>
      <dgm:spPr/>
    </dgm:pt>
    <dgm:pt modelId="{BD254866-A363-4CD6-9CCE-9F719E46A2F3}" type="pres">
      <dgm:prSet presAssocID="{FFCBB65E-CC62-48CD-B77B-FBAFE69192A1}" presName="background3" presStyleLbl="node3" presStyleIdx="2" presStyleCnt="9"/>
      <dgm:spPr/>
    </dgm:pt>
    <dgm:pt modelId="{503E9EF2-8F00-49AB-95B5-8C15C07A56B8}" type="pres">
      <dgm:prSet presAssocID="{FFCBB65E-CC62-48CD-B77B-FBAFE69192A1}" presName="text3" presStyleLbl="fgAcc3" presStyleIdx="2" presStyleCnt="9" custScaleX="131597">
        <dgm:presLayoutVars>
          <dgm:chPref val="3"/>
        </dgm:presLayoutVars>
      </dgm:prSet>
      <dgm:spPr/>
    </dgm:pt>
    <dgm:pt modelId="{6C22BE78-9C3C-4D00-82CA-CDFCA0BF0A2C}" type="pres">
      <dgm:prSet presAssocID="{FFCBB65E-CC62-48CD-B77B-FBAFE69192A1}" presName="hierChild4" presStyleCnt="0"/>
      <dgm:spPr/>
    </dgm:pt>
    <dgm:pt modelId="{FB9E7A78-E6DD-44FF-AF9B-CB95E902CBF0}" type="pres">
      <dgm:prSet presAssocID="{9AFFF522-006D-4913-944C-FC47A42138C2}" presName="Name17" presStyleLbl="parChTrans1D3" presStyleIdx="3" presStyleCnt="9"/>
      <dgm:spPr/>
    </dgm:pt>
    <dgm:pt modelId="{35BB1555-D5CB-4EB5-B348-22D02CFC9B3C}" type="pres">
      <dgm:prSet presAssocID="{AF2B0E65-AFEA-41BF-9DB5-4F60DA2DBA97}" presName="hierRoot3" presStyleCnt="0"/>
      <dgm:spPr/>
    </dgm:pt>
    <dgm:pt modelId="{1EF48784-4C71-4C54-8674-DB7486B70B86}" type="pres">
      <dgm:prSet presAssocID="{AF2B0E65-AFEA-41BF-9DB5-4F60DA2DBA97}" presName="composite3" presStyleCnt="0"/>
      <dgm:spPr/>
    </dgm:pt>
    <dgm:pt modelId="{604D5BFF-BF1C-4F51-BC1A-823328643609}" type="pres">
      <dgm:prSet presAssocID="{AF2B0E65-AFEA-41BF-9DB5-4F60DA2DBA97}" presName="background3" presStyleLbl="node3" presStyleIdx="3" presStyleCnt="9"/>
      <dgm:spPr/>
    </dgm:pt>
    <dgm:pt modelId="{2A217B93-A997-42BC-955E-882739399044}" type="pres">
      <dgm:prSet presAssocID="{AF2B0E65-AFEA-41BF-9DB5-4F60DA2DBA97}" presName="text3" presStyleLbl="fgAcc3" presStyleIdx="3" presStyleCnt="9" custScaleY="180140">
        <dgm:presLayoutVars>
          <dgm:chPref val="3"/>
        </dgm:presLayoutVars>
      </dgm:prSet>
      <dgm:spPr/>
    </dgm:pt>
    <dgm:pt modelId="{675EB1B8-5197-41E9-A782-BFA168603623}" type="pres">
      <dgm:prSet presAssocID="{AF2B0E65-AFEA-41BF-9DB5-4F60DA2DBA97}" presName="hierChild4" presStyleCnt="0"/>
      <dgm:spPr/>
    </dgm:pt>
    <dgm:pt modelId="{E44DBA1F-9ECB-4D28-A03B-25F2082C8790}" type="pres">
      <dgm:prSet presAssocID="{86DD96FB-8451-4CDD-AE2F-ADFB36187160}" presName="Name10" presStyleLbl="parChTrans1D2" presStyleIdx="2" presStyleCnt="4"/>
      <dgm:spPr/>
    </dgm:pt>
    <dgm:pt modelId="{29ED6449-C2D2-4D1D-94C6-07A791DEF488}" type="pres">
      <dgm:prSet presAssocID="{6A901EE6-F716-4EEB-81CF-443F55B60C01}" presName="hierRoot2" presStyleCnt="0"/>
      <dgm:spPr/>
    </dgm:pt>
    <dgm:pt modelId="{A8853917-D7D3-45F3-8BA1-9396D9CC24D8}" type="pres">
      <dgm:prSet presAssocID="{6A901EE6-F716-4EEB-81CF-443F55B60C01}" presName="composite2" presStyleCnt="0"/>
      <dgm:spPr/>
    </dgm:pt>
    <dgm:pt modelId="{77BF59F3-3468-4CD3-803B-9CCD80F447B6}" type="pres">
      <dgm:prSet presAssocID="{6A901EE6-F716-4EEB-81CF-443F55B60C01}" presName="background2" presStyleLbl="node2" presStyleIdx="2" presStyleCnt="4"/>
      <dgm:spPr/>
    </dgm:pt>
    <dgm:pt modelId="{5D4CC939-5630-4675-B26B-AE54B5284CE5}" type="pres">
      <dgm:prSet presAssocID="{6A901EE6-F716-4EEB-81CF-443F55B60C01}" presName="text2" presStyleLbl="fgAcc2" presStyleIdx="2" presStyleCnt="4" custScaleX="256438">
        <dgm:presLayoutVars>
          <dgm:chPref val="3"/>
        </dgm:presLayoutVars>
      </dgm:prSet>
      <dgm:spPr/>
    </dgm:pt>
    <dgm:pt modelId="{868FC1E3-9367-43D1-BD00-4279488F1DB5}" type="pres">
      <dgm:prSet presAssocID="{6A901EE6-F716-4EEB-81CF-443F55B60C01}" presName="hierChild3" presStyleCnt="0"/>
      <dgm:spPr/>
    </dgm:pt>
    <dgm:pt modelId="{A7F05844-5600-4BDC-AE1D-EE1451A66E5D}" type="pres">
      <dgm:prSet presAssocID="{920BD7E7-3824-4C95-832F-1FDEB3733217}" presName="Name17" presStyleLbl="parChTrans1D3" presStyleIdx="4" presStyleCnt="9"/>
      <dgm:spPr/>
    </dgm:pt>
    <dgm:pt modelId="{422304A2-6EE3-4FB3-9390-39CAF2B849F3}" type="pres">
      <dgm:prSet presAssocID="{8D9478B4-84AF-4F88-9D14-CE1D6739F176}" presName="hierRoot3" presStyleCnt="0"/>
      <dgm:spPr/>
    </dgm:pt>
    <dgm:pt modelId="{F6392D12-19EE-48A1-96A6-41C0EFF6C074}" type="pres">
      <dgm:prSet presAssocID="{8D9478B4-84AF-4F88-9D14-CE1D6739F176}" presName="composite3" presStyleCnt="0"/>
      <dgm:spPr/>
    </dgm:pt>
    <dgm:pt modelId="{20ABFBF0-BD10-4042-B815-0CB107A436E5}" type="pres">
      <dgm:prSet presAssocID="{8D9478B4-84AF-4F88-9D14-CE1D6739F176}" presName="background3" presStyleLbl="node3" presStyleIdx="4" presStyleCnt="9"/>
      <dgm:spPr/>
    </dgm:pt>
    <dgm:pt modelId="{3B638A98-E4A7-4BD3-A744-BEF7544D18CC}" type="pres">
      <dgm:prSet presAssocID="{8D9478B4-84AF-4F88-9D14-CE1D6739F176}" presName="text3" presStyleLbl="fgAcc3" presStyleIdx="4" presStyleCnt="9" custScaleX="149885" custScaleY="171487">
        <dgm:presLayoutVars>
          <dgm:chPref val="3"/>
        </dgm:presLayoutVars>
      </dgm:prSet>
      <dgm:spPr/>
    </dgm:pt>
    <dgm:pt modelId="{BC07F23B-96D7-4D20-8C96-CC7AD58A24E2}" type="pres">
      <dgm:prSet presAssocID="{8D9478B4-84AF-4F88-9D14-CE1D6739F176}" presName="hierChild4" presStyleCnt="0"/>
      <dgm:spPr/>
    </dgm:pt>
    <dgm:pt modelId="{50956F0D-7407-42E1-A5A5-304976EE986D}" type="pres">
      <dgm:prSet presAssocID="{F5660A7D-FFBD-47AE-BC0E-508FBBCD1A2D}" presName="Name17" presStyleLbl="parChTrans1D3" presStyleIdx="5" presStyleCnt="9"/>
      <dgm:spPr/>
    </dgm:pt>
    <dgm:pt modelId="{EF785037-E290-443F-842A-0E37D4770D55}" type="pres">
      <dgm:prSet presAssocID="{E3C34423-361B-49B6-97AC-D63FFDE8EABD}" presName="hierRoot3" presStyleCnt="0"/>
      <dgm:spPr/>
    </dgm:pt>
    <dgm:pt modelId="{9D424C9F-2C13-4590-A35C-FEDDB46259D7}" type="pres">
      <dgm:prSet presAssocID="{E3C34423-361B-49B6-97AC-D63FFDE8EABD}" presName="composite3" presStyleCnt="0"/>
      <dgm:spPr/>
    </dgm:pt>
    <dgm:pt modelId="{848E19B1-5750-4D6C-B687-C31149137098}" type="pres">
      <dgm:prSet presAssocID="{E3C34423-361B-49B6-97AC-D63FFDE8EABD}" presName="background3" presStyleLbl="node3" presStyleIdx="5" presStyleCnt="9"/>
      <dgm:spPr/>
    </dgm:pt>
    <dgm:pt modelId="{0E473CB9-8B97-4EE6-BBB6-51184E35F3EB}" type="pres">
      <dgm:prSet presAssocID="{E3C34423-361B-49B6-97AC-D63FFDE8EABD}" presName="text3" presStyleLbl="fgAcc3" presStyleIdx="5" presStyleCnt="9" custScaleX="230235">
        <dgm:presLayoutVars>
          <dgm:chPref val="3"/>
        </dgm:presLayoutVars>
      </dgm:prSet>
      <dgm:spPr/>
    </dgm:pt>
    <dgm:pt modelId="{1ADC9175-FADA-496F-95C1-D968EE73F9BF}" type="pres">
      <dgm:prSet presAssocID="{E3C34423-361B-49B6-97AC-D63FFDE8EABD}" presName="hierChild4" presStyleCnt="0"/>
      <dgm:spPr/>
    </dgm:pt>
    <dgm:pt modelId="{464ADFDB-1165-49F6-ABF8-3642635F4379}" type="pres">
      <dgm:prSet presAssocID="{8AE250AC-E846-4804-9DC1-BF0B8A3E1E8B}" presName="Name10" presStyleLbl="parChTrans1D2" presStyleIdx="3" presStyleCnt="4"/>
      <dgm:spPr/>
    </dgm:pt>
    <dgm:pt modelId="{EE39EDBE-4483-434E-93B9-62E4BF64CA85}" type="pres">
      <dgm:prSet presAssocID="{7F3AD16C-65AF-467F-BCD2-FE2319CB9EA5}" presName="hierRoot2" presStyleCnt="0"/>
      <dgm:spPr/>
    </dgm:pt>
    <dgm:pt modelId="{1AAC75D6-68AF-4145-874D-C4CE63FF90F5}" type="pres">
      <dgm:prSet presAssocID="{7F3AD16C-65AF-467F-BCD2-FE2319CB9EA5}" presName="composite2" presStyleCnt="0"/>
      <dgm:spPr/>
    </dgm:pt>
    <dgm:pt modelId="{B4A5C804-BEC4-4399-AF24-7E08E01F0852}" type="pres">
      <dgm:prSet presAssocID="{7F3AD16C-65AF-467F-BCD2-FE2319CB9EA5}" presName="background2" presStyleLbl="node2" presStyleIdx="3" presStyleCnt="4"/>
      <dgm:spPr/>
    </dgm:pt>
    <dgm:pt modelId="{0DCA6E1B-4F46-44FD-A8DF-94962426BC19}" type="pres">
      <dgm:prSet presAssocID="{7F3AD16C-65AF-467F-BCD2-FE2319CB9EA5}" presName="text2" presStyleLbl="fgAcc2" presStyleIdx="3" presStyleCnt="4" custScaleX="199401">
        <dgm:presLayoutVars>
          <dgm:chPref val="3"/>
        </dgm:presLayoutVars>
      </dgm:prSet>
      <dgm:spPr/>
    </dgm:pt>
    <dgm:pt modelId="{D0DEF0BC-48C3-44B3-B112-9C842612873A}" type="pres">
      <dgm:prSet presAssocID="{7F3AD16C-65AF-467F-BCD2-FE2319CB9EA5}" presName="hierChild3" presStyleCnt="0"/>
      <dgm:spPr/>
    </dgm:pt>
    <dgm:pt modelId="{ACAECF20-22F0-42D4-960E-25C6E33F8B7F}" type="pres">
      <dgm:prSet presAssocID="{3E335770-1E06-4D16-9588-30CFD3CB7986}" presName="Name17" presStyleLbl="parChTrans1D3" presStyleIdx="6" presStyleCnt="9"/>
      <dgm:spPr/>
    </dgm:pt>
    <dgm:pt modelId="{BEB5B725-CAB9-44A7-BA3C-0ABCAACE03DC}" type="pres">
      <dgm:prSet presAssocID="{C5D59602-832E-4B0E-B2F4-D2DFD9759F19}" presName="hierRoot3" presStyleCnt="0"/>
      <dgm:spPr/>
    </dgm:pt>
    <dgm:pt modelId="{767976AD-C0F5-459C-96B3-71CD6B7221D5}" type="pres">
      <dgm:prSet presAssocID="{C5D59602-832E-4B0E-B2F4-D2DFD9759F19}" presName="composite3" presStyleCnt="0"/>
      <dgm:spPr/>
    </dgm:pt>
    <dgm:pt modelId="{E5076817-87FE-452C-8BA8-72CA92C1FB55}" type="pres">
      <dgm:prSet presAssocID="{C5D59602-832E-4B0E-B2F4-D2DFD9759F19}" presName="background3" presStyleLbl="node3" presStyleIdx="6" presStyleCnt="9"/>
      <dgm:spPr/>
    </dgm:pt>
    <dgm:pt modelId="{978E7363-D8B7-4DF1-9431-58B654F6F762}" type="pres">
      <dgm:prSet presAssocID="{C5D59602-832E-4B0E-B2F4-D2DFD9759F19}" presName="text3" presStyleLbl="fgAcc3" presStyleIdx="6" presStyleCnt="9" custScaleX="139745" custLinFactY="47504" custLinFactNeighborX="-53834" custLinFactNeighborY="100000">
        <dgm:presLayoutVars>
          <dgm:chPref val="3"/>
        </dgm:presLayoutVars>
      </dgm:prSet>
      <dgm:spPr/>
    </dgm:pt>
    <dgm:pt modelId="{4BFF9457-33A9-4AC4-91EA-35EF0CDFD277}" type="pres">
      <dgm:prSet presAssocID="{C5D59602-832E-4B0E-B2F4-D2DFD9759F19}" presName="hierChild4" presStyleCnt="0"/>
      <dgm:spPr/>
    </dgm:pt>
    <dgm:pt modelId="{9E78B4E3-6B49-400C-B8D9-2DEBC6BDC6C2}" type="pres">
      <dgm:prSet presAssocID="{EEA5F654-4CA5-4689-A906-21A0CED08CD2}" presName="Name17" presStyleLbl="parChTrans1D3" presStyleIdx="7" presStyleCnt="9"/>
      <dgm:spPr/>
    </dgm:pt>
    <dgm:pt modelId="{94B2FA58-5CC5-40C2-A3EF-E08D5EBCB9E1}" type="pres">
      <dgm:prSet presAssocID="{A5142083-75D0-4E55-8D88-3F300B068031}" presName="hierRoot3" presStyleCnt="0"/>
      <dgm:spPr/>
    </dgm:pt>
    <dgm:pt modelId="{2B2D745E-C13E-4A83-8787-79F47AC248C2}" type="pres">
      <dgm:prSet presAssocID="{A5142083-75D0-4E55-8D88-3F300B068031}" presName="composite3" presStyleCnt="0"/>
      <dgm:spPr/>
    </dgm:pt>
    <dgm:pt modelId="{D3514229-4137-4B6C-BFD3-9DEC0AC0D519}" type="pres">
      <dgm:prSet presAssocID="{A5142083-75D0-4E55-8D88-3F300B068031}" presName="background3" presStyleLbl="node3" presStyleIdx="7" presStyleCnt="9"/>
      <dgm:spPr/>
    </dgm:pt>
    <dgm:pt modelId="{D448A470-05A1-4FA6-B137-9132EC8D5CE1}" type="pres">
      <dgm:prSet presAssocID="{A5142083-75D0-4E55-8D88-3F300B068031}" presName="text3" presStyleLbl="fgAcc3" presStyleIdx="7" presStyleCnt="9" custScaleY="186458" custLinFactY="39832" custLinFactNeighborX="-20765" custLinFactNeighborY="100000">
        <dgm:presLayoutVars>
          <dgm:chPref val="3"/>
        </dgm:presLayoutVars>
      </dgm:prSet>
      <dgm:spPr/>
    </dgm:pt>
    <dgm:pt modelId="{395D2D48-F6EE-490B-A883-44381C288C85}" type="pres">
      <dgm:prSet presAssocID="{A5142083-75D0-4E55-8D88-3F300B068031}" presName="hierChild4" presStyleCnt="0"/>
      <dgm:spPr/>
    </dgm:pt>
    <dgm:pt modelId="{41481688-26D0-4063-A8CB-A99AA2439DE7}" type="pres">
      <dgm:prSet presAssocID="{592CA401-FFAB-4914-8051-2756053850D5}" presName="Name17" presStyleLbl="parChTrans1D3" presStyleIdx="8" presStyleCnt="9"/>
      <dgm:spPr/>
    </dgm:pt>
    <dgm:pt modelId="{5535AF14-9551-4B01-AE0D-50E46015CF3D}" type="pres">
      <dgm:prSet presAssocID="{853A5206-9958-4497-AE58-8F50786F5007}" presName="hierRoot3" presStyleCnt="0"/>
      <dgm:spPr/>
    </dgm:pt>
    <dgm:pt modelId="{F6425C69-F630-476C-A9A2-AF7139BC34C2}" type="pres">
      <dgm:prSet presAssocID="{853A5206-9958-4497-AE58-8F50786F5007}" presName="composite3" presStyleCnt="0"/>
      <dgm:spPr/>
    </dgm:pt>
    <dgm:pt modelId="{57B00B86-F2D8-4D80-9D8B-1336EAA66FE9}" type="pres">
      <dgm:prSet presAssocID="{853A5206-9958-4497-AE58-8F50786F5007}" presName="background3" presStyleLbl="node3" presStyleIdx="8" presStyleCnt="9"/>
      <dgm:spPr/>
    </dgm:pt>
    <dgm:pt modelId="{0BFFDD6E-6C2E-474C-84D1-225C96CFE2D7}" type="pres">
      <dgm:prSet presAssocID="{853A5206-9958-4497-AE58-8F50786F5007}" presName="text3" presStyleLbl="fgAcc3" presStyleIdx="8" presStyleCnt="9" custLinFactY="48791" custLinFactNeighborX="13003" custLinFactNeighborY="100000">
        <dgm:presLayoutVars>
          <dgm:chPref val="3"/>
        </dgm:presLayoutVars>
      </dgm:prSet>
      <dgm:spPr/>
    </dgm:pt>
    <dgm:pt modelId="{BE6E2A0E-ADC3-4C7F-9D6E-D61B333B9AFA}" type="pres">
      <dgm:prSet presAssocID="{853A5206-9958-4497-AE58-8F50786F5007}" presName="hierChild4" presStyleCnt="0"/>
      <dgm:spPr/>
    </dgm:pt>
  </dgm:ptLst>
  <dgm:cxnLst>
    <dgm:cxn modelId="{990E0507-BD52-4C69-8DEC-72D553B7413C}" type="presOf" srcId="{E3C34423-361B-49B6-97AC-D63FFDE8EABD}" destId="{0E473CB9-8B97-4EE6-BBB6-51184E35F3EB}" srcOrd="0" destOrd="0" presId="urn:microsoft.com/office/officeart/2005/8/layout/hierarchy1"/>
    <dgm:cxn modelId="{E90ACB07-3D34-46A5-9121-FFBC5FD32C57}" srcId="{B69300F0-B804-4604-A462-19C65619AEC8}" destId="{FD498F64-5AC7-49E7-B023-A26D5B264C6E}" srcOrd="0" destOrd="0" parTransId="{ADE3D299-5271-477B-8F3E-BFFB404CA68D}" sibTransId="{7EF1E1FF-218F-4773-BA04-B2CCEC8D745F}"/>
    <dgm:cxn modelId="{7E45CE13-2ED7-4573-A2F4-68AB288AD18E}" srcId="{84B36E03-1F88-42DF-9016-0D102FF1DCC8}" destId="{FFCBB65E-CC62-48CD-B77B-FBAFE69192A1}" srcOrd="0" destOrd="0" parTransId="{50C6C421-19DA-4EFE-9DF1-CE5F83997726}" sibTransId="{633EECBA-0664-4085-9E9D-E94BA2B70D9E}"/>
    <dgm:cxn modelId="{A418451E-A114-419A-883D-87ADF13B9FAF}" type="presOf" srcId="{ADE3D299-5271-477B-8F3E-BFFB404CA68D}" destId="{F52846FE-8E9B-443C-8951-4E020E3841FC}" srcOrd="0" destOrd="0" presId="urn:microsoft.com/office/officeart/2005/8/layout/hierarchy1"/>
    <dgm:cxn modelId="{A03B5C22-C873-409E-A144-B9D0EAD2D030}" srcId="{84B36E03-1F88-42DF-9016-0D102FF1DCC8}" destId="{AF2B0E65-AFEA-41BF-9DB5-4F60DA2DBA97}" srcOrd="1" destOrd="0" parTransId="{9AFFF522-006D-4913-944C-FC47A42138C2}" sibTransId="{9E5A1E1E-0E0F-40E2-B847-B13D44BE503B}"/>
    <dgm:cxn modelId="{8F53F52A-E7C8-45B7-BB54-101A0E56A289}" srcId="{6A901EE6-F716-4EEB-81CF-443F55B60C01}" destId="{8D9478B4-84AF-4F88-9D14-CE1D6739F176}" srcOrd="0" destOrd="0" parTransId="{920BD7E7-3824-4C95-832F-1FDEB3733217}" sibTransId="{7D23EA12-2D62-4E48-A2C6-471634D262B3}"/>
    <dgm:cxn modelId="{4407442E-0D61-4BEA-823E-04DC57DA5233}" type="presOf" srcId="{FD498F64-5AC7-49E7-B023-A26D5B264C6E}" destId="{23C468A3-FA52-4EA3-98C1-6D35A8336245}" srcOrd="0" destOrd="0" presId="urn:microsoft.com/office/officeart/2005/8/layout/hierarchy1"/>
    <dgm:cxn modelId="{6C3C662E-295B-4363-B886-814A8C1702B4}" type="presOf" srcId="{6A901EE6-F716-4EEB-81CF-443F55B60C01}" destId="{5D4CC939-5630-4675-B26B-AE54B5284CE5}" srcOrd="0" destOrd="0" presId="urn:microsoft.com/office/officeart/2005/8/layout/hierarchy1"/>
    <dgm:cxn modelId="{A426783B-524D-4C9B-81DA-94F0C33E2069}" type="presOf" srcId="{853A5206-9958-4497-AE58-8F50786F5007}" destId="{0BFFDD6E-6C2E-474C-84D1-225C96CFE2D7}" srcOrd="0" destOrd="0" presId="urn:microsoft.com/office/officeart/2005/8/layout/hierarchy1"/>
    <dgm:cxn modelId="{7560B242-A5DA-46CB-AB7E-F170E2BE73F0}" type="presOf" srcId="{D97C57DE-0A06-494F-9914-41A9D7A76BD4}" destId="{EED1792F-22FE-4F53-BBE2-D22C71FA0C20}" srcOrd="0" destOrd="0" presId="urn:microsoft.com/office/officeart/2005/8/layout/hierarchy1"/>
    <dgm:cxn modelId="{BF3E1B58-5745-4510-A454-A6DFEA996796}" srcId="{E9BC375C-B644-4F43-9A84-8DB367839B23}" destId="{B69300F0-B804-4604-A462-19C65619AEC8}" srcOrd="0" destOrd="0" parTransId="{C43FCDA7-A0AA-4A8F-90A7-9CD72CAE2139}" sibTransId="{29AE8271-41F7-4626-9FFA-95D321D438D4}"/>
    <dgm:cxn modelId="{7CF29E5F-EE01-47A7-AF5D-34F2E8E41765}" srcId="{E9BC375C-B644-4F43-9A84-8DB367839B23}" destId="{84B36E03-1F88-42DF-9016-0D102FF1DCC8}" srcOrd="1" destOrd="0" parTransId="{705A6300-8B81-4AE5-9392-D3E929E14D85}" sibTransId="{BD4A7D12-1934-459A-A201-56885A543BCC}"/>
    <dgm:cxn modelId="{7B6B8B61-D37A-4233-B3B1-03509D4A8BF8}" type="presOf" srcId="{3E335770-1E06-4D16-9588-30CFD3CB7986}" destId="{ACAECF20-22F0-42D4-960E-25C6E33F8B7F}" srcOrd="0" destOrd="0" presId="urn:microsoft.com/office/officeart/2005/8/layout/hierarchy1"/>
    <dgm:cxn modelId="{ECB27263-68E5-4FE6-AF8D-5FFD76C7322B}" srcId="{E9BC375C-B644-4F43-9A84-8DB367839B23}" destId="{6A901EE6-F716-4EEB-81CF-443F55B60C01}" srcOrd="2" destOrd="0" parTransId="{86DD96FB-8451-4CDD-AE2F-ADFB36187160}" sibTransId="{C5F4FA90-E3FC-4E73-9CCE-094F26EC84D8}"/>
    <dgm:cxn modelId="{729D7F7A-ED24-49A4-89F1-EE52BCD58564}" type="presOf" srcId="{84B36E03-1F88-42DF-9016-0D102FF1DCC8}" destId="{785D2F20-CA89-428E-A61F-E5B44485DCE1}" srcOrd="0" destOrd="0" presId="urn:microsoft.com/office/officeart/2005/8/layout/hierarchy1"/>
    <dgm:cxn modelId="{65C80E7E-02EF-4206-8256-C3F5EDFFB8FF}" type="presOf" srcId="{86DD96FB-8451-4CDD-AE2F-ADFB36187160}" destId="{E44DBA1F-9ECB-4D28-A03B-25F2082C8790}" srcOrd="0" destOrd="0" presId="urn:microsoft.com/office/officeart/2005/8/layout/hierarchy1"/>
    <dgm:cxn modelId="{C585CD8D-CA97-472D-947E-03E0963421CE}" type="presOf" srcId="{8AE250AC-E846-4804-9DC1-BF0B8A3E1E8B}" destId="{464ADFDB-1165-49F6-ABF8-3642635F4379}" srcOrd="0" destOrd="0" presId="urn:microsoft.com/office/officeart/2005/8/layout/hierarchy1"/>
    <dgm:cxn modelId="{82A90191-2A85-4FA6-A6BF-7820496CB288}" type="presOf" srcId="{7F3AD16C-65AF-467F-BCD2-FE2319CB9EA5}" destId="{0DCA6E1B-4F46-44FD-A8DF-94962426BC19}" srcOrd="0" destOrd="0" presId="urn:microsoft.com/office/officeart/2005/8/layout/hierarchy1"/>
    <dgm:cxn modelId="{02BAF294-692E-43EA-964F-21527D5F8601}" type="presOf" srcId="{50C6C421-19DA-4EFE-9DF1-CE5F83997726}" destId="{3B3F7E53-2BC1-48B2-AB10-35464C583BF8}" srcOrd="0" destOrd="0" presId="urn:microsoft.com/office/officeart/2005/8/layout/hierarchy1"/>
    <dgm:cxn modelId="{8FF14B96-4ED4-488B-BB49-B9C1880B724B}" srcId="{B69300F0-B804-4604-A462-19C65619AEC8}" destId="{D304243E-181A-4ED6-B57C-50DEE84D00B4}" srcOrd="1" destOrd="0" parTransId="{2C66EB0C-5FE3-4083-AB0C-C9088AC8A369}" sibTransId="{8D908394-DAD2-41A2-B612-CA3925D4E6E1}"/>
    <dgm:cxn modelId="{87768197-8755-4C64-B801-5C004FD96EDC}" srcId="{D97C57DE-0A06-494F-9914-41A9D7A76BD4}" destId="{E9BC375C-B644-4F43-9A84-8DB367839B23}" srcOrd="0" destOrd="0" parTransId="{AE806AF9-67F6-468E-80D0-C9D4D7B3747B}" sibTransId="{0817FCC6-F782-451F-A80F-B565BEA8B8D5}"/>
    <dgm:cxn modelId="{377D1C99-8CBF-4C20-8585-6C37A806B985}" type="presOf" srcId="{E9BC375C-B644-4F43-9A84-8DB367839B23}" destId="{A87C320C-2417-4866-A2E5-785090DA28F8}" srcOrd="0" destOrd="0" presId="urn:microsoft.com/office/officeart/2005/8/layout/hierarchy1"/>
    <dgm:cxn modelId="{210989A1-88EF-4ED0-B0CB-1B44630EF73D}" type="presOf" srcId="{2C66EB0C-5FE3-4083-AB0C-C9088AC8A369}" destId="{F1A32501-67D4-45FA-B249-92455DD1B0AD}" srcOrd="0" destOrd="0" presId="urn:microsoft.com/office/officeart/2005/8/layout/hierarchy1"/>
    <dgm:cxn modelId="{D8E8E7A3-0A88-4338-A86C-526E7B3266E8}" srcId="{6A901EE6-F716-4EEB-81CF-443F55B60C01}" destId="{E3C34423-361B-49B6-97AC-D63FFDE8EABD}" srcOrd="1" destOrd="0" parTransId="{F5660A7D-FFBD-47AE-BC0E-508FBBCD1A2D}" sibTransId="{818A2E92-B7F5-4535-8018-485E338C919D}"/>
    <dgm:cxn modelId="{EFB058A5-6CA8-4612-9EBB-5CEEE16EB80E}" type="presOf" srcId="{A5142083-75D0-4E55-8D88-3F300B068031}" destId="{D448A470-05A1-4FA6-B137-9132EC8D5CE1}" srcOrd="0" destOrd="0" presId="urn:microsoft.com/office/officeart/2005/8/layout/hierarchy1"/>
    <dgm:cxn modelId="{F86C5AA9-AD1B-47AC-A00F-C73E727FC11B}" type="presOf" srcId="{920BD7E7-3824-4C95-832F-1FDEB3733217}" destId="{A7F05844-5600-4BDC-AE1D-EE1451A66E5D}" srcOrd="0" destOrd="0" presId="urn:microsoft.com/office/officeart/2005/8/layout/hierarchy1"/>
    <dgm:cxn modelId="{4A8C97AB-33FB-459E-B48B-333593F70A5E}" type="presOf" srcId="{EEA5F654-4CA5-4689-A906-21A0CED08CD2}" destId="{9E78B4E3-6B49-400C-B8D9-2DEBC6BDC6C2}" srcOrd="0" destOrd="0" presId="urn:microsoft.com/office/officeart/2005/8/layout/hierarchy1"/>
    <dgm:cxn modelId="{89F3C6AB-2AEA-4270-B13F-4C12EB6273BC}" type="presOf" srcId="{C43FCDA7-A0AA-4A8F-90A7-9CD72CAE2139}" destId="{A102B9DC-4F27-4DDD-BB8E-2ABC602B2C32}" srcOrd="0" destOrd="0" presId="urn:microsoft.com/office/officeart/2005/8/layout/hierarchy1"/>
    <dgm:cxn modelId="{BA9324B7-9CDE-4D08-B483-EA24C09689D6}" type="presOf" srcId="{FFCBB65E-CC62-48CD-B77B-FBAFE69192A1}" destId="{503E9EF2-8F00-49AB-95B5-8C15C07A56B8}" srcOrd="0" destOrd="0" presId="urn:microsoft.com/office/officeart/2005/8/layout/hierarchy1"/>
    <dgm:cxn modelId="{8CCDE8B9-BFC0-43A9-B826-AA7733946672}" type="presOf" srcId="{AF2B0E65-AFEA-41BF-9DB5-4F60DA2DBA97}" destId="{2A217B93-A997-42BC-955E-882739399044}" srcOrd="0" destOrd="0" presId="urn:microsoft.com/office/officeart/2005/8/layout/hierarchy1"/>
    <dgm:cxn modelId="{D5E25FBC-0CE9-45B8-9ABB-F8C7218BBAAC}" type="presOf" srcId="{F5660A7D-FFBD-47AE-BC0E-508FBBCD1A2D}" destId="{50956F0D-7407-42E1-A5A5-304976EE986D}" srcOrd="0" destOrd="0" presId="urn:microsoft.com/office/officeart/2005/8/layout/hierarchy1"/>
    <dgm:cxn modelId="{68B3F0C1-582D-41AC-BA65-D1BA548CF3A9}" type="presOf" srcId="{C5D59602-832E-4B0E-B2F4-D2DFD9759F19}" destId="{978E7363-D8B7-4DF1-9431-58B654F6F762}" srcOrd="0" destOrd="0" presId="urn:microsoft.com/office/officeart/2005/8/layout/hierarchy1"/>
    <dgm:cxn modelId="{538827C3-CAA3-438E-97A6-EBA7B8F06C6C}" srcId="{7F3AD16C-65AF-467F-BCD2-FE2319CB9EA5}" destId="{C5D59602-832E-4B0E-B2F4-D2DFD9759F19}" srcOrd="0" destOrd="0" parTransId="{3E335770-1E06-4D16-9588-30CFD3CB7986}" sibTransId="{B213CDFA-6C20-42C0-89CB-ABCDB97BDC97}"/>
    <dgm:cxn modelId="{662880C9-61ED-4CE0-AC0E-69BFFA3F9974}" srcId="{E9BC375C-B644-4F43-9A84-8DB367839B23}" destId="{7F3AD16C-65AF-467F-BCD2-FE2319CB9EA5}" srcOrd="3" destOrd="0" parTransId="{8AE250AC-E846-4804-9DC1-BF0B8A3E1E8B}" sibTransId="{CCBF2826-88F0-46E3-A641-4D3AAA31FFF0}"/>
    <dgm:cxn modelId="{295F1FD1-B78B-4BE0-88FA-91A7F5211C8F}" type="presOf" srcId="{D304243E-181A-4ED6-B57C-50DEE84D00B4}" destId="{4858F90A-4031-46FA-87FB-F0E2F7B904FF}" srcOrd="0" destOrd="0" presId="urn:microsoft.com/office/officeart/2005/8/layout/hierarchy1"/>
    <dgm:cxn modelId="{77393FD3-BE03-4504-965B-5AC4A78DB386}" type="presOf" srcId="{705A6300-8B81-4AE5-9392-D3E929E14D85}" destId="{D342D68B-9027-4FB8-BF34-85F82B47DB92}" srcOrd="0" destOrd="0" presId="urn:microsoft.com/office/officeart/2005/8/layout/hierarchy1"/>
    <dgm:cxn modelId="{666339D5-5AC5-43C2-8723-0EC75CC455C8}" type="presOf" srcId="{9AFFF522-006D-4913-944C-FC47A42138C2}" destId="{FB9E7A78-E6DD-44FF-AF9B-CB95E902CBF0}" srcOrd="0" destOrd="0" presId="urn:microsoft.com/office/officeart/2005/8/layout/hierarchy1"/>
    <dgm:cxn modelId="{F84FD6DC-8CAB-46CE-991E-2AFE79087A49}" srcId="{7F3AD16C-65AF-467F-BCD2-FE2319CB9EA5}" destId="{A5142083-75D0-4E55-8D88-3F300B068031}" srcOrd="1" destOrd="0" parTransId="{EEA5F654-4CA5-4689-A906-21A0CED08CD2}" sibTransId="{F32FA657-C731-4B4D-B760-EC818A632782}"/>
    <dgm:cxn modelId="{8A5AD4E1-EBF5-4721-959D-31475D021609}" type="presOf" srcId="{B69300F0-B804-4604-A462-19C65619AEC8}" destId="{D4822899-2992-4CE9-B6AB-691C53BFF4C8}" srcOrd="0" destOrd="0" presId="urn:microsoft.com/office/officeart/2005/8/layout/hierarchy1"/>
    <dgm:cxn modelId="{8FC95EEB-6CE9-4BD3-B55A-18CA1A4389F7}" srcId="{7F3AD16C-65AF-467F-BCD2-FE2319CB9EA5}" destId="{853A5206-9958-4497-AE58-8F50786F5007}" srcOrd="2" destOrd="0" parTransId="{592CA401-FFAB-4914-8051-2756053850D5}" sibTransId="{54926C44-5661-4010-8B7B-5E0B0EEF514C}"/>
    <dgm:cxn modelId="{4F7A4EEC-778E-4BC9-9779-BFEB8C3D2F4C}" type="presOf" srcId="{8D9478B4-84AF-4F88-9D14-CE1D6739F176}" destId="{3B638A98-E4A7-4BD3-A744-BEF7544D18CC}" srcOrd="0" destOrd="0" presId="urn:microsoft.com/office/officeart/2005/8/layout/hierarchy1"/>
    <dgm:cxn modelId="{68400CF7-0A11-4DB0-B34C-2C0D79FF82C5}" type="presOf" srcId="{592CA401-FFAB-4914-8051-2756053850D5}" destId="{41481688-26D0-4063-A8CB-A99AA2439DE7}" srcOrd="0" destOrd="0" presId="urn:microsoft.com/office/officeart/2005/8/layout/hierarchy1"/>
    <dgm:cxn modelId="{394F9AED-746D-4269-85FB-E84834957A3B}" type="presParOf" srcId="{EED1792F-22FE-4F53-BBE2-D22C71FA0C20}" destId="{78832D63-7821-4272-A46F-43CAAD1CA16A}" srcOrd="0" destOrd="0" presId="urn:microsoft.com/office/officeart/2005/8/layout/hierarchy1"/>
    <dgm:cxn modelId="{6B43862B-5F16-402B-A8F3-638F41AEEE99}" type="presParOf" srcId="{78832D63-7821-4272-A46F-43CAAD1CA16A}" destId="{7B086EB1-A970-4DC2-A3E9-61EC7951B949}" srcOrd="0" destOrd="0" presId="urn:microsoft.com/office/officeart/2005/8/layout/hierarchy1"/>
    <dgm:cxn modelId="{1A8B56B1-27E2-410A-95DF-2F4231389C87}" type="presParOf" srcId="{7B086EB1-A970-4DC2-A3E9-61EC7951B949}" destId="{3ED79AE1-F3A3-4C7F-97F4-BE48894A6296}" srcOrd="0" destOrd="0" presId="urn:microsoft.com/office/officeart/2005/8/layout/hierarchy1"/>
    <dgm:cxn modelId="{4EF5FC09-AE84-4450-902D-E70B8C9D0001}" type="presParOf" srcId="{7B086EB1-A970-4DC2-A3E9-61EC7951B949}" destId="{A87C320C-2417-4866-A2E5-785090DA28F8}" srcOrd="1" destOrd="0" presId="urn:microsoft.com/office/officeart/2005/8/layout/hierarchy1"/>
    <dgm:cxn modelId="{BF7EB057-F191-4D41-A953-3A7721CE5A38}" type="presParOf" srcId="{78832D63-7821-4272-A46F-43CAAD1CA16A}" destId="{FCC3BC0C-26F7-414B-9EAA-05A0028E8A1C}" srcOrd="1" destOrd="0" presId="urn:microsoft.com/office/officeart/2005/8/layout/hierarchy1"/>
    <dgm:cxn modelId="{1CBC7F50-1481-4F29-B5D1-0C95026688FD}" type="presParOf" srcId="{FCC3BC0C-26F7-414B-9EAA-05A0028E8A1C}" destId="{A102B9DC-4F27-4DDD-BB8E-2ABC602B2C32}" srcOrd="0" destOrd="0" presId="urn:microsoft.com/office/officeart/2005/8/layout/hierarchy1"/>
    <dgm:cxn modelId="{E1408E5C-DFB2-49A1-B45A-C1B1EEBCF0EE}" type="presParOf" srcId="{FCC3BC0C-26F7-414B-9EAA-05A0028E8A1C}" destId="{5892278C-85CA-4E31-BCD5-1F056233BC87}" srcOrd="1" destOrd="0" presId="urn:microsoft.com/office/officeart/2005/8/layout/hierarchy1"/>
    <dgm:cxn modelId="{5C7F29B1-0299-495D-A5D1-3B8E1BA24EEC}" type="presParOf" srcId="{5892278C-85CA-4E31-BCD5-1F056233BC87}" destId="{32484227-47E6-4CC5-9037-96926FEB836E}" srcOrd="0" destOrd="0" presId="urn:microsoft.com/office/officeart/2005/8/layout/hierarchy1"/>
    <dgm:cxn modelId="{5D8EDD2C-8A76-4B6C-973B-225E4B0FE611}" type="presParOf" srcId="{32484227-47E6-4CC5-9037-96926FEB836E}" destId="{EEF7E921-7EE8-4900-9F4A-BE33A2344DF8}" srcOrd="0" destOrd="0" presId="urn:microsoft.com/office/officeart/2005/8/layout/hierarchy1"/>
    <dgm:cxn modelId="{68CA7C13-0E38-4ADD-B2A5-B95EA2B79154}" type="presParOf" srcId="{32484227-47E6-4CC5-9037-96926FEB836E}" destId="{D4822899-2992-4CE9-B6AB-691C53BFF4C8}" srcOrd="1" destOrd="0" presId="urn:microsoft.com/office/officeart/2005/8/layout/hierarchy1"/>
    <dgm:cxn modelId="{712423CF-D058-4DCB-A684-5605B9255C26}" type="presParOf" srcId="{5892278C-85CA-4E31-BCD5-1F056233BC87}" destId="{29142CB0-B033-4342-8517-A9BDAD9E4D29}" srcOrd="1" destOrd="0" presId="urn:microsoft.com/office/officeart/2005/8/layout/hierarchy1"/>
    <dgm:cxn modelId="{0B2E7998-6C56-48B1-8107-376F8F2DC240}" type="presParOf" srcId="{29142CB0-B033-4342-8517-A9BDAD9E4D29}" destId="{F52846FE-8E9B-443C-8951-4E020E3841FC}" srcOrd="0" destOrd="0" presId="urn:microsoft.com/office/officeart/2005/8/layout/hierarchy1"/>
    <dgm:cxn modelId="{9A411377-27D5-4B0E-92DA-97AF9EC600E7}" type="presParOf" srcId="{29142CB0-B033-4342-8517-A9BDAD9E4D29}" destId="{ABDCEE7F-3844-46E6-9B80-D17EADDD3C22}" srcOrd="1" destOrd="0" presId="urn:microsoft.com/office/officeart/2005/8/layout/hierarchy1"/>
    <dgm:cxn modelId="{C7C92803-65C1-4958-B8C7-B42CFB9C969C}" type="presParOf" srcId="{ABDCEE7F-3844-46E6-9B80-D17EADDD3C22}" destId="{85B4858E-1E83-42AC-B763-00FAEED17623}" srcOrd="0" destOrd="0" presId="urn:microsoft.com/office/officeart/2005/8/layout/hierarchy1"/>
    <dgm:cxn modelId="{50FF21A1-5142-4912-B862-B291E0B2F0BE}" type="presParOf" srcId="{85B4858E-1E83-42AC-B763-00FAEED17623}" destId="{1D29AA4F-DD0D-4F2A-9B70-910B31E9DD52}" srcOrd="0" destOrd="0" presId="urn:microsoft.com/office/officeart/2005/8/layout/hierarchy1"/>
    <dgm:cxn modelId="{6B4A7D16-CAAB-4703-8B85-B3F2767B573D}" type="presParOf" srcId="{85B4858E-1E83-42AC-B763-00FAEED17623}" destId="{23C468A3-FA52-4EA3-98C1-6D35A8336245}" srcOrd="1" destOrd="0" presId="urn:microsoft.com/office/officeart/2005/8/layout/hierarchy1"/>
    <dgm:cxn modelId="{9AFCA140-F548-4085-BE92-577DABD9F0A2}" type="presParOf" srcId="{ABDCEE7F-3844-46E6-9B80-D17EADDD3C22}" destId="{B7DA0D99-A981-49F4-9D0D-28A9B66D510F}" srcOrd="1" destOrd="0" presId="urn:microsoft.com/office/officeart/2005/8/layout/hierarchy1"/>
    <dgm:cxn modelId="{FFFB73CE-F81B-4132-94AC-3D22BD11669B}" type="presParOf" srcId="{29142CB0-B033-4342-8517-A9BDAD9E4D29}" destId="{F1A32501-67D4-45FA-B249-92455DD1B0AD}" srcOrd="2" destOrd="0" presId="urn:microsoft.com/office/officeart/2005/8/layout/hierarchy1"/>
    <dgm:cxn modelId="{5F793B43-9F82-489A-8270-F922291ED4E4}" type="presParOf" srcId="{29142CB0-B033-4342-8517-A9BDAD9E4D29}" destId="{25A6007C-2D44-4F46-AB9B-FA1F79ED96C8}" srcOrd="3" destOrd="0" presId="urn:microsoft.com/office/officeart/2005/8/layout/hierarchy1"/>
    <dgm:cxn modelId="{372B3E5C-6811-4830-83CA-50AF7C23D89E}" type="presParOf" srcId="{25A6007C-2D44-4F46-AB9B-FA1F79ED96C8}" destId="{72C37E2E-53AB-4EF4-9F97-C367387C777B}" srcOrd="0" destOrd="0" presId="urn:microsoft.com/office/officeart/2005/8/layout/hierarchy1"/>
    <dgm:cxn modelId="{92FB40E0-437E-4B66-B0BD-BD9F0872465D}" type="presParOf" srcId="{72C37E2E-53AB-4EF4-9F97-C367387C777B}" destId="{40BACB15-A624-432A-B6F0-9DB0BDCF5EB4}" srcOrd="0" destOrd="0" presId="urn:microsoft.com/office/officeart/2005/8/layout/hierarchy1"/>
    <dgm:cxn modelId="{EBE91B36-D631-4B2E-9F9D-C6D19E9FE79B}" type="presParOf" srcId="{72C37E2E-53AB-4EF4-9F97-C367387C777B}" destId="{4858F90A-4031-46FA-87FB-F0E2F7B904FF}" srcOrd="1" destOrd="0" presId="urn:microsoft.com/office/officeart/2005/8/layout/hierarchy1"/>
    <dgm:cxn modelId="{FA8170E6-2A5B-4A08-8376-7997B68FE834}" type="presParOf" srcId="{25A6007C-2D44-4F46-AB9B-FA1F79ED96C8}" destId="{ADDBA683-A164-48B5-A29F-B8C116DE7007}" srcOrd="1" destOrd="0" presId="urn:microsoft.com/office/officeart/2005/8/layout/hierarchy1"/>
    <dgm:cxn modelId="{B3AFE796-0057-4612-9614-A73888F76037}" type="presParOf" srcId="{FCC3BC0C-26F7-414B-9EAA-05A0028E8A1C}" destId="{D342D68B-9027-4FB8-BF34-85F82B47DB92}" srcOrd="2" destOrd="0" presId="urn:microsoft.com/office/officeart/2005/8/layout/hierarchy1"/>
    <dgm:cxn modelId="{D974AE2B-C9B6-4A54-AE51-1F5A515853C8}" type="presParOf" srcId="{FCC3BC0C-26F7-414B-9EAA-05A0028E8A1C}" destId="{141BC465-36BE-4EB4-8DA6-2EF83273B217}" srcOrd="3" destOrd="0" presId="urn:microsoft.com/office/officeart/2005/8/layout/hierarchy1"/>
    <dgm:cxn modelId="{D80BEF9C-C64D-4EEC-80BA-C67B4DE50A53}" type="presParOf" srcId="{141BC465-36BE-4EB4-8DA6-2EF83273B217}" destId="{386F59A0-B3E4-4CD4-835B-E6AE733A0BC3}" srcOrd="0" destOrd="0" presId="urn:microsoft.com/office/officeart/2005/8/layout/hierarchy1"/>
    <dgm:cxn modelId="{1F867F84-A819-4A9B-B307-8A1EAA78EFC2}" type="presParOf" srcId="{386F59A0-B3E4-4CD4-835B-E6AE733A0BC3}" destId="{B02C4C21-AFB7-4399-B6DD-1D6FA13748A7}" srcOrd="0" destOrd="0" presId="urn:microsoft.com/office/officeart/2005/8/layout/hierarchy1"/>
    <dgm:cxn modelId="{6D4A0722-9698-4D9B-ACE6-ED12618F6818}" type="presParOf" srcId="{386F59A0-B3E4-4CD4-835B-E6AE733A0BC3}" destId="{785D2F20-CA89-428E-A61F-E5B44485DCE1}" srcOrd="1" destOrd="0" presId="urn:microsoft.com/office/officeart/2005/8/layout/hierarchy1"/>
    <dgm:cxn modelId="{5C0104CA-05CF-47B2-B2F5-D58F8B7800D0}" type="presParOf" srcId="{141BC465-36BE-4EB4-8DA6-2EF83273B217}" destId="{B9DB2B14-5AFE-4C23-B5D6-71E67C438640}" srcOrd="1" destOrd="0" presId="urn:microsoft.com/office/officeart/2005/8/layout/hierarchy1"/>
    <dgm:cxn modelId="{31869379-1D01-4804-A136-4CBDE1A9B384}" type="presParOf" srcId="{B9DB2B14-5AFE-4C23-B5D6-71E67C438640}" destId="{3B3F7E53-2BC1-48B2-AB10-35464C583BF8}" srcOrd="0" destOrd="0" presId="urn:microsoft.com/office/officeart/2005/8/layout/hierarchy1"/>
    <dgm:cxn modelId="{18DD16E3-DF70-4CF9-884F-39A87323EA95}" type="presParOf" srcId="{B9DB2B14-5AFE-4C23-B5D6-71E67C438640}" destId="{8AF057CE-0C1F-493B-8633-6C8CBFEC4F16}" srcOrd="1" destOrd="0" presId="urn:microsoft.com/office/officeart/2005/8/layout/hierarchy1"/>
    <dgm:cxn modelId="{8FE0F4B0-63AD-41E1-BB3C-86E3391C8CED}" type="presParOf" srcId="{8AF057CE-0C1F-493B-8633-6C8CBFEC4F16}" destId="{23477703-132C-4DD0-AB5F-7721051C6D3F}" srcOrd="0" destOrd="0" presId="urn:microsoft.com/office/officeart/2005/8/layout/hierarchy1"/>
    <dgm:cxn modelId="{1CFAF450-55DB-4596-A1D7-074A2603E084}" type="presParOf" srcId="{23477703-132C-4DD0-AB5F-7721051C6D3F}" destId="{BD254866-A363-4CD6-9CCE-9F719E46A2F3}" srcOrd="0" destOrd="0" presId="urn:microsoft.com/office/officeart/2005/8/layout/hierarchy1"/>
    <dgm:cxn modelId="{52418396-ED7B-4F50-B652-C2250394EA30}" type="presParOf" srcId="{23477703-132C-4DD0-AB5F-7721051C6D3F}" destId="{503E9EF2-8F00-49AB-95B5-8C15C07A56B8}" srcOrd="1" destOrd="0" presId="urn:microsoft.com/office/officeart/2005/8/layout/hierarchy1"/>
    <dgm:cxn modelId="{F84E5B71-0196-48A0-9763-0271EAF116BE}" type="presParOf" srcId="{8AF057CE-0C1F-493B-8633-6C8CBFEC4F16}" destId="{6C22BE78-9C3C-4D00-82CA-CDFCA0BF0A2C}" srcOrd="1" destOrd="0" presId="urn:microsoft.com/office/officeart/2005/8/layout/hierarchy1"/>
    <dgm:cxn modelId="{AB51698C-0011-40C0-ADAD-7DBA0B72F3E9}" type="presParOf" srcId="{B9DB2B14-5AFE-4C23-B5D6-71E67C438640}" destId="{FB9E7A78-E6DD-44FF-AF9B-CB95E902CBF0}" srcOrd="2" destOrd="0" presId="urn:microsoft.com/office/officeart/2005/8/layout/hierarchy1"/>
    <dgm:cxn modelId="{C2CB06CE-9DC0-4250-BCA8-E6A5594F8989}" type="presParOf" srcId="{B9DB2B14-5AFE-4C23-B5D6-71E67C438640}" destId="{35BB1555-D5CB-4EB5-B348-22D02CFC9B3C}" srcOrd="3" destOrd="0" presId="urn:microsoft.com/office/officeart/2005/8/layout/hierarchy1"/>
    <dgm:cxn modelId="{08713168-B314-4059-92BC-915413BDC297}" type="presParOf" srcId="{35BB1555-D5CB-4EB5-B348-22D02CFC9B3C}" destId="{1EF48784-4C71-4C54-8674-DB7486B70B86}" srcOrd="0" destOrd="0" presId="urn:microsoft.com/office/officeart/2005/8/layout/hierarchy1"/>
    <dgm:cxn modelId="{7A7F5E9F-4898-4AEB-856F-160FDDEED477}" type="presParOf" srcId="{1EF48784-4C71-4C54-8674-DB7486B70B86}" destId="{604D5BFF-BF1C-4F51-BC1A-823328643609}" srcOrd="0" destOrd="0" presId="urn:microsoft.com/office/officeart/2005/8/layout/hierarchy1"/>
    <dgm:cxn modelId="{2B7851A6-FE6C-4D3F-9D46-94F58214BDC6}" type="presParOf" srcId="{1EF48784-4C71-4C54-8674-DB7486B70B86}" destId="{2A217B93-A997-42BC-955E-882739399044}" srcOrd="1" destOrd="0" presId="urn:microsoft.com/office/officeart/2005/8/layout/hierarchy1"/>
    <dgm:cxn modelId="{FC88A360-3DF2-44E9-8D33-80BF31EC9DAB}" type="presParOf" srcId="{35BB1555-D5CB-4EB5-B348-22D02CFC9B3C}" destId="{675EB1B8-5197-41E9-A782-BFA168603623}" srcOrd="1" destOrd="0" presId="urn:microsoft.com/office/officeart/2005/8/layout/hierarchy1"/>
    <dgm:cxn modelId="{86EC7982-5485-4834-9F65-B271FF7F37D7}" type="presParOf" srcId="{FCC3BC0C-26F7-414B-9EAA-05A0028E8A1C}" destId="{E44DBA1F-9ECB-4D28-A03B-25F2082C8790}" srcOrd="4" destOrd="0" presId="urn:microsoft.com/office/officeart/2005/8/layout/hierarchy1"/>
    <dgm:cxn modelId="{0A3B69BA-541A-43F5-B25E-1CE5C3A47519}" type="presParOf" srcId="{FCC3BC0C-26F7-414B-9EAA-05A0028E8A1C}" destId="{29ED6449-C2D2-4D1D-94C6-07A791DEF488}" srcOrd="5" destOrd="0" presId="urn:microsoft.com/office/officeart/2005/8/layout/hierarchy1"/>
    <dgm:cxn modelId="{9FBE5773-F05B-4759-9780-7052ED725557}" type="presParOf" srcId="{29ED6449-C2D2-4D1D-94C6-07A791DEF488}" destId="{A8853917-D7D3-45F3-8BA1-9396D9CC24D8}" srcOrd="0" destOrd="0" presId="urn:microsoft.com/office/officeart/2005/8/layout/hierarchy1"/>
    <dgm:cxn modelId="{D2ED842A-B197-492D-8014-F652FA50AF63}" type="presParOf" srcId="{A8853917-D7D3-45F3-8BA1-9396D9CC24D8}" destId="{77BF59F3-3468-4CD3-803B-9CCD80F447B6}" srcOrd="0" destOrd="0" presId="urn:microsoft.com/office/officeart/2005/8/layout/hierarchy1"/>
    <dgm:cxn modelId="{BB2D9E99-B693-4493-B4D4-1E47E73F2F38}" type="presParOf" srcId="{A8853917-D7D3-45F3-8BA1-9396D9CC24D8}" destId="{5D4CC939-5630-4675-B26B-AE54B5284CE5}" srcOrd="1" destOrd="0" presId="urn:microsoft.com/office/officeart/2005/8/layout/hierarchy1"/>
    <dgm:cxn modelId="{07B40D4E-EBC3-47B8-A0F0-D59A3A055BB0}" type="presParOf" srcId="{29ED6449-C2D2-4D1D-94C6-07A791DEF488}" destId="{868FC1E3-9367-43D1-BD00-4279488F1DB5}" srcOrd="1" destOrd="0" presId="urn:microsoft.com/office/officeart/2005/8/layout/hierarchy1"/>
    <dgm:cxn modelId="{D7895B6D-8747-48A3-B6FC-DA8A2F42714C}" type="presParOf" srcId="{868FC1E3-9367-43D1-BD00-4279488F1DB5}" destId="{A7F05844-5600-4BDC-AE1D-EE1451A66E5D}" srcOrd="0" destOrd="0" presId="urn:microsoft.com/office/officeart/2005/8/layout/hierarchy1"/>
    <dgm:cxn modelId="{29422917-F512-4196-8937-47FA3CB5B866}" type="presParOf" srcId="{868FC1E3-9367-43D1-BD00-4279488F1DB5}" destId="{422304A2-6EE3-4FB3-9390-39CAF2B849F3}" srcOrd="1" destOrd="0" presId="urn:microsoft.com/office/officeart/2005/8/layout/hierarchy1"/>
    <dgm:cxn modelId="{E30ADCA1-6D20-4490-AA00-DE4F9250A78D}" type="presParOf" srcId="{422304A2-6EE3-4FB3-9390-39CAF2B849F3}" destId="{F6392D12-19EE-48A1-96A6-41C0EFF6C074}" srcOrd="0" destOrd="0" presId="urn:microsoft.com/office/officeart/2005/8/layout/hierarchy1"/>
    <dgm:cxn modelId="{ADBA9AA3-33D9-407C-A76E-116E060F0E4E}" type="presParOf" srcId="{F6392D12-19EE-48A1-96A6-41C0EFF6C074}" destId="{20ABFBF0-BD10-4042-B815-0CB107A436E5}" srcOrd="0" destOrd="0" presId="urn:microsoft.com/office/officeart/2005/8/layout/hierarchy1"/>
    <dgm:cxn modelId="{4FE8F5BC-0FB0-46C9-ABC6-A64A9AA5B4D7}" type="presParOf" srcId="{F6392D12-19EE-48A1-96A6-41C0EFF6C074}" destId="{3B638A98-E4A7-4BD3-A744-BEF7544D18CC}" srcOrd="1" destOrd="0" presId="urn:microsoft.com/office/officeart/2005/8/layout/hierarchy1"/>
    <dgm:cxn modelId="{CFE9E094-84DF-4846-8196-7F6EE925CDFE}" type="presParOf" srcId="{422304A2-6EE3-4FB3-9390-39CAF2B849F3}" destId="{BC07F23B-96D7-4D20-8C96-CC7AD58A24E2}" srcOrd="1" destOrd="0" presId="urn:microsoft.com/office/officeart/2005/8/layout/hierarchy1"/>
    <dgm:cxn modelId="{CF653FA2-8D2F-4B97-9717-3857EB6E2BD4}" type="presParOf" srcId="{868FC1E3-9367-43D1-BD00-4279488F1DB5}" destId="{50956F0D-7407-42E1-A5A5-304976EE986D}" srcOrd="2" destOrd="0" presId="urn:microsoft.com/office/officeart/2005/8/layout/hierarchy1"/>
    <dgm:cxn modelId="{3CA1E597-6E22-418D-99A4-D964D6495384}" type="presParOf" srcId="{868FC1E3-9367-43D1-BD00-4279488F1DB5}" destId="{EF785037-E290-443F-842A-0E37D4770D55}" srcOrd="3" destOrd="0" presId="urn:microsoft.com/office/officeart/2005/8/layout/hierarchy1"/>
    <dgm:cxn modelId="{24E3BC53-8C7B-4C55-9C18-D75DDED58FAD}" type="presParOf" srcId="{EF785037-E290-443F-842A-0E37D4770D55}" destId="{9D424C9F-2C13-4590-A35C-FEDDB46259D7}" srcOrd="0" destOrd="0" presId="urn:microsoft.com/office/officeart/2005/8/layout/hierarchy1"/>
    <dgm:cxn modelId="{F8A91CD2-5D55-451D-8748-5598A8B9B562}" type="presParOf" srcId="{9D424C9F-2C13-4590-A35C-FEDDB46259D7}" destId="{848E19B1-5750-4D6C-B687-C31149137098}" srcOrd="0" destOrd="0" presId="urn:microsoft.com/office/officeart/2005/8/layout/hierarchy1"/>
    <dgm:cxn modelId="{04F895BE-D4B7-45C2-AD76-39FDCD777DC7}" type="presParOf" srcId="{9D424C9F-2C13-4590-A35C-FEDDB46259D7}" destId="{0E473CB9-8B97-4EE6-BBB6-51184E35F3EB}" srcOrd="1" destOrd="0" presId="urn:microsoft.com/office/officeart/2005/8/layout/hierarchy1"/>
    <dgm:cxn modelId="{42A5DE9D-6934-41B2-ADD3-4B69591A800A}" type="presParOf" srcId="{EF785037-E290-443F-842A-0E37D4770D55}" destId="{1ADC9175-FADA-496F-95C1-D968EE73F9BF}" srcOrd="1" destOrd="0" presId="urn:microsoft.com/office/officeart/2005/8/layout/hierarchy1"/>
    <dgm:cxn modelId="{FA0CE8F5-F978-493F-9BAE-B7E034E1F29E}" type="presParOf" srcId="{FCC3BC0C-26F7-414B-9EAA-05A0028E8A1C}" destId="{464ADFDB-1165-49F6-ABF8-3642635F4379}" srcOrd="6" destOrd="0" presId="urn:microsoft.com/office/officeart/2005/8/layout/hierarchy1"/>
    <dgm:cxn modelId="{1E32F9D1-DF68-4DAA-BB6A-FBEE460524CF}" type="presParOf" srcId="{FCC3BC0C-26F7-414B-9EAA-05A0028E8A1C}" destId="{EE39EDBE-4483-434E-93B9-62E4BF64CA85}" srcOrd="7" destOrd="0" presId="urn:microsoft.com/office/officeart/2005/8/layout/hierarchy1"/>
    <dgm:cxn modelId="{1C57312B-A5FD-4766-AFDB-F977E1F72E46}" type="presParOf" srcId="{EE39EDBE-4483-434E-93B9-62E4BF64CA85}" destId="{1AAC75D6-68AF-4145-874D-C4CE63FF90F5}" srcOrd="0" destOrd="0" presId="urn:microsoft.com/office/officeart/2005/8/layout/hierarchy1"/>
    <dgm:cxn modelId="{2DBFD214-ECBD-476A-93D1-BE34936ADFBA}" type="presParOf" srcId="{1AAC75D6-68AF-4145-874D-C4CE63FF90F5}" destId="{B4A5C804-BEC4-4399-AF24-7E08E01F0852}" srcOrd="0" destOrd="0" presId="urn:microsoft.com/office/officeart/2005/8/layout/hierarchy1"/>
    <dgm:cxn modelId="{8C77195A-33BE-48A0-854A-851BC522397F}" type="presParOf" srcId="{1AAC75D6-68AF-4145-874D-C4CE63FF90F5}" destId="{0DCA6E1B-4F46-44FD-A8DF-94962426BC19}" srcOrd="1" destOrd="0" presId="urn:microsoft.com/office/officeart/2005/8/layout/hierarchy1"/>
    <dgm:cxn modelId="{019017A2-7AFF-438B-9654-F31C3F370109}" type="presParOf" srcId="{EE39EDBE-4483-434E-93B9-62E4BF64CA85}" destId="{D0DEF0BC-48C3-44B3-B112-9C842612873A}" srcOrd="1" destOrd="0" presId="urn:microsoft.com/office/officeart/2005/8/layout/hierarchy1"/>
    <dgm:cxn modelId="{D149EC77-F80E-4FD8-BB12-69D3D68E718A}" type="presParOf" srcId="{D0DEF0BC-48C3-44B3-B112-9C842612873A}" destId="{ACAECF20-22F0-42D4-960E-25C6E33F8B7F}" srcOrd="0" destOrd="0" presId="urn:microsoft.com/office/officeart/2005/8/layout/hierarchy1"/>
    <dgm:cxn modelId="{6842855A-BA05-4A15-AC5F-1952259F6C75}" type="presParOf" srcId="{D0DEF0BC-48C3-44B3-B112-9C842612873A}" destId="{BEB5B725-CAB9-44A7-BA3C-0ABCAACE03DC}" srcOrd="1" destOrd="0" presId="urn:microsoft.com/office/officeart/2005/8/layout/hierarchy1"/>
    <dgm:cxn modelId="{5725DA1A-D435-4588-9AE1-A324202E0B1F}" type="presParOf" srcId="{BEB5B725-CAB9-44A7-BA3C-0ABCAACE03DC}" destId="{767976AD-C0F5-459C-96B3-71CD6B7221D5}" srcOrd="0" destOrd="0" presId="urn:microsoft.com/office/officeart/2005/8/layout/hierarchy1"/>
    <dgm:cxn modelId="{B74985C5-6E9A-42B1-A08F-410D792FD2D6}" type="presParOf" srcId="{767976AD-C0F5-459C-96B3-71CD6B7221D5}" destId="{E5076817-87FE-452C-8BA8-72CA92C1FB55}" srcOrd="0" destOrd="0" presId="urn:microsoft.com/office/officeart/2005/8/layout/hierarchy1"/>
    <dgm:cxn modelId="{7C95AE6F-8568-43FA-B817-FAF862E13D09}" type="presParOf" srcId="{767976AD-C0F5-459C-96B3-71CD6B7221D5}" destId="{978E7363-D8B7-4DF1-9431-58B654F6F762}" srcOrd="1" destOrd="0" presId="urn:microsoft.com/office/officeart/2005/8/layout/hierarchy1"/>
    <dgm:cxn modelId="{36FB4CDA-1234-4BF1-BC20-DDEC4E4F7B32}" type="presParOf" srcId="{BEB5B725-CAB9-44A7-BA3C-0ABCAACE03DC}" destId="{4BFF9457-33A9-4AC4-91EA-35EF0CDFD277}" srcOrd="1" destOrd="0" presId="urn:microsoft.com/office/officeart/2005/8/layout/hierarchy1"/>
    <dgm:cxn modelId="{50EDCB99-7AF0-4E20-B72C-EFC80110A06E}" type="presParOf" srcId="{D0DEF0BC-48C3-44B3-B112-9C842612873A}" destId="{9E78B4E3-6B49-400C-B8D9-2DEBC6BDC6C2}" srcOrd="2" destOrd="0" presId="urn:microsoft.com/office/officeart/2005/8/layout/hierarchy1"/>
    <dgm:cxn modelId="{02AA926A-7438-4715-ACBF-9116B0332BCB}" type="presParOf" srcId="{D0DEF0BC-48C3-44B3-B112-9C842612873A}" destId="{94B2FA58-5CC5-40C2-A3EF-E08D5EBCB9E1}" srcOrd="3" destOrd="0" presId="urn:microsoft.com/office/officeart/2005/8/layout/hierarchy1"/>
    <dgm:cxn modelId="{D2B0AD06-D0D5-4A7D-A421-782D17817311}" type="presParOf" srcId="{94B2FA58-5CC5-40C2-A3EF-E08D5EBCB9E1}" destId="{2B2D745E-C13E-4A83-8787-79F47AC248C2}" srcOrd="0" destOrd="0" presId="urn:microsoft.com/office/officeart/2005/8/layout/hierarchy1"/>
    <dgm:cxn modelId="{9BE945C7-1A30-477D-9C7F-3F4DD9D2ECF0}" type="presParOf" srcId="{2B2D745E-C13E-4A83-8787-79F47AC248C2}" destId="{D3514229-4137-4B6C-BFD3-9DEC0AC0D519}" srcOrd="0" destOrd="0" presId="urn:microsoft.com/office/officeart/2005/8/layout/hierarchy1"/>
    <dgm:cxn modelId="{E59C5F62-80E4-4F10-8274-A12DF8175817}" type="presParOf" srcId="{2B2D745E-C13E-4A83-8787-79F47AC248C2}" destId="{D448A470-05A1-4FA6-B137-9132EC8D5CE1}" srcOrd="1" destOrd="0" presId="urn:microsoft.com/office/officeart/2005/8/layout/hierarchy1"/>
    <dgm:cxn modelId="{DD9E8C30-383F-494B-9806-2F26E2D6E723}" type="presParOf" srcId="{94B2FA58-5CC5-40C2-A3EF-E08D5EBCB9E1}" destId="{395D2D48-F6EE-490B-A883-44381C288C85}" srcOrd="1" destOrd="0" presId="urn:microsoft.com/office/officeart/2005/8/layout/hierarchy1"/>
    <dgm:cxn modelId="{02636C39-CCED-4E24-9CB7-BADC88566BA8}" type="presParOf" srcId="{D0DEF0BC-48C3-44B3-B112-9C842612873A}" destId="{41481688-26D0-4063-A8CB-A99AA2439DE7}" srcOrd="4" destOrd="0" presId="urn:microsoft.com/office/officeart/2005/8/layout/hierarchy1"/>
    <dgm:cxn modelId="{ADEBCEEF-7A1D-4CC1-851F-A1A5637EC19F}" type="presParOf" srcId="{D0DEF0BC-48C3-44B3-B112-9C842612873A}" destId="{5535AF14-9551-4B01-AE0D-50E46015CF3D}" srcOrd="5" destOrd="0" presId="urn:microsoft.com/office/officeart/2005/8/layout/hierarchy1"/>
    <dgm:cxn modelId="{16BF5EBC-29AA-4D32-B066-02D2478C440D}" type="presParOf" srcId="{5535AF14-9551-4B01-AE0D-50E46015CF3D}" destId="{F6425C69-F630-476C-A9A2-AF7139BC34C2}" srcOrd="0" destOrd="0" presId="urn:microsoft.com/office/officeart/2005/8/layout/hierarchy1"/>
    <dgm:cxn modelId="{1EA0C59B-3E65-4CC7-B0A9-FA50B5AA01D4}" type="presParOf" srcId="{F6425C69-F630-476C-A9A2-AF7139BC34C2}" destId="{57B00B86-F2D8-4D80-9D8B-1336EAA66FE9}" srcOrd="0" destOrd="0" presId="urn:microsoft.com/office/officeart/2005/8/layout/hierarchy1"/>
    <dgm:cxn modelId="{0C78C96B-E4E6-4973-A57D-C6AA6FBD7EAB}" type="presParOf" srcId="{F6425C69-F630-476C-A9A2-AF7139BC34C2}" destId="{0BFFDD6E-6C2E-474C-84D1-225C96CFE2D7}" srcOrd="1" destOrd="0" presId="urn:microsoft.com/office/officeart/2005/8/layout/hierarchy1"/>
    <dgm:cxn modelId="{7640A5EE-AAA8-454B-B482-D66036ECE196}" type="presParOf" srcId="{5535AF14-9551-4B01-AE0D-50E46015CF3D}" destId="{BE6E2A0E-ADC3-4C7F-9D6E-D61B333B9AF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68B67E-BC88-4E02-961D-35DA6E644E69}" type="doc">
      <dgm:prSet loTypeId="urn:microsoft.com/office/officeart/2005/8/layout/process1" loCatId="process" qsTypeId="urn:microsoft.com/office/officeart/2005/8/quickstyle/simple1" qsCatId="simple" csTypeId="urn:microsoft.com/office/officeart/2005/8/colors/accent1_2" csCatId="accent1" phldr="1"/>
      <dgm:spPr/>
    </dgm:pt>
    <dgm:pt modelId="{668801D9-906D-47D4-BCA7-C3BC4673CFBB}">
      <dgm:prSet phldrT="[Text]"/>
      <dgm:spPr/>
      <dgm:t>
        <a:bodyPr/>
        <a:lstStyle/>
        <a:p>
          <a:r>
            <a:rPr lang="en-US" dirty="0"/>
            <a:t>Establish 7 goals</a:t>
          </a:r>
        </a:p>
      </dgm:t>
    </dgm:pt>
    <dgm:pt modelId="{ED8D1F6B-4566-422C-9BA9-C9EF7BB2AF08}" type="parTrans" cxnId="{22485E0A-3466-45AC-98B1-3B4D41D41933}">
      <dgm:prSet/>
      <dgm:spPr/>
      <dgm:t>
        <a:bodyPr/>
        <a:lstStyle/>
        <a:p>
          <a:endParaRPr lang="en-US"/>
        </a:p>
      </dgm:t>
    </dgm:pt>
    <dgm:pt modelId="{C1154530-5027-42E0-B76B-FD4C4F6A3742}" type="sibTrans" cxnId="{22485E0A-3466-45AC-98B1-3B4D41D41933}">
      <dgm:prSet/>
      <dgm:spPr/>
      <dgm:t>
        <a:bodyPr/>
        <a:lstStyle/>
        <a:p>
          <a:endParaRPr lang="en-US"/>
        </a:p>
      </dgm:t>
    </dgm:pt>
    <dgm:pt modelId="{9FB3B44B-071C-44B6-AB8C-89CCE67EAA1C}">
      <dgm:prSet phldrT="[Text]"/>
      <dgm:spPr/>
      <dgm:t>
        <a:bodyPr/>
        <a:lstStyle/>
        <a:p>
          <a:r>
            <a:rPr lang="en-US" dirty="0"/>
            <a:t>Establish measurement areas</a:t>
          </a:r>
        </a:p>
      </dgm:t>
    </dgm:pt>
    <dgm:pt modelId="{5F8CD3F3-A3CB-4F0F-98E5-6FA05225506A}" type="parTrans" cxnId="{CC5DC4F7-2468-4DCE-B0EE-3B5A5CECD284}">
      <dgm:prSet/>
      <dgm:spPr/>
      <dgm:t>
        <a:bodyPr/>
        <a:lstStyle/>
        <a:p>
          <a:endParaRPr lang="en-US"/>
        </a:p>
      </dgm:t>
    </dgm:pt>
    <dgm:pt modelId="{D4EAA915-41FE-4155-98BE-13C874B9EBCB}" type="sibTrans" cxnId="{CC5DC4F7-2468-4DCE-B0EE-3B5A5CECD284}">
      <dgm:prSet/>
      <dgm:spPr/>
      <dgm:t>
        <a:bodyPr/>
        <a:lstStyle/>
        <a:p>
          <a:endParaRPr lang="en-US"/>
        </a:p>
      </dgm:t>
    </dgm:pt>
    <dgm:pt modelId="{E1099374-09CF-48D3-B470-E54C305AF202}">
      <dgm:prSet phldrT="[Text]" custT="1"/>
      <dgm:spPr/>
      <dgm:t>
        <a:bodyPr/>
        <a:lstStyle/>
        <a:p>
          <a:r>
            <a:rPr lang="en-US" sz="1800" dirty="0"/>
            <a:t>Goal </a:t>
          </a:r>
          <a:r>
            <a:rPr lang="en-US" sz="1800" dirty="0">
              <a:sym typeface="Symbol"/>
            </a:rPr>
            <a:t>question</a:t>
          </a:r>
        </a:p>
        <a:p>
          <a:endParaRPr lang="en-US" sz="1800" dirty="0">
            <a:sym typeface="Symbol"/>
          </a:endParaRPr>
        </a:p>
        <a:p>
          <a:r>
            <a:rPr lang="en-US" sz="1800" dirty="0">
              <a:sym typeface="Symbol"/>
            </a:rPr>
            <a:t>Answer   metric</a:t>
          </a:r>
          <a:endParaRPr lang="en-US" sz="1800" dirty="0"/>
        </a:p>
      </dgm:t>
    </dgm:pt>
    <dgm:pt modelId="{DBEBDCE8-6D85-4DA4-962F-059AC491E177}" type="parTrans" cxnId="{42152513-424D-4B8D-8229-2A9D71C2CEDD}">
      <dgm:prSet/>
      <dgm:spPr/>
      <dgm:t>
        <a:bodyPr/>
        <a:lstStyle/>
        <a:p>
          <a:endParaRPr lang="en-US"/>
        </a:p>
      </dgm:t>
    </dgm:pt>
    <dgm:pt modelId="{41C05B05-0565-4CB2-BABB-2EF66D55CBB4}" type="sibTrans" cxnId="{42152513-424D-4B8D-8229-2A9D71C2CEDD}">
      <dgm:prSet/>
      <dgm:spPr/>
      <dgm:t>
        <a:bodyPr/>
        <a:lstStyle/>
        <a:p>
          <a:endParaRPr lang="en-US"/>
        </a:p>
      </dgm:t>
    </dgm:pt>
    <dgm:pt modelId="{AE18B127-E899-41B1-9AAF-0F75670FEC3C}" type="pres">
      <dgm:prSet presAssocID="{0A68B67E-BC88-4E02-961D-35DA6E644E69}" presName="Name0" presStyleCnt="0">
        <dgm:presLayoutVars>
          <dgm:dir/>
          <dgm:resizeHandles val="exact"/>
        </dgm:presLayoutVars>
      </dgm:prSet>
      <dgm:spPr/>
    </dgm:pt>
    <dgm:pt modelId="{02B5FCCF-6C6B-4561-BE8A-33537D57CDB3}" type="pres">
      <dgm:prSet presAssocID="{668801D9-906D-47D4-BCA7-C3BC4673CFBB}" presName="node" presStyleLbl="node1" presStyleIdx="0" presStyleCnt="3">
        <dgm:presLayoutVars>
          <dgm:bulletEnabled val="1"/>
        </dgm:presLayoutVars>
      </dgm:prSet>
      <dgm:spPr/>
    </dgm:pt>
    <dgm:pt modelId="{9DB432ED-9805-4E21-BC9D-FA7254662E74}" type="pres">
      <dgm:prSet presAssocID="{C1154530-5027-42E0-B76B-FD4C4F6A3742}" presName="sibTrans" presStyleLbl="sibTrans2D1" presStyleIdx="0" presStyleCnt="2"/>
      <dgm:spPr/>
    </dgm:pt>
    <dgm:pt modelId="{29CC4F66-1686-46EF-BD70-97BD88163535}" type="pres">
      <dgm:prSet presAssocID="{C1154530-5027-42E0-B76B-FD4C4F6A3742}" presName="connectorText" presStyleLbl="sibTrans2D1" presStyleIdx="0" presStyleCnt="2"/>
      <dgm:spPr/>
    </dgm:pt>
    <dgm:pt modelId="{16B02BD9-0F72-4580-9C0B-1A3614E5F902}" type="pres">
      <dgm:prSet presAssocID="{9FB3B44B-071C-44B6-AB8C-89CCE67EAA1C}" presName="node" presStyleLbl="node1" presStyleIdx="1" presStyleCnt="3">
        <dgm:presLayoutVars>
          <dgm:bulletEnabled val="1"/>
        </dgm:presLayoutVars>
      </dgm:prSet>
      <dgm:spPr/>
    </dgm:pt>
    <dgm:pt modelId="{18DEF9A3-CED4-4998-B22B-627ACAC6F1DC}" type="pres">
      <dgm:prSet presAssocID="{D4EAA915-41FE-4155-98BE-13C874B9EBCB}" presName="sibTrans" presStyleLbl="sibTrans2D1" presStyleIdx="1" presStyleCnt="2"/>
      <dgm:spPr/>
    </dgm:pt>
    <dgm:pt modelId="{0E49C633-0F2C-4539-B803-734B24C1EE70}" type="pres">
      <dgm:prSet presAssocID="{D4EAA915-41FE-4155-98BE-13C874B9EBCB}" presName="connectorText" presStyleLbl="sibTrans2D1" presStyleIdx="1" presStyleCnt="2"/>
      <dgm:spPr/>
    </dgm:pt>
    <dgm:pt modelId="{E0C41CB5-E4DC-49B2-A2FC-D5843542C29C}" type="pres">
      <dgm:prSet presAssocID="{E1099374-09CF-48D3-B470-E54C305AF202}" presName="node" presStyleLbl="node1" presStyleIdx="2" presStyleCnt="3">
        <dgm:presLayoutVars>
          <dgm:bulletEnabled val="1"/>
        </dgm:presLayoutVars>
      </dgm:prSet>
      <dgm:spPr/>
    </dgm:pt>
  </dgm:ptLst>
  <dgm:cxnLst>
    <dgm:cxn modelId="{22485E0A-3466-45AC-98B1-3B4D41D41933}" srcId="{0A68B67E-BC88-4E02-961D-35DA6E644E69}" destId="{668801D9-906D-47D4-BCA7-C3BC4673CFBB}" srcOrd="0" destOrd="0" parTransId="{ED8D1F6B-4566-422C-9BA9-C9EF7BB2AF08}" sibTransId="{C1154530-5027-42E0-B76B-FD4C4F6A3742}"/>
    <dgm:cxn modelId="{0A47EF10-8894-4CFD-BCD1-1AD72BEEEBF4}" type="presOf" srcId="{9FB3B44B-071C-44B6-AB8C-89CCE67EAA1C}" destId="{16B02BD9-0F72-4580-9C0B-1A3614E5F902}" srcOrd="0" destOrd="0" presId="urn:microsoft.com/office/officeart/2005/8/layout/process1"/>
    <dgm:cxn modelId="{42152513-424D-4B8D-8229-2A9D71C2CEDD}" srcId="{0A68B67E-BC88-4E02-961D-35DA6E644E69}" destId="{E1099374-09CF-48D3-B470-E54C305AF202}" srcOrd="2" destOrd="0" parTransId="{DBEBDCE8-6D85-4DA4-962F-059AC491E177}" sibTransId="{41C05B05-0565-4CB2-BABB-2EF66D55CBB4}"/>
    <dgm:cxn modelId="{DACB816C-46C3-497E-B82A-7351A35D4E3A}" type="presOf" srcId="{D4EAA915-41FE-4155-98BE-13C874B9EBCB}" destId="{0E49C633-0F2C-4539-B803-734B24C1EE70}" srcOrd="1" destOrd="0" presId="urn:microsoft.com/office/officeart/2005/8/layout/process1"/>
    <dgm:cxn modelId="{D5905B8E-6FB3-4463-8B19-CD59242C2ACB}" type="presOf" srcId="{C1154530-5027-42E0-B76B-FD4C4F6A3742}" destId="{9DB432ED-9805-4E21-BC9D-FA7254662E74}" srcOrd="0" destOrd="0" presId="urn:microsoft.com/office/officeart/2005/8/layout/process1"/>
    <dgm:cxn modelId="{EF477E92-9EFE-41B1-ACB8-A821C9B47E9C}" type="presOf" srcId="{D4EAA915-41FE-4155-98BE-13C874B9EBCB}" destId="{18DEF9A3-CED4-4998-B22B-627ACAC6F1DC}" srcOrd="0" destOrd="0" presId="urn:microsoft.com/office/officeart/2005/8/layout/process1"/>
    <dgm:cxn modelId="{9DDA3B9D-A5F6-402D-B9AE-AA6B8C483B5D}" type="presOf" srcId="{C1154530-5027-42E0-B76B-FD4C4F6A3742}" destId="{29CC4F66-1686-46EF-BD70-97BD88163535}" srcOrd="1" destOrd="0" presId="urn:microsoft.com/office/officeart/2005/8/layout/process1"/>
    <dgm:cxn modelId="{9B6636C3-CEEC-47E4-B006-DB4D96353412}" type="presOf" srcId="{E1099374-09CF-48D3-B470-E54C305AF202}" destId="{E0C41CB5-E4DC-49B2-A2FC-D5843542C29C}" srcOrd="0" destOrd="0" presId="urn:microsoft.com/office/officeart/2005/8/layout/process1"/>
    <dgm:cxn modelId="{924AB4D1-B04D-4644-B129-FAC2AE090319}" type="presOf" srcId="{0A68B67E-BC88-4E02-961D-35DA6E644E69}" destId="{AE18B127-E899-41B1-9AAF-0F75670FEC3C}" srcOrd="0" destOrd="0" presId="urn:microsoft.com/office/officeart/2005/8/layout/process1"/>
    <dgm:cxn modelId="{CC5DC4F7-2468-4DCE-B0EE-3B5A5CECD284}" srcId="{0A68B67E-BC88-4E02-961D-35DA6E644E69}" destId="{9FB3B44B-071C-44B6-AB8C-89CCE67EAA1C}" srcOrd="1" destOrd="0" parTransId="{5F8CD3F3-A3CB-4F0F-98E5-6FA05225506A}" sibTransId="{D4EAA915-41FE-4155-98BE-13C874B9EBCB}"/>
    <dgm:cxn modelId="{BF0642F9-D330-4D75-8235-A349CC96FF2E}" type="presOf" srcId="{668801D9-906D-47D4-BCA7-C3BC4673CFBB}" destId="{02B5FCCF-6C6B-4561-BE8A-33537D57CDB3}" srcOrd="0" destOrd="0" presId="urn:microsoft.com/office/officeart/2005/8/layout/process1"/>
    <dgm:cxn modelId="{9098CAAB-49C4-42D0-B194-11CF54F4850B}" type="presParOf" srcId="{AE18B127-E899-41B1-9AAF-0F75670FEC3C}" destId="{02B5FCCF-6C6B-4561-BE8A-33537D57CDB3}" srcOrd="0" destOrd="0" presId="urn:microsoft.com/office/officeart/2005/8/layout/process1"/>
    <dgm:cxn modelId="{FC35A329-2A53-4B27-AA32-EF8237CE9998}" type="presParOf" srcId="{AE18B127-E899-41B1-9AAF-0F75670FEC3C}" destId="{9DB432ED-9805-4E21-BC9D-FA7254662E74}" srcOrd="1" destOrd="0" presId="urn:microsoft.com/office/officeart/2005/8/layout/process1"/>
    <dgm:cxn modelId="{FA69CDF5-5066-4B91-AD5E-A5A63BA5C3CD}" type="presParOf" srcId="{9DB432ED-9805-4E21-BC9D-FA7254662E74}" destId="{29CC4F66-1686-46EF-BD70-97BD88163535}" srcOrd="0" destOrd="0" presId="urn:microsoft.com/office/officeart/2005/8/layout/process1"/>
    <dgm:cxn modelId="{96805588-B63E-4C9E-9C19-8E59C152FA45}" type="presParOf" srcId="{AE18B127-E899-41B1-9AAF-0F75670FEC3C}" destId="{16B02BD9-0F72-4580-9C0B-1A3614E5F902}" srcOrd="2" destOrd="0" presId="urn:microsoft.com/office/officeart/2005/8/layout/process1"/>
    <dgm:cxn modelId="{DD44152E-D3CB-480E-9C08-DA54AE4F1466}" type="presParOf" srcId="{AE18B127-E899-41B1-9AAF-0F75670FEC3C}" destId="{18DEF9A3-CED4-4998-B22B-627ACAC6F1DC}" srcOrd="3" destOrd="0" presId="urn:microsoft.com/office/officeart/2005/8/layout/process1"/>
    <dgm:cxn modelId="{EEDB15F2-FA10-4C48-B678-1794D1DA446D}" type="presParOf" srcId="{18DEF9A3-CED4-4998-B22B-627ACAC6F1DC}" destId="{0E49C633-0F2C-4539-B803-734B24C1EE70}" srcOrd="0" destOrd="0" presId="urn:microsoft.com/office/officeart/2005/8/layout/process1"/>
    <dgm:cxn modelId="{0CF9FFB8-B4E5-429D-BE86-FA6BF8CB4CB3}" type="presParOf" srcId="{AE18B127-E899-41B1-9AAF-0F75670FEC3C}" destId="{E0C41CB5-E4DC-49B2-A2FC-D5843542C29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083B6F-A04C-4F44-B6DB-90C29CCC5270}" type="doc">
      <dgm:prSet loTypeId="urn:microsoft.com/office/officeart/2005/8/layout/matrix3" loCatId="" qsTypeId="urn:microsoft.com/office/officeart/2005/8/quickstyle/simple1" qsCatId="simple" csTypeId="urn:microsoft.com/office/officeart/2005/8/colors/colorful4" csCatId="colorful" phldr="1"/>
      <dgm:spPr/>
      <dgm:t>
        <a:bodyPr/>
        <a:lstStyle/>
        <a:p>
          <a:endParaRPr lang="en-US"/>
        </a:p>
      </dgm:t>
    </dgm:pt>
    <dgm:pt modelId="{259AB944-6DCE-AC44-A4F5-60E41FFC8FAF}">
      <dgm:prSet phldrT="[Text]"/>
      <dgm:spPr/>
      <dgm:t>
        <a:bodyPr/>
        <a:lstStyle/>
        <a:p>
          <a:r>
            <a:rPr lang="en-US" dirty="0" err="1"/>
            <a:t>Strenghts</a:t>
          </a:r>
          <a:endParaRPr lang="en-US" dirty="0"/>
        </a:p>
      </dgm:t>
    </dgm:pt>
    <dgm:pt modelId="{9A35886F-BE2A-DA49-959F-89E08B4C3F6B}" type="parTrans" cxnId="{8FAB2D05-4CD1-2041-9C44-96E9D36791C3}">
      <dgm:prSet/>
      <dgm:spPr/>
      <dgm:t>
        <a:bodyPr/>
        <a:lstStyle/>
        <a:p>
          <a:endParaRPr lang="en-US"/>
        </a:p>
      </dgm:t>
    </dgm:pt>
    <dgm:pt modelId="{20D84A69-555D-9141-A98F-5924327C7537}" type="sibTrans" cxnId="{8FAB2D05-4CD1-2041-9C44-96E9D36791C3}">
      <dgm:prSet/>
      <dgm:spPr/>
      <dgm:t>
        <a:bodyPr/>
        <a:lstStyle/>
        <a:p>
          <a:endParaRPr lang="en-US"/>
        </a:p>
      </dgm:t>
    </dgm:pt>
    <dgm:pt modelId="{5AA5F126-C817-FA43-B253-22D49CEA0078}">
      <dgm:prSet phldrT="[Text]"/>
      <dgm:spPr/>
      <dgm:t>
        <a:bodyPr/>
        <a:lstStyle/>
        <a:p>
          <a:r>
            <a:rPr lang="en-US" dirty="0"/>
            <a:t>Weaknesses</a:t>
          </a:r>
        </a:p>
      </dgm:t>
    </dgm:pt>
    <dgm:pt modelId="{9D6D4947-68E6-4A46-88E8-1A6D98CF25E4}" type="parTrans" cxnId="{66DE877F-20E7-CE43-BEE8-3F2425411213}">
      <dgm:prSet/>
      <dgm:spPr/>
      <dgm:t>
        <a:bodyPr/>
        <a:lstStyle/>
        <a:p>
          <a:endParaRPr lang="en-US"/>
        </a:p>
      </dgm:t>
    </dgm:pt>
    <dgm:pt modelId="{C7226FB2-AC05-884E-A5B2-803801C21A90}" type="sibTrans" cxnId="{66DE877F-20E7-CE43-BEE8-3F2425411213}">
      <dgm:prSet/>
      <dgm:spPr/>
      <dgm:t>
        <a:bodyPr/>
        <a:lstStyle/>
        <a:p>
          <a:endParaRPr lang="en-US"/>
        </a:p>
      </dgm:t>
    </dgm:pt>
    <dgm:pt modelId="{181CBDA2-C7ED-B24A-B086-C5B62F605D44}">
      <dgm:prSet phldrT="[Text]"/>
      <dgm:spPr/>
      <dgm:t>
        <a:bodyPr/>
        <a:lstStyle/>
        <a:p>
          <a:r>
            <a:rPr lang="en-US" dirty="0"/>
            <a:t>Opportunities</a:t>
          </a:r>
        </a:p>
      </dgm:t>
    </dgm:pt>
    <dgm:pt modelId="{DAEE211F-3FDF-0E4F-AD04-795211B33B40}" type="parTrans" cxnId="{5EA0C102-0C66-2E45-A7CB-4E02C2C77769}">
      <dgm:prSet/>
      <dgm:spPr/>
      <dgm:t>
        <a:bodyPr/>
        <a:lstStyle/>
        <a:p>
          <a:endParaRPr lang="en-US"/>
        </a:p>
      </dgm:t>
    </dgm:pt>
    <dgm:pt modelId="{E15F0EC6-236C-2942-B945-87EA7EEBFBBE}" type="sibTrans" cxnId="{5EA0C102-0C66-2E45-A7CB-4E02C2C77769}">
      <dgm:prSet/>
      <dgm:spPr/>
      <dgm:t>
        <a:bodyPr/>
        <a:lstStyle/>
        <a:p>
          <a:endParaRPr lang="en-US"/>
        </a:p>
      </dgm:t>
    </dgm:pt>
    <dgm:pt modelId="{E3B98ECB-83BF-F24D-95DA-4883683DFFFE}">
      <dgm:prSet phldrT="[Text]"/>
      <dgm:spPr/>
      <dgm:t>
        <a:bodyPr/>
        <a:lstStyle/>
        <a:p>
          <a:r>
            <a:rPr lang="en-US" dirty="0"/>
            <a:t>Threats</a:t>
          </a:r>
        </a:p>
      </dgm:t>
    </dgm:pt>
    <dgm:pt modelId="{20A17151-8004-5D49-AE75-BAF726CF6CF3}" type="parTrans" cxnId="{F6CB17D9-6813-1C49-A7DC-A9F59E0C0E68}">
      <dgm:prSet/>
      <dgm:spPr/>
      <dgm:t>
        <a:bodyPr/>
        <a:lstStyle/>
        <a:p>
          <a:endParaRPr lang="en-US"/>
        </a:p>
      </dgm:t>
    </dgm:pt>
    <dgm:pt modelId="{7C659AE6-AC1F-D24F-9A59-3C86ED2794F7}" type="sibTrans" cxnId="{F6CB17D9-6813-1C49-A7DC-A9F59E0C0E68}">
      <dgm:prSet/>
      <dgm:spPr/>
      <dgm:t>
        <a:bodyPr/>
        <a:lstStyle/>
        <a:p>
          <a:endParaRPr lang="en-US"/>
        </a:p>
      </dgm:t>
    </dgm:pt>
    <dgm:pt modelId="{3D5F8977-6082-CE47-ACF2-5061B4F08D4A}" type="pres">
      <dgm:prSet presAssocID="{FA083B6F-A04C-4F44-B6DB-90C29CCC5270}" presName="matrix" presStyleCnt="0">
        <dgm:presLayoutVars>
          <dgm:chMax val="1"/>
          <dgm:dir/>
          <dgm:resizeHandles val="exact"/>
        </dgm:presLayoutVars>
      </dgm:prSet>
      <dgm:spPr/>
    </dgm:pt>
    <dgm:pt modelId="{54326B04-EA44-1940-907A-0B97AD507CC3}" type="pres">
      <dgm:prSet presAssocID="{FA083B6F-A04C-4F44-B6DB-90C29CCC5270}" presName="diamond" presStyleLbl="bgShp" presStyleIdx="0" presStyleCnt="1"/>
      <dgm:spPr/>
    </dgm:pt>
    <dgm:pt modelId="{A37FDF06-A065-8245-8BB2-407C74C1D6A0}" type="pres">
      <dgm:prSet presAssocID="{FA083B6F-A04C-4F44-B6DB-90C29CCC5270}" presName="quad1" presStyleLbl="node1" presStyleIdx="0" presStyleCnt="4">
        <dgm:presLayoutVars>
          <dgm:chMax val="0"/>
          <dgm:chPref val="0"/>
          <dgm:bulletEnabled val="1"/>
        </dgm:presLayoutVars>
      </dgm:prSet>
      <dgm:spPr/>
    </dgm:pt>
    <dgm:pt modelId="{135C29C3-A632-C248-AD8E-40B73BAD1936}" type="pres">
      <dgm:prSet presAssocID="{FA083B6F-A04C-4F44-B6DB-90C29CCC5270}" presName="quad2" presStyleLbl="node1" presStyleIdx="1" presStyleCnt="4">
        <dgm:presLayoutVars>
          <dgm:chMax val="0"/>
          <dgm:chPref val="0"/>
          <dgm:bulletEnabled val="1"/>
        </dgm:presLayoutVars>
      </dgm:prSet>
      <dgm:spPr/>
    </dgm:pt>
    <dgm:pt modelId="{4A10F444-BAEE-F34D-AF11-E93C9E76133F}" type="pres">
      <dgm:prSet presAssocID="{FA083B6F-A04C-4F44-B6DB-90C29CCC5270}" presName="quad3" presStyleLbl="node1" presStyleIdx="2" presStyleCnt="4">
        <dgm:presLayoutVars>
          <dgm:chMax val="0"/>
          <dgm:chPref val="0"/>
          <dgm:bulletEnabled val="1"/>
        </dgm:presLayoutVars>
      </dgm:prSet>
      <dgm:spPr/>
    </dgm:pt>
    <dgm:pt modelId="{F7BE30BB-6DBE-AF42-923E-7307124A4516}" type="pres">
      <dgm:prSet presAssocID="{FA083B6F-A04C-4F44-B6DB-90C29CCC5270}" presName="quad4" presStyleLbl="node1" presStyleIdx="3" presStyleCnt="4">
        <dgm:presLayoutVars>
          <dgm:chMax val="0"/>
          <dgm:chPref val="0"/>
          <dgm:bulletEnabled val="1"/>
        </dgm:presLayoutVars>
      </dgm:prSet>
      <dgm:spPr/>
    </dgm:pt>
  </dgm:ptLst>
  <dgm:cxnLst>
    <dgm:cxn modelId="{5EA0C102-0C66-2E45-A7CB-4E02C2C77769}" srcId="{FA083B6F-A04C-4F44-B6DB-90C29CCC5270}" destId="{181CBDA2-C7ED-B24A-B086-C5B62F605D44}" srcOrd="2" destOrd="0" parTransId="{DAEE211F-3FDF-0E4F-AD04-795211B33B40}" sibTransId="{E15F0EC6-236C-2942-B945-87EA7EEBFBBE}"/>
    <dgm:cxn modelId="{8FAB2D05-4CD1-2041-9C44-96E9D36791C3}" srcId="{FA083B6F-A04C-4F44-B6DB-90C29CCC5270}" destId="{259AB944-6DCE-AC44-A4F5-60E41FFC8FAF}" srcOrd="0" destOrd="0" parTransId="{9A35886F-BE2A-DA49-959F-89E08B4C3F6B}" sibTransId="{20D84A69-555D-9141-A98F-5924327C7537}"/>
    <dgm:cxn modelId="{66DE877F-20E7-CE43-BEE8-3F2425411213}" srcId="{FA083B6F-A04C-4F44-B6DB-90C29CCC5270}" destId="{5AA5F126-C817-FA43-B253-22D49CEA0078}" srcOrd="1" destOrd="0" parTransId="{9D6D4947-68E6-4A46-88E8-1A6D98CF25E4}" sibTransId="{C7226FB2-AC05-884E-A5B2-803801C21A90}"/>
    <dgm:cxn modelId="{7A5E16B7-ED48-C440-A89B-0C15E6AA7645}" type="presOf" srcId="{E3B98ECB-83BF-F24D-95DA-4883683DFFFE}" destId="{F7BE30BB-6DBE-AF42-923E-7307124A4516}" srcOrd="0" destOrd="0" presId="urn:microsoft.com/office/officeart/2005/8/layout/matrix3"/>
    <dgm:cxn modelId="{851131C1-6B53-B449-894F-E3FD482496F5}" type="presOf" srcId="{5AA5F126-C817-FA43-B253-22D49CEA0078}" destId="{135C29C3-A632-C248-AD8E-40B73BAD1936}" srcOrd="0" destOrd="0" presId="urn:microsoft.com/office/officeart/2005/8/layout/matrix3"/>
    <dgm:cxn modelId="{23F407C9-CE4A-6747-B9D4-889F1C1380B5}" type="presOf" srcId="{FA083B6F-A04C-4F44-B6DB-90C29CCC5270}" destId="{3D5F8977-6082-CE47-ACF2-5061B4F08D4A}" srcOrd="0" destOrd="0" presId="urn:microsoft.com/office/officeart/2005/8/layout/matrix3"/>
    <dgm:cxn modelId="{F6CB17D9-6813-1C49-A7DC-A9F59E0C0E68}" srcId="{FA083B6F-A04C-4F44-B6DB-90C29CCC5270}" destId="{E3B98ECB-83BF-F24D-95DA-4883683DFFFE}" srcOrd="3" destOrd="0" parTransId="{20A17151-8004-5D49-AE75-BAF726CF6CF3}" sibTransId="{7C659AE6-AC1F-D24F-9A59-3C86ED2794F7}"/>
    <dgm:cxn modelId="{667967E9-A0F7-AB4B-9B2C-498908C06D97}" type="presOf" srcId="{259AB944-6DCE-AC44-A4F5-60E41FFC8FAF}" destId="{A37FDF06-A065-8245-8BB2-407C74C1D6A0}" srcOrd="0" destOrd="0" presId="urn:microsoft.com/office/officeart/2005/8/layout/matrix3"/>
    <dgm:cxn modelId="{99E7F4EE-813F-514F-AAC9-1C84007F8E74}" type="presOf" srcId="{181CBDA2-C7ED-B24A-B086-C5B62F605D44}" destId="{4A10F444-BAEE-F34D-AF11-E93C9E76133F}" srcOrd="0" destOrd="0" presId="urn:microsoft.com/office/officeart/2005/8/layout/matrix3"/>
    <dgm:cxn modelId="{F053B0AF-D434-C54F-A2DF-0ABC7E5791B6}" type="presParOf" srcId="{3D5F8977-6082-CE47-ACF2-5061B4F08D4A}" destId="{54326B04-EA44-1940-907A-0B97AD507CC3}" srcOrd="0" destOrd="0" presId="urn:microsoft.com/office/officeart/2005/8/layout/matrix3"/>
    <dgm:cxn modelId="{3618A49B-0439-784B-9444-19EC4323E16B}" type="presParOf" srcId="{3D5F8977-6082-CE47-ACF2-5061B4F08D4A}" destId="{A37FDF06-A065-8245-8BB2-407C74C1D6A0}" srcOrd="1" destOrd="0" presId="urn:microsoft.com/office/officeart/2005/8/layout/matrix3"/>
    <dgm:cxn modelId="{CCFF6D28-C7B5-DB41-97B4-37794A5C04BD}" type="presParOf" srcId="{3D5F8977-6082-CE47-ACF2-5061B4F08D4A}" destId="{135C29C3-A632-C248-AD8E-40B73BAD1936}" srcOrd="2" destOrd="0" presId="urn:microsoft.com/office/officeart/2005/8/layout/matrix3"/>
    <dgm:cxn modelId="{FBB03560-1F9D-054F-B3B4-03556DA38DF8}" type="presParOf" srcId="{3D5F8977-6082-CE47-ACF2-5061B4F08D4A}" destId="{4A10F444-BAEE-F34D-AF11-E93C9E76133F}" srcOrd="3" destOrd="0" presId="urn:microsoft.com/office/officeart/2005/8/layout/matrix3"/>
    <dgm:cxn modelId="{80FF6C4E-6E87-E641-B04F-39D6BF44364A}" type="presParOf" srcId="{3D5F8977-6082-CE47-ACF2-5061B4F08D4A}" destId="{F7BE30BB-6DBE-AF42-923E-7307124A451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81688-26D0-4063-A8CB-A99AA2439DE7}">
      <dsp:nvSpPr>
        <dsp:cNvPr id="0" name=""/>
        <dsp:cNvSpPr/>
      </dsp:nvSpPr>
      <dsp:spPr>
        <a:xfrm>
          <a:off x="7498700" y="2774849"/>
          <a:ext cx="937545" cy="814766"/>
        </a:xfrm>
        <a:custGeom>
          <a:avLst/>
          <a:gdLst/>
          <a:ahLst/>
          <a:cxnLst/>
          <a:rect l="0" t="0" r="0" b="0"/>
          <a:pathLst>
            <a:path>
              <a:moveTo>
                <a:pt x="0" y="0"/>
              </a:moveTo>
              <a:lnTo>
                <a:pt x="0" y="753681"/>
              </a:lnTo>
              <a:lnTo>
                <a:pt x="937545" y="753681"/>
              </a:lnTo>
              <a:lnTo>
                <a:pt x="937545" y="8147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8B4E3-6B49-400C-B8D9-2DEBC6BDC6C2}">
      <dsp:nvSpPr>
        <dsp:cNvPr id="0" name=""/>
        <dsp:cNvSpPr/>
      </dsp:nvSpPr>
      <dsp:spPr>
        <a:xfrm>
          <a:off x="7447095" y="2774849"/>
          <a:ext cx="91440" cy="777254"/>
        </a:xfrm>
        <a:custGeom>
          <a:avLst/>
          <a:gdLst/>
          <a:ahLst/>
          <a:cxnLst/>
          <a:rect l="0" t="0" r="0" b="0"/>
          <a:pathLst>
            <a:path>
              <a:moveTo>
                <a:pt x="51604" y="0"/>
              </a:moveTo>
              <a:lnTo>
                <a:pt x="51604" y="716170"/>
              </a:lnTo>
              <a:lnTo>
                <a:pt x="45720" y="716170"/>
              </a:lnTo>
              <a:lnTo>
                <a:pt x="45720" y="7772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AECF20-22F0-42D4-960E-25C6E33F8B7F}">
      <dsp:nvSpPr>
        <dsp:cNvPr id="0" name=""/>
        <dsp:cNvSpPr/>
      </dsp:nvSpPr>
      <dsp:spPr>
        <a:xfrm>
          <a:off x="6337822" y="2774849"/>
          <a:ext cx="1160878" cy="809377"/>
        </a:xfrm>
        <a:custGeom>
          <a:avLst/>
          <a:gdLst/>
          <a:ahLst/>
          <a:cxnLst/>
          <a:rect l="0" t="0" r="0" b="0"/>
          <a:pathLst>
            <a:path>
              <a:moveTo>
                <a:pt x="1160878" y="0"/>
              </a:moveTo>
              <a:lnTo>
                <a:pt x="1160878" y="748293"/>
              </a:lnTo>
              <a:lnTo>
                <a:pt x="0" y="748293"/>
              </a:lnTo>
              <a:lnTo>
                <a:pt x="0" y="8093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ADFDB-1165-49F6-ABF8-3642635F4379}">
      <dsp:nvSpPr>
        <dsp:cNvPr id="0" name=""/>
        <dsp:cNvSpPr/>
      </dsp:nvSpPr>
      <dsp:spPr>
        <a:xfrm>
          <a:off x="4035078" y="1326397"/>
          <a:ext cx="3463621" cy="1029746"/>
        </a:xfrm>
        <a:custGeom>
          <a:avLst/>
          <a:gdLst/>
          <a:ahLst/>
          <a:cxnLst/>
          <a:rect l="0" t="0" r="0" b="0"/>
          <a:pathLst>
            <a:path>
              <a:moveTo>
                <a:pt x="0" y="0"/>
              </a:moveTo>
              <a:lnTo>
                <a:pt x="0" y="968662"/>
              </a:lnTo>
              <a:lnTo>
                <a:pt x="3463621" y="968662"/>
              </a:lnTo>
              <a:lnTo>
                <a:pt x="3463621" y="1029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56F0D-7407-42E1-A5A5-304976EE986D}">
      <dsp:nvSpPr>
        <dsp:cNvPr id="0" name=""/>
        <dsp:cNvSpPr/>
      </dsp:nvSpPr>
      <dsp:spPr>
        <a:xfrm>
          <a:off x="4759058" y="2774849"/>
          <a:ext cx="567419" cy="191769"/>
        </a:xfrm>
        <a:custGeom>
          <a:avLst/>
          <a:gdLst/>
          <a:ahLst/>
          <a:cxnLst/>
          <a:rect l="0" t="0" r="0" b="0"/>
          <a:pathLst>
            <a:path>
              <a:moveTo>
                <a:pt x="0" y="0"/>
              </a:moveTo>
              <a:lnTo>
                <a:pt x="0" y="130685"/>
              </a:lnTo>
              <a:lnTo>
                <a:pt x="567419" y="130685"/>
              </a:lnTo>
              <a:lnTo>
                <a:pt x="567419"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05844-5600-4BDC-AE1D-EE1451A66E5D}">
      <dsp:nvSpPr>
        <dsp:cNvPr id="0" name=""/>
        <dsp:cNvSpPr/>
      </dsp:nvSpPr>
      <dsp:spPr>
        <a:xfrm>
          <a:off x="3926733" y="2774849"/>
          <a:ext cx="832325" cy="191769"/>
        </a:xfrm>
        <a:custGeom>
          <a:avLst/>
          <a:gdLst/>
          <a:ahLst/>
          <a:cxnLst/>
          <a:rect l="0" t="0" r="0" b="0"/>
          <a:pathLst>
            <a:path>
              <a:moveTo>
                <a:pt x="832325" y="0"/>
              </a:moveTo>
              <a:lnTo>
                <a:pt x="832325" y="130685"/>
              </a:lnTo>
              <a:lnTo>
                <a:pt x="0" y="130685"/>
              </a:lnTo>
              <a:lnTo>
                <a:pt x="0"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DBA1F-9ECB-4D28-A03B-25F2082C8790}">
      <dsp:nvSpPr>
        <dsp:cNvPr id="0" name=""/>
        <dsp:cNvSpPr/>
      </dsp:nvSpPr>
      <dsp:spPr>
        <a:xfrm>
          <a:off x="4035078" y="1326397"/>
          <a:ext cx="723979" cy="1029746"/>
        </a:xfrm>
        <a:custGeom>
          <a:avLst/>
          <a:gdLst/>
          <a:ahLst/>
          <a:cxnLst/>
          <a:rect l="0" t="0" r="0" b="0"/>
          <a:pathLst>
            <a:path>
              <a:moveTo>
                <a:pt x="0" y="0"/>
              </a:moveTo>
              <a:lnTo>
                <a:pt x="0" y="968662"/>
              </a:lnTo>
              <a:lnTo>
                <a:pt x="723979" y="968662"/>
              </a:lnTo>
              <a:lnTo>
                <a:pt x="723979" y="1029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9E7A78-E6DD-44FF-AF9B-CB95E902CBF0}">
      <dsp:nvSpPr>
        <dsp:cNvPr id="0" name=""/>
        <dsp:cNvSpPr/>
      </dsp:nvSpPr>
      <dsp:spPr>
        <a:xfrm>
          <a:off x="2449233" y="2774849"/>
          <a:ext cx="507126" cy="191769"/>
        </a:xfrm>
        <a:custGeom>
          <a:avLst/>
          <a:gdLst/>
          <a:ahLst/>
          <a:cxnLst/>
          <a:rect l="0" t="0" r="0" b="0"/>
          <a:pathLst>
            <a:path>
              <a:moveTo>
                <a:pt x="0" y="0"/>
              </a:moveTo>
              <a:lnTo>
                <a:pt x="0" y="130685"/>
              </a:lnTo>
              <a:lnTo>
                <a:pt x="507126" y="130685"/>
              </a:lnTo>
              <a:lnTo>
                <a:pt x="507126"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3F7E53-2BC1-48B2-AB10-35464C583BF8}">
      <dsp:nvSpPr>
        <dsp:cNvPr id="0" name=""/>
        <dsp:cNvSpPr/>
      </dsp:nvSpPr>
      <dsp:spPr>
        <a:xfrm>
          <a:off x="2046279" y="2774849"/>
          <a:ext cx="402954" cy="191769"/>
        </a:xfrm>
        <a:custGeom>
          <a:avLst/>
          <a:gdLst/>
          <a:ahLst/>
          <a:cxnLst/>
          <a:rect l="0" t="0" r="0" b="0"/>
          <a:pathLst>
            <a:path>
              <a:moveTo>
                <a:pt x="402954" y="0"/>
              </a:moveTo>
              <a:lnTo>
                <a:pt x="402954" y="130685"/>
              </a:lnTo>
              <a:lnTo>
                <a:pt x="0" y="130685"/>
              </a:lnTo>
              <a:lnTo>
                <a:pt x="0"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2D68B-9027-4FB8-BF34-85F82B47DB92}">
      <dsp:nvSpPr>
        <dsp:cNvPr id="0" name=""/>
        <dsp:cNvSpPr/>
      </dsp:nvSpPr>
      <dsp:spPr>
        <a:xfrm>
          <a:off x="2449233" y="1326397"/>
          <a:ext cx="1585845" cy="1029746"/>
        </a:xfrm>
        <a:custGeom>
          <a:avLst/>
          <a:gdLst/>
          <a:ahLst/>
          <a:cxnLst/>
          <a:rect l="0" t="0" r="0" b="0"/>
          <a:pathLst>
            <a:path>
              <a:moveTo>
                <a:pt x="1585845" y="0"/>
              </a:moveTo>
              <a:lnTo>
                <a:pt x="1585845" y="968662"/>
              </a:lnTo>
              <a:lnTo>
                <a:pt x="0" y="968662"/>
              </a:lnTo>
              <a:lnTo>
                <a:pt x="0" y="1029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32501-67D4-45FA-B249-92455DD1B0AD}">
      <dsp:nvSpPr>
        <dsp:cNvPr id="0" name=""/>
        <dsp:cNvSpPr/>
      </dsp:nvSpPr>
      <dsp:spPr>
        <a:xfrm>
          <a:off x="733245" y="2774849"/>
          <a:ext cx="402954" cy="191769"/>
        </a:xfrm>
        <a:custGeom>
          <a:avLst/>
          <a:gdLst/>
          <a:ahLst/>
          <a:cxnLst/>
          <a:rect l="0" t="0" r="0" b="0"/>
          <a:pathLst>
            <a:path>
              <a:moveTo>
                <a:pt x="0" y="0"/>
              </a:moveTo>
              <a:lnTo>
                <a:pt x="0" y="130685"/>
              </a:lnTo>
              <a:lnTo>
                <a:pt x="402954" y="130685"/>
              </a:lnTo>
              <a:lnTo>
                <a:pt x="402954"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2846FE-8E9B-443C-8951-4E020E3841FC}">
      <dsp:nvSpPr>
        <dsp:cNvPr id="0" name=""/>
        <dsp:cNvSpPr/>
      </dsp:nvSpPr>
      <dsp:spPr>
        <a:xfrm>
          <a:off x="330291" y="2774849"/>
          <a:ext cx="402954" cy="191769"/>
        </a:xfrm>
        <a:custGeom>
          <a:avLst/>
          <a:gdLst/>
          <a:ahLst/>
          <a:cxnLst/>
          <a:rect l="0" t="0" r="0" b="0"/>
          <a:pathLst>
            <a:path>
              <a:moveTo>
                <a:pt x="402954" y="0"/>
              </a:moveTo>
              <a:lnTo>
                <a:pt x="402954" y="130685"/>
              </a:lnTo>
              <a:lnTo>
                <a:pt x="0" y="130685"/>
              </a:lnTo>
              <a:lnTo>
                <a:pt x="0" y="1917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02B9DC-4F27-4DDD-BB8E-2ABC602B2C32}">
      <dsp:nvSpPr>
        <dsp:cNvPr id="0" name=""/>
        <dsp:cNvSpPr/>
      </dsp:nvSpPr>
      <dsp:spPr>
        <a:xfrm>
          <a:off x="733245" y="1326397"/>
          <a:ext cx="3301833" cy="1029746"/>
        </a:xfrm>
        <a:custGeom>
          <a:avLst/>
          <a:gdLst/>
          <a:ahLst/>
          <a:cxnLst/>
          <a:rect l="0" t="0" r="0" b="0"/>
          <a:pathLst>
            <a:path>
              <a:moveTo>
                <a:pt x="3301833" y="0"/>
              </a:moveTo>
              <a:lnTo>
                <a:pt x="3301833" y="968662"/>
              </a:lnTo>
              <a:lnTo>
                <a:pt x="0" y="968662"/>
              </a:lnTo>
              <a:lnTo>
                <a:pt x="0" y="1029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79AE1-F3A3-4C7F-97F4-BE48894A6296}">
      <dsp:nvSpPr>
        <dsp:cNvPr id="0" name=""/>
        <dsp:cNvSpPr/>
      </dsp:nvSpPr>
      <dsp:spPr>
        <a:xfrm>
          <a:off x="2846874" y="907691"/>
          <a:ext cx="237640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C320C-2417-4866-A2E5-785090DA28F8}">
      <dsp:nvSpPr>
        <dsp:cNvPr id="0" name=""/>
        <dsp:cNvSpPr/>
      </dsp:nvSpPr>
      <dsp:spPr>
        <a:xfrm>
          <a:off x="2920138" y="977293"/>
          <a:ext cx="237640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Development Process Metrics</a:t>
          </a:r>
        </a:p>
      </dsp:txBody>
      <dsp:txXfrm>
        <a:off x="2932401" y="989556"/>
        <a:ext cx="2351883" cy="394179"/>
      </dsp:txXfrm>
    </dsp:sp>
    <dsp:sp modelId="{EEF7E921-7EE8-4900-9F4A-BE33A2344DF8}">
      <dsp:nvSpPr>
        <dsp:cNvPr id="0" name=""/>
        <dsp:cNvSpPr/>
      </dsp:nvSpPr>
      <dsp:spPr>
        <a:xfrm>
          <a:off x="60579" y="2356144"/>
          <a:ext cx="1345331"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22899-2992-4CE9-B6AB-691C53BFF4C8}">
      <dsp:nvSpPr>
        <dsp:cNvPr id="0" name=""/>
        <dsp:cNvSpPr/>
      </dsp:nvSpPr>
      <dsp:spPr>
        <a:xfrm>
          <a:off x="133844" y="2425745"/>
          <a:ext cx="1345331"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process quality metrics</a:t>
          </a:r>
        </a:p>
      </dsp:txBody>
      <dsp:txXfrm>
        <a:off x="146107" y="2438008"/>
        <a:ext cx="1320805" cy="394179"/>
      </dsp:txXfrm>
    </dsp:sp>
    <dsp:sp modelId="{1D29AA4F-DD0D-4F2A-9B70-910B31E9DD52}">
      <dsp:nvSpPr>
        <dsp:cNvPr id="0" name=""/>
        <dsp:cNvSpPr/>
      </dsp:nvSpPr>
      <dsp:spPr>
        <a:xfrm>
          <a:off x="601" y="2966619"/>
          <a:ext cx="65937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468A3-FA52-4EA3-98C1-6D35A8336245}">
      <dsp:nvSpPr>
        <dsp:cNvPr id="0" name=""/>
        <dsp:cNvSpPr/>
      </dsp:nvSpPr>
      <dsp:spPr>
        <a:xfrm>
          <a:off x="73866" y="3036220"/>
          <a:ext cx="65937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Error density metrics</a:t>
          </a:r>
        </a:p>
      </dsp:txBody>
      <dsp:txXfrm>
        <a:off x="86129" y="3048483"/>
        <a:ext cx="634853" cy="394179"/>
      </dsp:txXfrm>
    </dsp:sp>
    <dsp:sp modelId="{40BACB15-A624-432A-B6F0-9DB0BDCF5EB4}">
      <dsp:nvSpPr>
        <dsp:cNvPr id="0" name=""/>
        <dsp:cNvSpPr/>
      </dsp:nvSpPr>
      <dsp:spPr>
        <a:xfrm>
          <a:off x="806509" y="2966619"/>
          <a:ext cx="65937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8F90A-4031-46FA-87FB-F0E2F7B904FF}">
      <dsp:nvSpPr>
        <dsp:cNvPr id="0" name=""/>
        <dsp:cNvSpPr/>
      </dsp:nvSpPr>
      <dsp:spPr>
        <a:xfrm>
          <a:off x="879774" y="3036220"/>
          <a:ext cx="65937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Error severity metrics</a:t>
          </a:r>
        </a:p>
      </dsp:txBody>
      <dsp:txXfrm>
        <a:off x="892037" y="3048483"/>
        <a:ext cx="634853" cy="394179"/>
      </dsp:txXfrm>
    </dsp:sp>
    <dsp:sp modelId="{B02C4C21-AFB7-4399-B6DD-1D6FA13748A7}">
      <dsp:nvSpPr>
        <dsp:cNvPr id="0" name=""/>
        <dsp:cNvSpPr/>
      </dsp:nvSpPr>
      <dsp:spPr>
        <a:xfrm>
          <a:off x="1626087" y="2356144"/>
          <a:ext cx="1646292"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D2F20-CA89-428E-A61F-E5B44485DCE1}">
      <dsp:nvSpPr>
        <dsp:cNvPr id="0" name=""/>
        <dsp:cNvSpPr/>
      </dsp:nvSpPr>
      <dsp:spPr>
        <a:xfrm>
          <a:off x="1699351" y="2425745"/>
          <a:ext cx="1646292"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process timetable metrics</a:t>
          </a:r>
        </a:p>
      </dsp:txBody>
      <dsp:txXfrm>
        <a:off x="1711614" y="2438008"/>
        <a:ext cx="1621766" cy="394179"/>
      </dsp:txXfrm>
    </dsp:sp>
    <dsp:sp modelId="{BD254866-A363-4CD6-9CCE-9F719E46A2F3}">
      <dsp:nvSpPr>
        <dsp:cNvPr id="0" name=""/>
        <dsp:cNvSpPr/>
      </dsp:nvSpPr>
      <dsp:spPr>
        <a:xfrm>
          <a:off x="1612417" y="2966619"/>
          <a:ext cx="867723"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E9EF2-8F00-49AB-95B5-8C15C07A56B8}">
      <dsp:nvSpPr>
        <dsp:cNvPr id="0" name=""/>
        <dsp:cNvSpPr/>
      </dsp:nvSpPr>
      <dsp:spPr>
        <a:xfrm>
          <a:off x="1685682" y="3036220"/>
          <a:ext cx="867723"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Time Table Observance</a:t>
          </a:r>
        </a:p>
      </dsp:txBody>
      <dsp:txXfrm>
        <a:off x="1697945" y="3048483"/>
        <a:ext cx="843197" cy="394179"/>
      </dsp:txXfrm>
    </dsp:sp>
    <dsp:sp modelId="{604D5BFF-BF1C-4F51-BC1A-823328643609}">
      <dsp:nvSpPr>
        <dsp:cNvPr id="0" name=""/>
        <dsp:cNvSpPr/>
      </dsp:nvSpPr>
      <dsp:spPr>
        <a:xfrm>
          <a:off x="2626670" y="2966619"/>
          <a:ext cx="659379" cy="754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7B93-A997-42BC-955E-882739399044}">
      <dsp:nvSpPr>
        <dsp:cNvPr id="0" name=""/>
        <dsp:cNvSpPr/>
      </dsp:nvSpPr>
      <dsp:spPr>
        <a:xfrm>
          <a:off x="2699934" y="3036220"/>
          <a:ext cx="659379" cy="7542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Average Delay of Milestone </a:t>
          </a:r>
          <a:r>
            <a:rPr lang="en-US" sz="1000" kern="1200" dirty="0" err="1"/>
            <a:t>Complet</a:t>
          </a:r>
          <a:r>
            <a:rPr lang="en-US" sz="1000" kern="1200" dirty="0"/>
            <a:t>.</a:t>
          </a:r>
        </a:p>
      </dsp:txBody>
      <dsp:txXfrm>
        <a:off x="2719247" y="3055533"/>
        <a:ext cx="620753" cy="715630"/>
      </dsp:txXfrm>
    </dsp:sp>
    <dsp:sp modelId="{77BF59F3-3468-4CD3-803B-9CCD80F447B6}">
      <dsp:nvSpPr>
        <dsp:cNvPr id="0" name=""/>
        <dsp:cNvSpPr/>
      </dsp:nvSpPr>
      <dsp:spPr>
        <a:xfrm>
          <a:off x="3913609" y="2356144"/>
          <a:ext cx="169089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CC939-5630-4675-B26B-AE54B5284CE5}">
      <dsp:nvSpPr>
        <dsp:cNvPr id="0" name=""/>
        <dsp:cNvSpPr/>
      </dsp:nvSpPr>
      <dsp:spPr>
        <a:xfrm>
          <a:off x="3986873" y="2425745"/>
          <a:ext cx="169089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Error removal effectiveness metrics</a:t>
          </a:r>
        </a:p>
      </dsp:txBody>
      <dsp:txXfrm>
        <a:off x="3999136" y="2438008"/>
        <a:ext cx="1666373" cy="394179"/>
      </dsp:txXfrm>
    </dsp:sp>
    <dsp:sp modelId="{20ABFBF0-BD10-4042-B815-0CB107A436E5}">
      <dsp:nvSpPr>
        <dsp:cNvPr id="0" name=""/>
        <dsp:cNvSpPr/>
      </dsp:nvSpPr>
      <dsp:spPr>
        <a:xfrm>
          <a:off x="3432578" y="2966619"/>
          <a:ext cx="988310" cy="7180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38A98-E4A7-4BD3-A744-BEF7544D18CC}">
      <dsp:nvSpPr>
        <dsp:cNvPr id="0" name=""/>
        <dsp:cNvSpPr/>
      </dsp:nvSpPr>
      <dsp:spPr>
        <a:xfrm>
          <a:off x="3505842" y="3036220"/>
          <a:ext cx="988310" cy="7180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Development Errors Removal Effectiveness</a:t>
          </a:r>
        </a:p>
      </dsp:txBody>
      <dsp:txXfrm>
        <a:off x="3526872" y="3057250"/>
        <a:ext cx="946250" cy="675966"/>
      </dsp:txXfrm>
    </dsp:sp>
    <dsp:sp modelId="{848E19B1-5750-4D6C-B687-C31149137098}">
      <dsp:nvSpPr>
        <dsp:cNvPr id="0" name=""/>
        <dsp:cNvSpPr/>
      </dsp:nvSpPr>
      <dsp:spPr>
        <a:xfrm>
          <a:off x="4567417" y="2966619"/>
          <a:ext cx="1518121"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73CB9-8B97-4EE6-BBB6-51184E35F3EB}">
      <dsp:nvSpPr>
        <dsp:cNvPr id="0" name=""/>
        <dsp:cNvSpPr/>
      </dsp:nvSpPr>
      <dsp:spPr>
        <a:xfrm>
          <a:off x="4640681" y="3036220"/>
          <a:ext cx="1518121"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Development Weighted Errors Removal Effectiveness</a:t>
          </a:r>
        </a:p>
      </dsp:txBody>
      <dsp:txXfrm>
        <a:off x="4652944" y="3048483"/>
        <a:ext cx="1493595" cy="394179"/>
      </dsp:txXfrm>
    </dsp:sp>
    <dsp:sp modelId="{B4A5C804-BEC4-4399-AF24-7E08E01F0852}">
      <dsp:nvSpPr>
        <dsp:cNvPr id="0" name=""/>
        <dsp:cNvSpPr/>
      </dsp:nvSpPr>
      <dsp:spPr>
        <a:xfrm>
          <a:off x="6841296" y="2356144"/>
          <a:ext cx="1314808"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CA6E1B-4F46-44FD-A8DF-94962426BC19}">
      <dsp:nvSpPr>
        <dsp:cNvPr id="0" name=""/>
        <dsp:cNvSpPr/>
      </dsp:nvSpPr>
      <dsp:spPr>
        <a:xfrm>
          <a:off x="6914560" y="2425745"/>
          <a:ext cx="1314808"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process productivity metrics</a:t>
          </a:r>
        </a:p>
      </dsp:txBody>
      <dsp:txXfrm>
        <a:off x="6926823" y="2438008"/>
        <a:ext cx="1290282" cy="394179"/>
      </dsp:txXfrm>
    </dsp:sp>
    <dsp:sp modelId="{E5076817-87FE-452C-8BA8-72CA92C1FB55}">
      <dsp:nvSpPr>
        <dsp:cNvPr id="0" name=""/>
        <dsp:cNvSpPr/>
      </dsp:nvSpPr>
      <dsp:spPr>
        <a:xfrm>
          <a:off x="5877097" y="3584227"/>
          <a:ext cx="92144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E7363-D8B7-4DF1-9431-58B654F6F762}">
      <dsp:nvSpPr>
        <dsp:cNvPr id="0" name=""/>
        <dsp:cNvSpPr/>
      </dsp:nvSpPr>
      <dsp:spPr>
        <a:xfrm>
          <a:off x="5950362" y="3653828"/>
          <a:ext cx="92144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Development Productivity</a:t>
          </a:r>
        </a:p>
      </dsp:txBody>
      <dsp:txXfrm>
        <a:off x="5962625" y="3666091"/>
        <a:ext cx="896923" cy="394179"/>
      </dsp:txXfrm>
    </dsp:sp>
    <dsp:sp modelId="{D3514229-4137-4B6C-BFD3-9DEC0AC0D519}">
      <dsp:nvSpPr>
        <dsp:cNvPr id="0" name=""/>
        <dsp:cNvSpPr/>
      </dsp:nvSpPr>
      <dsp:spPr>
        <a:xfrm>
          <a:off x="7163126" y="3552104"/>
          <a:ext cx="659379" cy="7807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48A470-05A1-4FA6-B137-9132EC8D5CE1}">
      <dsp:nvSpPr>
        <dsp:cNvPr id="0" name=""/>
        <dsp:cNvSpPr/>
      </dsp:nvSpPr>
      <dsp:spPr>
        <a:xfrm>
          <a:off x="7236390" y="3621705"/>
          <a:ext cx="659379" cy="7807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Function point Develop. Productivity</a:t>
          </a:r>
        </a:p>
      </dsp:txBody>
      <dsp:txXfrm>
        <a:off x="7255703" y="3641018"/>
        <a:ext cx="620753" cy="742084"/>
      </dsp:txXfrm>
    </dsp:sp>
    <dsp:sp modelId="{57B00B86-F2D8-4D80-9D8B-1336EAA66FE9}">
      <dsp:nvSpPr>
        <dsp:cNvPr id="0" name=""/>
        <dsp:cNvSpPr/>
      </dsp:nvSpPr>
      <dsp:spPr>
        <a:xfrm>
          <a:off x="8106556" y="3589616"/>
          <a:ext cx="659379" cy="418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FDD6E-6C2E-474C-84D1-225C96CFE2D7}">
      <dsp:nvSpPr>
        <dsp:cNvPr id="0" name=""/>
        <dsp:cNvSpPr/>
      </dsp:nvSpPr>
      <dsp:spPr>
        <a:xfrm>
          <a:off x="8179820" y="3659217"/>
          <a:ext cx="659379" cy="4187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Code Reuse</a:t>
          </a:r>
        </a:p>
      </dsp:txBody>
      <dsp:txXfrm>
        <a:off x="8192083" y="3671480"/>
        <a:ext cx="634853" cy="394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5FCCF-6C6B-4561-BE8A-33537D57CDB3}">
      <dsp:nvSpPr>
        <dsp:cNvPr id="0" name=""/>
        <dsp:cNvSpPr/>
      </dsp:nvSpPr>
      <dsp:spPr>
        <a:xfrm>
          <a:off x="6697" y="1126678"/>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7 goals</a:t>
          </a:r>
        </a:p>
      </dsp:txBody>
      <dsp:txXfrm>
        <a:off x="41874" y="1161855"/>
        <a:ext cx="1931384" cy="1130688"/>
      </dsp:txXfrm>
    </dsp:sp>
    <dsp:sp modelId="{9DB432ED-9805-4E21-BC9D-FA7254662E74}">
      <dsp:nvSpPr>
        <dsp:cNvPr id="0" name=""/>
        <dsp:cNvSpPr/>
      </dsp:nvSpPr>
      <dsp:spPr>
        <a:xfrm>
          <a:off x="2208609" y="1478984"/>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08609" y="1578270"/>
        <a:ext cx="297058" cy="297859"/>
      </dsp:txXfrm>
    </dsp:sp>
    <dsp:sp modelId="{16B02BD9-0F72-4580-9C0B-1A3614E5F902}">
      <dsp:nvSpPr>
        <dsp:cNvPr id="0" name=""/>
        <dsp:cNvSpPr/>
      </dsp:nvSpPr>
      <dsp:spPr>
        <a:xfrm>
          <a:off x="2809130" y="1126678"/>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measurement areas</a:t>
          </a:r>
        </a:p>
      </dsp:txBody>
      <dsp:txXfrm>
        <a:off x="2844307" y="1161855"/>
        <a:ext cx="1931384" cy="1130688"/>
      </dsp:txXfrm>
    </dsp:sp>
    <dsp:sp modelId="{18DEF9A3-CED4-4998-B22B-627ACAC6F1DC}">
      <dsp:nvSpPr>
        <dsp:cNvPr id="0" name=""/>
        <dsp:cNvSpPr/>
      </dsp:nvSpPr>
      <dsp:spPr>
        <a:xfrm>
          <a:off x="5011042" y="1478984"/>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11042" y="1578270"/>
        <a:ext cx="297058" cy="297859"/>
      </dsp:txXfrm>
    </dsp:sp>
    <dsp:sp modelId="{E0C41CB5-E4DC-49B2-A2FC-D5843542C29C}">
      <dsp:nvSpPr>
        <dsp:cNvPr id="0" name=""/>
        <dsp:cNvSpPr/>
      </dsp:nvSpPr>
      <dsp:spPr>
        <a:xfrm>
          <a:off x="5611564" y="1126678"/>
          <a:ext cx="2001738" cy="12010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Goal </a:t>
          </a:r>
          <a:r>
            <a:rPr lang="en-US" sz="1800" kern="1200" dirty="0">
              <a:sym typeface="Symbol"/>
            </a:rPr>
            <a:t>question</a:t>
          </a:r>
        </a:p>
        <a:p>
          <a:pPr marL="0" lvl="0" indent="0" algn="ctr" defTabSz="800100">
            <a:lnSpc>
              <a:spcPct val="90000"/>
            </a:lnSpc>
            <a:spcBef>
              <a:spcPct val="0"/>
            </a:spcBef>
            <a:spcAft>
              <a:spcPct val="35000"/>
            </a:spcAft>
            <a:buNone/>
          </a:pPr>
          <a:endParaRPr lang="en-US" sz="1800" kern="1200" dirty="0">
            <a:sym typeface="Symbol"/>
          </a:endParaRPr>
        </a:p>
        <a:p>
          <a:pPr marL="0" lvl="0" indent="0" algn="ctr" defTabSz="800100">
            <a:lnSpc>
              <a:spcPct val="90000"/>
            </a:lnSpc>
            <a:spcBef>
              <a:spcPct val="0"/>
            </a:spcBef>
            <a:spcAft>
              <a:spcPct val="35000"/>
            </a:spcAft>
            <a:buNone/>
          </a:pPr>
          <a:r>
            <a:rPr lang="en-US" sz="1800" kern="1200" dirty="0">
              <a:sym typeface="Symbol"/>
            </a:rPr>
            <a:t>Answer   metric</a:t>
          </a:r>
          <a:endParaRPr lang="en-US" sz="1800" kern="1200" dirty="0"/>
        </a:p>
      </dsp:txBody>
      <dsp:txXfrm>
        <a:off x="5646741" y="1161855"/>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26B04-EA44-1940-907A-0B97AD507CC3}">
      <dsp:nvSpPr>
        <dsp:cNvPr id="0" name=""/>
        <dsp:cNvSpPr/>
      </dsp:nvSpPr>
      <dsp:spPr>
        <a:xfrm>
          <a:off x="1851818" y="0"/>
          <a:ext cx="4525963" cy="4525963"/>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FDF06-A065-8245-8BB2-407C74C1D6A0}">
      <dsp:nvSpPr>
        <dsp:cNvPr id="0" name=""/>
        <dsp:cNvSpPr/>
      </dsp:nvSpPr>
      <dsp:spPr>
        <a:xfrm>
          <a:off x="2281784" y="429966"/>
          <a:ext cx="1765125" cy="17651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Strenghts</a:t>
          </a:r>
          <a:endParaRPr lang="en-US" sz="2000" kern="1200" dirty="0"/>
        </a:p>
      </dsp:txBody>
      <dsp:txXfrm>
        <a:off x="2367950" y="516132"/>
        <a:ext cx="1592793" cy="1592793"/>
      </dsp:txXfrm>
    </dsp:sp>
    <dsp:sp modelId="{135C29C3-A632-C248-AD8E-40B73BAD1936}">
      <dsp:nvSpPr>
        <dsp:cNvPr id="0" name=""/>
        <dsp:cNvSpPr/>
      </dsp:nvSpPr>
      <dsp:spPr>
        <a:xfrm>
          <a:off x="4182689" y="429966"/>
          <a:ext cx="1765125" cy="1765125"/>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Weaknesses</a:t>
          </a:r>
        </a:p>
      </dsp:txBody>
      <dsp:txXfrm>
        <a:off x="4268855" y="516132"/>
        <a:ext cx="1592793" cy="1592793"/>
      </dsp:txXfrm>
    </dsp:sp>
    <dsp:sp modelId="{4A10F444-BAEE-F34D-AF11-E93C9E76133F}">
      <dsp:nvSpPr>
        <dsp:cNvPr id="0" name=""/>
        <dsp:cNvSpPr/>
      </dsp:nvSpPr>
      <dsp:spPr>
        <a:xfrm>
          <a:off x="2281784" y="2330870"/>
          <a:ext cx="1765125" cy="1765125"/>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Opportunities</a:t>
          </a:r>
        </a:p>
      </dsp:txBody>
      <dsp:txXfrm>
        <a:off x="2367950" y="2417036"/>
        <a:ext cx="1592793" cy="1592793"/>
      </dsp:txXfrm>
    </dsp:sp>
    <dsp:sp modelId="{F7BE30BB-6DBE-AF42-923E-7307124A4516}">
      <dsp:nvSpPr>
        <dsp:cNvPr id="0" name=""/>
        <dsp:cNvSpPr/>
      </dsp:nvSpPr>
      <dsp:spPr>
        <a:xfrm>
          <a:off x="4182689" y="2330870"/>
          <a:ext cx="1765125" cy="1765125"/>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Threats</a:t>
          </a:r>
        </a:p>
      </dsp:txBody>
      <dsp:txXfrm>
        <a:off x="4268855" y="2417036"/>
        <a:ext cx="1592793" cy="1592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3D522-0CEE-430A-A15E-B4D5F9A4752A}" type="datetimeFigureOut">
              <a:rPr lang="en-US" smtClean="0"/>
              <a:pPr/>
              <a:t>4/15/19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13981-AC58-43A8-96FD-A3E4F8AF579D}" type="slidenum">
              <a:rPr lang="en-US" smtClean="0"/>
              <a:pPr/>
              <a:t>‹#›</a:t>
            </a:fld>
            <a:endParaRPr lang="en-US"/>
          </a:p>
        </p:txBody>
      </p:sp>
    </p:spTree>
    <p:extLst>
      <p:ext uri="{BB962C8B-B14F-4D97-AF65-F5344CB8AC3E}">
        <p14:creationId xmlns:p14="http://schemas.microsoft.com/office/powerpoint/2010/main" val="204633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Nominal: female / male</a:t>
            </a:r>
          </a:p>
          <a:p>
            <a:r>
              <a:rPr lang="en-US" dirty="0"/>
              <a:t>Ordinal – suggest order: satisfactory, good, very good, outstanding</a:t>
            </a:r>
          </a:p>
          <a:p>
            <a:r>
              <a:rPr lang="en-US" dirty="0"/>
              <a:t>Interval: range [1,20]</a:t>
            </a:r>
          </a:p>
          <a:p>
            <a:r>
              <a:rPr lang="en-US" dirty="0"/>
              <a:t>Ratio:</a:t>
            </a:r>
            <a:r>
              <a:rPr lang="en-US" baseline="0" dirty="0"/>
              <a:t> height, weight</a:t>
            </a:r>
            <a:endParaRPr lang="en-US" dirty="0"/>
          </a:p>
        </p:txBody>
      </p:sp>
      <p:sp>
        <p:nvSpPr>
          <p:cNvPr id="4" name="Slide Number Placeholder 3"/>
          <p:cNvSpPr>
            <a:spLocks noGrp="1"/>
          </p:cNvSpPr>
          <p:nvPr>
            <p:ph type="sldNum" sz="quarter" idx="10"/>
          </p:nvPr>
        </p:nvSpPr>
        <p:spPr/>
        <p:txBody>
          <a:bodyPr/>
          <a:lstStyle/>
          <a:p>
            <a:fld id="{58A13981-AC58-43A8-96FD-A3E4F8AF579D}" type="slidenum">
              <a:rPr lang="en-US" smtClean="0"/>
              <a:pPr/>
              <a:t>2</a:t>
            </a:fld>
            <a:endParaRPr lang="en-US"/>
          </a:p>
        </p:txBody>
      </p:sp>
    </p:spTree>
    <p:extLst>
      <p:ext uri="{BB962C8B-B14F-4D97-AF65-F5344CB8AC3E}">
        <p14:creationId xmlns:p14="http://schemas.microsoft.com/office/powerpoint/2010/main" val="38131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a:t>
            </a:r>
            <a:r>
              <a:rPr lang="en-US" baseline="0" dirty="0"/>
              <a:t> – redefine – research problem</a:t>
            </a:r>
            <a:endParaRPr lang="en-US" dirty="0"/>
          </a:p>
        </p:txBody>
      </p:sp>
      <p:sp>
        <p:nvSpPr>
          <p:cNvPr id="4" name="Slide Number Placeholder 3"/>
          <p:cNvSpPr>
            <a:spLocks noGrp="1"/>
          </p:cNvSpPr>
          <p:nvPr>
            <p:ph type="sldNum" sz="quarter" idx="10"/>
          </p:nvPr>
        </p:nvSpPr>
        <p:spPr/>
        <p:txBody>
          <a:bodyPr/>
          <a:lstStyle/>
          <a:p>
            <a:fld id="{58A13981-AC58-43A8-96FD-A3E4F8AF579D}" type="slidenum">
              <a:rPr lang="en-US" smtClean="0"/>
              <a:pPr/>
              <a:t>11</a:t>
            </a:fld>
            <a:endParaRPr lang="en-US"/>
          </a:p>
        </p:txBody>
      </p:sp>
    </p:spTree>
    <p:extLst>
      <p:ext uri="{BB962C8B-B14F-4D97-AF65-F5344CB8AC3E}">
        <p14:creationId xmlns:p14="http://schemas.microsoft.com/office/powerpoint/2010/main" val="200668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52C6B4-27E4-4727-874E-85082F9F8D40}" type="datetime1">
              <a:rPr lang="en-US" smtClean="0"/>
              <a:pPr/>
              <a:t>4/15/19</a:t>
            </a:fld>
            <a:endParaRPr lang="en-US"/>
          </a:p>
        </p:txBody>
      </p:sp>
      <p:sp>
        <p:nvSpPr>
          <p:cNvPr id="5" name="Footer Placeholder 4"/>
          <p:cNvSpPr>
            <a:spLocks noGrp="1"/>
          </p:cNvSpPr>
          <p:nvPr>
            <p:ph type="ftr" sz="quarter" idx="11"/>
          </p:nvPr>
        </p:nvSpPr>
        <p:spPr/>
        <p:txBody>
          <a:bodyPr/>
          <a:lstStyle/>
          <a:p>
            <a:r>
              <a:rPr lang="en-US"/>
              <a:t>S.Motogna - Software Quality</a:t>
            </a:r>
          </a:p>
        </p:txBody>
      </p:sp>
      <p:sp>
        <p:nvSpPr>
          <p:cNvPr id="6" name="Slide Number Placeholder 5"/>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F015D-773D-46E9-BAED-5B6FFDF6FF01}" type="datetime1">
              <a:rPr lang="en-US" smtClean="0"/>
              <a:pPr/>
              <a:t>4/15/19</a:t>
            </a:fld>
            <a:endParaRPr lang="en-US"/>
          </a:p>
        </p:txBody>
      </p:sp>
      <p:sp>
        <p:nvSpPr>
          <p:cNvPr id="5" name="Footer Placeholder 4"/>
          <p:cNvSpPr>
            <a:spLocks noGrp="1"/>
          </p:cNvSpPr>
          <p:nvPr>
            <p:ph type="ftr" sz="quarter" idx="11"/>
          </p:nvPr>
        </p:nvSpPr>
        <p:spPr/>
        <p:txBody>
          <a:bodyPr/>
          <a:lstStyle/>
          <a:p>
            <a:r>
              <a:rPr lang="en-US"/>
              <a:t>S.Motogna - Software Quality</a:t>
            </a:r>
          </a:p>
        </p:txBody>
      </p:sp>
      <p:sp>
        <p:nvSpPr>
          <p:cNvPr id="6" name="Slide Number Placeholder 5"/>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ABF55-88C7-4670-BD5B-F3A840F49E64}" type="datetime1">
              <a:rPr lang="en-US" smtClean="0"/>
              <a:pPr/>
              <a:t>4/15/19</a:t>
            </a:fld>
            <a:endParaRPr lang="en-US"/>
          </a:p>
        </p:txBody>
      </p:sp>
      <p:sp>
        <p:nvSpPr>
          <p:cNvPr id="5" name="Footer Placeholder 4"/>
          <p:cNvSpPr>
            <a:spLocks noGrp="1"/>
          </p:cNvSpPr>
          <p:nvPr>
            <p:ph type="ftr" sz="quarter" idx="11"/>
          </p:nvPr>
        </p:nvSpPr>
        <p:spPr/>
        <p:txBody>
          <a:bodyPr/>
          <a:lstStyle/>
          <a:p>
            <a:r>
              <a:rPr lang="en-US"/>
              <a:t>S.Motogna - Software Quality</a:t>
            </a:r>
          </a:p>
        </p:txBody>
      </p:sp>
      <p:sp>
        <p:nvSpPr>
          <p:cNvPr id="6" name="Slide Number Placeholder 5"/>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F853C-5D39-4D3F-B89B-346648AF6D5E}" type="datetime1">
              <a:rPr lang="en-US" smtClean="0"/>
              <a:pPr/>
              <a:t>4/15/19</a:t>
            </a:fld>
            <a:endParaRPr lang="en-US"/>
          </a:p>
        </p:txBody>
      </p:sp>
      <p:sp>
        <p:nvSpPr>
          <p:cNvPr id="5" name="Footer Placeholder 4"/>
          <p:cNvSpPr>
            <a:spLocks noGrp="1"/>
          </p:cNvSpPr>
          <p:nvPr>
            <p:ph type="ftr" sz="quarter" idx="11"/>
          </p:nvPr>
        </p:nvSpPr>
        <p:spPr/>
        <p:txBody>
          <a:bodyPr/>
          <a:lstStyle/>
          <a:p>
            <a:r>
              <a:rPr lang="en-US"/>
              <a:t>S.Motogna - Software Quality</a:t>
            </a:r>
          </a:p>
        </p:txBody>
      </p:sp>
      <p:sp>
        <p:nvSpPr>
          <p:cNvPr id="6" name="Slide Number Placeholder 5"/>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D2636-025F-40AF-9648-EFB2E42BB75B}" type="datetime1">
              <a:rPr lang="en-US" smtClean="0"/>
              <a:pPr/>
              <a:t>4/15/19</a:t>
            </a:fld>
            <a:endParaRPr lang="en-US"/>
          </a:p>
        </p:txBody>
      </p:sp>
      <p:sp>
        <p:nvSpPr>
          <p:cNvPr id="5" name="Footer Placeholder 4"/>
          <p:cNvSpPr>
            <a:spLocks noGrp="1"/>
          </p:cNvSpPr>
          <p:nvPr>
            <p:ph type="ftr" sz="quarter" idx="11"/>
          </p:nvPr>
        </p:nvSpPr>
        <p:spPr/>
        <p:txBody>
          <a:bodyPr/>
          <a:lstStyle/>
          <a:p>
            <a:r>
              <a:rPr lang="en-US"/>
              <a:t>S.Motogna - Software Quality</a:t>
            </a:r>
          </a:p>
        </p:txBody>
      </p:sp>
      <p:sp>
        <p:nvSpPr>
          <p:cNvPr id="6" name="Slide Number Placeholder 5"/>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EA3BFA-EF51-409F-93C2-BCE5F4CE6D11}" type="datetime1">
              <a:rPr lang="en-US" smtClean="0"/>
              <a:pPr/>
              <a:t>4/15/19</a:t>
            </a:fld>
            <a:endParaRPr lang="en-US"/>
          </a:p>
        </p:txBody>
      </p:sp>
      <p:sp>
        <p:nvSpPr>
          <p:cNvPr id="6" name="Footer Placeholder 5"/>
          <p:cNvSpPr>
            <a:spLocks noGrp="1"/>
          </p:cNvSpPr>
          <p:nvPr>
            <p:ph type="ftr" sz="quarter" idx="11"/>
          </p:nvPr>
        </p:nvSpPr>
        <p:spPr/>
        <p:txBody>
          <a:bodyPr/>
          <a:lstStyle/>
          <a:p>
            <a:r>
              <a:rPr lang="en-US"/>
              <a:t>S.Motogna - Software Quality</a:t>
            </a:r>
          </a:p>
        </p:txBody>
      </p:sp>
      <p:sp>
        <p:nvSpPr>
          <p:cNvPr id="7" name="Slide Number Placeholder 6"/>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5E7359-26E6-46A8-B605-9A93D775D27A}" type="datetime1">
              <a:rPr lang="en-US" smtClean="0"/>
              <a:pPr/>
              <a:t>4/15/19</a:t>
            </a:fld>
            <a:endParaRPr lang="en-US"/>
          </a:p>
        </p:txBody>
      </p:sp>
      <p:sp>
        <p:nvSpPr>
          <p:cNvPr id="8" name="Footer Placeholder 7"/>
          <p:cNvSpPr>
            <a:spLocks noGrp="1"/>
          </p:cNvSpPr>
          <p:nvPr>
            <p:ph type="ftr" sz="quarter" idx="11"/>
          </p:nvPr>
        </p:nvSpPr>
        <p:spPr/>
        <p:txBody>
          <a:bodyPr/>
          <a:lstStyle/>
          <a:p>
            <a:r>
              <a:rPr lang="en-US"/>
              <a:t>S.Motogna - Software Quality</a:t>
            </a:r>
          </a:p>
        </p:txBody>
      </p:sp>
      <p:sp>
        <p:nvSpPr>
          <p:cNvPr id="9" name="Slide Number Placeholder 8"/>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B04165-66DD-4ED6-A364-7B43E6CFD8A7}" type="datetime1">
              <a:rPr lang="en-US" smtClean="0"/>
              <a:pPr/>
              <a:t>4/15/19</a:t>
            </a:fld>
            <a:endParaRPr lang="en-US"/>
          </a:p>
        </p:txBody>
      </p:sp>
      <p:sp>
        <p:nvSpPr>
          <p:cNvPr id="4" name="Footer Placeholder 3"/>
          <p:cNvSpPr>
            <a:spLocks noGrp="1"/>
          </p:cNvSpPr>
          <p:nvPr>
            <p:ph type="ftr" sz="quarter" idx="11"/>
          </p:nvPr>
        </p:nvSpPr>
        <p:spPr/>
        <p:txBody>
          <a:bodyPr/>
          <a:lstStyle/>
          <a:p>
            <a:r>
              <a:rPr lang="en-US"/>
              <a:t>S.Motogna - Software Quality</a:t>
            </a:r>
          </a:p>
        </p:txBody>
      </p:sp>
      <p:sp>
        <p:nvSpPr>
          <p:cNvPr id="5" name="Slide Number Placeholder 4"/>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ADF8D-B052-4651-8DEB-FB8991787DEA}" type="datetime1">
              <a:rPr lang="en-US" smtClean="0"/>
              <a:pPr/>
              <a:t>4/15/19</a:t>
            </a:fld>
            <a:endParaRPr lang="en-US"/>
          </a:p>
        </p:txBody>
      </p:sp>
      <p:sp>
        <p:nvSpPr>
          <p:cNvPr id="3" name="Footer Placeholder 2"/>
          <p:cNvSpPr>
            <a:spLocks noGrp="1"/>
          </p:cNvSpPr>
          <p:nvPr>
            <p:ph type="ftr" sz="quarter" idx="11"/>
          </p:nvPr>
        </p:nvSpPr>
        <p:spPr/>
        <p:txBody>
          <a:bodyPr/>
          <a:lstStyle/>
          <a:p>
            <a:r>
              <a:rPr lang="en-US"/>
              <a:t>S.Motogna - Software Quality</a:t>
            </a:r>
          </a:p>
        </p:txBody>
      </p:sp>
      <p:sp>
        <p:nvSpPr>
          <p:cNvPr id="4" name="Slide Number Placeholder 3"/>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D7F66-CD5D-4A22-8CE6-15FE9CC6340F}" type="datetime1">
              <a:rPr lang="en-US" smtClean="0"/>
              <a:pPr/>
              <a:t>4/15/19</a:t>
            </a:fld>
            <a:endParaRPr lang="en-US"/>
          </a:p>
        </p:txBody>
      </p:sp>
      <p:sp>
        <p:nvSpPr>
          <p:cNvPr id="6" name="Footer Placeholder 5"/>
          <p:cNvSpPr>
            <a:spLocks noGrp="1"/>
          </p:cNvSpPr>
          <p:nvPr>
            <p:ph type="ftr" sz="quarter" idx="11"/>
          </p:nvPr>
        </p:nvSpPr>
        <p:spPr/>
        <p:txBody>
          <a:bodyPr/>
          <a:lstStyle/>
          <a:p>
            <a:r>
              <a:rPr lang="en-US"/>
              <a:t>S.Motogna - Software Quality</a:t>
            </a:r>
          </a:p>
        </p:txBody>
      </p:sp>
      <p:sp>
        <p:nvSpPr>
          <p:cNvPr id="7" name="Slide Number Placeholder 6"/>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2EEE7-4709-46E4-A040-505CD45BE5E3}" type="datetime1">
              <a:rPr lang="en-US" smtClean="0"/>
              <a:pPr/>
              <a:t>4/15/19</a:t>
            </a:fld>
            <a:endParaRPr lang="en-US"/>
          </a:p>
        </p:txBody>
      </p:sp>
      <p:sp>
        <p:nvSpPr>
          <p:cNvPr id="6" name="Footer Placeholder 5"/>
          <p:cNvSpPr>
            <a:spLocks noGrp="1"/>
          </p:cNvSpPr>
          <p:nvPr>
            <p:ph type="ftr" sz="quarter" idx="11"/>
          </p:nvPr>
        </p:nvSpPr>
        <p:spPr/>
        <p:txBody>
          <a:bodyPr/>
          <a:lstStyle/>
          <a:p>
            <a:r>
              <a:rPr lang="en-US"/>
              <a:t>S.Motogna - Software Quality</a:t>
            </a:r>
          </a:p>
        </p:txBody>
      </p:sp>
      <p:sp>
        <p:nvSpPr>
          <p:cNvPr id="7" name="Slide Number Placeholder 6"/>
          <p:cNvSpPr>
            <a:spLocks noGrp="1"/>
          </p:cNvSpPr>
          <p:nvPr>
            <p:ph type="sldNum" sz="quarter" idx="12"/>
          </p:nvPr>
        </p:nvSpPr>
        <p:spPr/>
        <p:txBody>
          <a:bodyPr/>
          <a:lstStyle/>
          <a:p>
            <a:fld id="{563E5A8C-9C0D-453B-93FE-CD34E34236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5566C-5CD1-495D-B66D-D6E396E747A0}" type="datetime1">
              <a:rPr lang="en-US" smtClean="0"/>
              <a:pPr/>
              <a:t>4/15/19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S.Motogna - Software Quality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E5A8C-9C0D-453B-93FE-CD34E34236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sonarqube.org/display/SONARQUBE52/Technical+Debt" TargetMode="External"/><Relationship Id="rId2" Type="http://schemas.openxmlformats.org/officeDocument/2006/relationships/hyperlink" Target="https://www.sciencedirect.com/science/article/pii/S095058491730509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rocess_SQADef.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etricsToolList.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sq.org/learn-about-quality/data-collection-analysis-tools/overview/histogram2.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8</a:t>
            </a:r>
          </a:p>
        </p:txBody>
      </p:sp>
      <p:sp>
        <p:nvSpPr>
          <p:cNvPr id="3" name="Subtitle 2"/>
          <p:cNvSpPr>
            <a:spLocks noGrp="1"/>
          </p:cNvSpPr>
          <p:nvPr>
            <p:ph type="subTitle" idx="1"/>
          </p:nvPr>
        </p:nvSpPr>
        <p:spPr/>
        <p:txBody>
          <a:bodyPr/>
          <a:lstStyle/>
          <a:p>
            <a:r>
              <a:rPr lang="en-US" dirty="0"/>
              <a:t>Software Quality Scales, Evaluations and Tools</a:t>
            </a:r>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E0D4-9631-2346-A6A7-93FFA0FA86DF}"/>
              </a:ext>
            </a:extLst>
          </p:cNvPr>
          <p:cNvSpPr>
            <a:spLocks noGrp="1"/>
          </p:cNvSpPr>
          <p:nvPr>
            <p:ph type="title"/>
          </p:nvPr>
        </p:nvSpPr>
        <p:spPr/>
        <p:txBody>
          <a:bodyPr/>
          <a:lstStyle/>
          <a:p>
            <a:r>
              <a:rPr lang="ro-RO" dirty="0" err="1"/>
              <a:t>Example</a:t>
            </a:r>
            <a:r>
              <a:rPr lang="ro-RO" dirty="0"/>
              <a:t> 2 (SQ+PM)</a:t>
            </a:r>
          </a:p>
        </p:txBody>
      </p:sp>
      <p:sp>
        <p:nvSpPr>
          <p:cNvPr id="3" name="Content Placeholder 2">
            <a:extLst>
              <a:ext uri="{FF2B5EF4-FFF2-40B4-BE49-F238E27FC236}">
                <a16:creationId xmlns:a16="http://schemas.microsoft.com/office/drawing/2014/main" id="{1FBB9DF6-6C2E-B349-B03C-D43D6C63B4BC}"/>
              </a:ext>
            </a:extLst>
          </p:cNvPr>
          <p:cNvSpPr>
            <a:spLocks noGrp="1"/>
          </p:cNvSpPr>
          <p:nvPr>
            <p:ph idx="1"/>
          </p:nvPr>
        </p:nvSpPr>
        <p:spPr/>
        <p:txBody>
          <a:bodyPr>
            <a:normAutofit/>
          </a:bodyPr>
          <a:lstStyle/>
          <a:p>
            <a:r>
              <a:rPr lang="ro-RO" sz="2000" dirty="0" err="1"/>
              <a:t>Technical</a:t>
            </a:r>
            <a:r>
              <a:rPr lang="ro-RO" sz="2000" dirty="0"/>
              <a:t> </a:t>
            </a:r>
            <a:r>
              <a:rPr lang="ro-RO" sz="2000" dirty="0" err="1"/>
              <a:t>debt</a:t>
            </a:r>
            <a:r>
              <a:rPr lang="ro-RO" sz="2000" dirty="0"/>
              <a:t> = </a:t>
            </a:r>
            <a:r>
              <a:rPr lang="ro-RO" sz="2000" dirty="0" err="1"/>
              <a:t>describes</a:t>
            </a:r>
            <a:r>
              <a:rPr lang="ro-RO" sz="2000" dirty="0"/>
              <a:t> </a:t>
            </a:r>
            <a:r>
              <a:rPr lang="ro-RO" sz="2000" dirty="0" err="1"/>
              <a:t>the</a:t>
            </a:r>
            <a:r>
              <a:rPr lang="ro-RO" sz="2000" dirty="0"/>
              <a:t> </a:t>
            </a:r>
            <a:r>
              <a:rPr lang="ro-RO" sz="2000" dirty="0" err="1"/>
              <a:t>consequences</a:t>
            </a:r>
            <a:r>
              <a:rPr lang="ro-RO" sz="2000" dirty="0"/>
              <a:t> of software </a:t>
            </a:r>
            <a:r>
              <a:rPr lang="ro-RO" sz="2000" dirty="0" err="1"/>
              <a:t>development</a:t>
            </a:r>
            <a:r>
              <a:rPr lang="ro-RO" sz="2000" dirty="0"/>
              <a:t> </a:t>
            </a:r>
            <a:r>
              <a:rPr lang="ro-RO" sz="2000" dirty="0" err="1"/>
              <a:t>actions</a:t>
            </a:r>
            <a:r>
              <a:rPr lang="ro-RO" sz="2000" dirty="0"/>
              <a:t> </a:t>
            </a:r>
            <a:r>
              <a:rPr lang="ro-RO" sz="2000" dirty="0" err="1"/>
              <a:t>that</a:t>
            </a:r>
            <a:r>
              <a:rPr lang="ro-RO" sz="2000" dirty="0"/>
              <a:t> </a:t>
            </a:r>
            <a:r>
              <a:rPr lang="ro-RO" sz="2000" dirty="0" err="1"/>
              <a:t>intentionally</a:t>
            </a:r>
            <a:r>
              <a:rPr lang="ro-RO" sz="2000" dirty="0"/>
              <a:t> or </a:t>
            </a:r>
            <a:r>
              <a:rPr lang="ro-RO" sz="2000" dirty="0" err="1"/>
              <a:t>unintentionally</a:t>
            </a:r>
            <a:r>
              <a:rPr lang="ro-RO" sz="2000" dirty="0"/>
              <a:t> </a:t>
            </a:r>
            <a:r>
              <a:rPr lang="ro-RO" sz="2000" dirty="0" err="1"/>
              <a:t>prioritize</a:t>
            </a:r>
            <a:r>
              <a:rPr lang="ro-RO" sz="2000" dirty="0"/>
              <a:t> client </a:t>
            </a:r>
            <a:r>
              <a:rPr lang="ro-RO" sz="2000" dirty="0" err="1"/>
              <a:t>value</a:t>
            </a:r>
            <a:r>
              <a:rPr lang="ro-RO" sz="2000" dirty="0"/>
              <a:t> </a:t>
            </a:r>
            <a:r>
              <a:rPr lang="ro-RO" sz="2000" dirty="0" err="1"/>
              <a:t>and</a:t>
            </a:r>
            <a:r>
              <a:rPr lang="ro-RO" sz="2000" dirty="0"/>
              <a:t>/or </a:t>
            </a:r>
            <a:r>
              <a:rPr lang="ro-RO" sz="2000" dirty="0" err="1"/>
              <a:t>project</a:t>
            </a:r>
            <a:r>
              <a:rPr lang="ro-RO" sz="2000" dirty="0"/>
              <a:t> </a:t>
            </a:r>
            <a:r>
              <a:rPr lang="ro-RO" sz="2000" dirty="0" err="1"/>
              <a:t>constraints</a:t>
            </a:r>
            <a:r>
              <a:rPr lang="ro-RO" sz="2000" dirty="0"/>
              <a:t> </a:t>
            </a:r>
            <a:r>
              <a:rPr lang="ro-RO" sz="2000" dirty="0" err="1"/>
              <a:t>such</a:t>
            </a:r>
            <a:r>
              <a:rPr lang="ro-RO" sz="2000" dirty="0"/>
              <a:t> as </a:t>
            </a:r>
            <a:r>
              <a:rPr lang="ro-RO" sz="2000" dirty="0" err="1"/>
              <a:t>delivery</a:t>
            </a:r>
            <a:r>
              <a:rPr lang="ro-RO" sz="2000" dirty="0"/>
              <a:t> </a:t>
            </a:r>
            <a:r>
              <a:rPr lang="ro-RO" sz="2000" dirty="0" err="1"/>
              <a:t>deadlines</a:t>
            </a:r>
            <a:r>
              <a:rPr lang="ro-RO" sz="2000" dirty="0"/>
              <a:t>, over more </a:t>
            </a:r>
            <a:r>
              <a:rPr lang="ro-RO" sz="2000" dirty="0" err="1"/>
              <a:t>technical</a:t>
            </a:r>
            <a:r>
              <a:rPr lang="ro-RO" sz="2000" dirty="0"/>
              <a:t> </a:t>
            </a:r>
            <a:r>
              <a:rPr lang="ro-RO" sz="2000" dirty="0" err="1"/>
              <a:t>implementation</a:t>
            </a:r>
            <a:r>
              <a:rPr lang="ro-RO" sz="2000" dirty="0"/>
              <a:t> </a:t>
            </a:r>
            <a:r>
              <a:rPr lang="ro-RO" sz="2000" dirty="0" err="1"/>
              <a:t>and</a:t>
            </a:r>
            <a:r>
              <a:rPr lang="ro-RO" sz="2000" dirty="0"/>
              <a:t> design </a:t>
            </a:r>
            <a:r>
              <a:rPr lang="ro-RO" sz="2000" dirty="0" err="1"/>
              <a:t>consideration</a:t>
            </a:r>
            <a:r>
              <a:rPr lang="ro-RO" sz="2000" dirty="0"/>
              <a:t> </a:t>
            </a:r>
            <a:r>
              <a:rPr lang="ro-RO" sz="2000" dirty="0">
                <a:hlinkClick r:id="rId2"/>
              </a:rPr>
              <a:t>[cit]</a:t>
            </a:r>
            <a:endParaRPr lang="ro-RO" sz="2000" dirty="0"/>
          </a:p>
          <a:p>
            <a:endParaRPr lang="ro-RO" sz="2000" dirty="0"/>
          </a:p>
          <a:p>
            <a:r>
              <a:rPr lang="ro-RO" sz="2000" dirty="0" err="1"/>
              <a:t>Signs</a:t>
            </a:r>
            <a:r>
              <a:rPr lang="ro-RO" sz="2000" dirty="0"/>
              <a:t> for:</a:t>
            </a:r>
          </a:p>
          <a:p>
            <a:pPr lvl="1"/>
            <a:r>
              <a:rPr lang="ro-RO" sz="1600" dirty="0"/>
              <a:t>Code </a:t>
            </a:r>
            <a:r>
              <a:rPr lang="ro-RO" sz="1600" dirty="0" err="1"/>
              <a:t>smells</a:t>
            </a:r>
            <a:endParaRPr lang="ro-RO" sz="1600" dirty="0"/>
          </a:p>
          <a:p>
            <a:pPr lvl="1"/>
            <a:r>
              <a:rPr lang="ro-RO" sz="1600" dirty="0" err="1"/>
              <a:t>High</a:t>
            </a:r>
            <a:r>
              <a:rPr lang="ro-RO" sz="1600" dirty="0"/>
              <a:t> </a:t>
            </a:r>
            <a:r>
              <a:rPr lang="ro-RO" sz="1600" dirty="0" err="1"/>
              <a:t>complexity</a:t>
            </a:r>
            <a:endParaRPr lang="ro-RO" sz="1600" dirty="0"/>
          </a:p>
          <a:p>
            <a:pPr lvl="1"/>
            <a:r>
              <a:rPr lang="ro-RO" sz="1600" dirty="0"/>
              <a:t>Product </a:t>
            </a:r>
            <a:r>
              <a:rPr lang="ro-RO" sz="1600" dirty="0" err="1"/>
              <a:t>bugs</a:t>
            </a:r>
            <a:endParaRPr lang="ro-RO" sz="1600" dirty="0"/>
          </a:p>
          <a:p>
            <a:pPr lvl="1"/>
            <a:r>
              <a:rPr lang="ro-RO" sz="1600" dirty="0" err="1"/>
              <a:t>Coding</a:t>
            </a:r>
            <a:r>
              <a:rPr lang="ro-RO" sz="1600" dirty="0"/>
              <a:t> </a:t>
            </a:r>
            <a:r>
              <a:rPr lang="ro-RO" sz="1600" dirty="0" err="1"/>
              <a:t>style</a:t>
            </a:r>
            <a:endParaRPr lang="ro-RO" sz="1600" dirty="0"/>
          </a:p>
          <a:p>
            <a:endParaRPr lang="ro-RO" sz="2000" dirty="0"/>
          </a:p>
          <a:p>
            <a:r>
              <a:rPr lang="ro-RO" sz="2000" dirty="0" err="1"/>
              <a:t>SonarQube</a:t>
            </a:r>
            <a:r>
              <a:rPr lang="ro-RO" sz="2000" dirty="0"/>
              <a:t> </a:t>
            </a:r>
            <a:r>
              <a:rPr lang="ro-RO" sz="2000" dirty="0">
                <a:hlinkClick r:id="rId3"/>
              </a:rPr>
              <a:t>https://docs.sonarqube.org/display/SONARQUBE52/Technical+Debt</a:t>
            </a:r>
            <a:endParaRPr lang="ro-RO" sz="2000" dirty="0"/>
          </a:p>
        </p:txBody>
      </p:sp>
      <p:sp>
        <p:nvSpPr>
          <p:cNvPr id="4" name="Footer Placeholder 3">
            <a:extLst>
              <a:ext uri="{FF2B5EF4-FFF2-40B4-BE49-F238E27FC236}">
                <a16:creationId xmlns:a16="http://schemas.microsoft.com/office/drawing/2014/main" id="{B107F975-7876-334B-BD7F-8E995E698C3D}"/>
              </a:ext>
            </a:extLst>
          </p:cNvPr>
          <p:cNvSpPr>
            <a:spLocks noGrp="1"/>
          </p:cNvSpPr>
          <p:nvPr>
            <p:ph type="ftr" sz="quarter" idx="11"/>
          </p:nvPr>
        </p:nvSpPr>
        <p:spPr/>
        <p:txBody>
          <a:bodyPr/>
          <a:lstStyle/>
          <a:p>
            <a:r>
              <a:rPr lang="en-US"/>
              <a:t>S.Motogna - Software Quality</a:t>
            </a:r>
          </a:p>
        </p:txBody>
      </p:sp>
    </p:spTree>
    <p:extLst>
      <p:ext uri="{BB962C8B-B14F-4D97-AF65-F5344CB8AC3E}">
        <p14:creationId xmlns:p14="http://schemas.microsoft.com/office/powerpoint/2010/main" val="328764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SQ Metrics</a:t>
            </a:r>
          </a:p>
        </p:txBody>
      </p:sp>
      <p:sp>
        <p:nvSpPr>
          <p:cNvPr id="3" name="Content Placeholder 2"/>
          <p:cNvSpPr>
            <a:spLocks noGrp="1"/>
          </p:cNvSpPr>
          <p:nvPr>
            <p:ph idx="1"/>
          </p:nvPr>
        </p:nvSpPr>
        <p:spPr/>
        <p:txBody>
          <a:bodyPr/>
          <a:lstStyle/>
          <a:p>
            <a:r>
              <a:rPr lang="en-US" dirty="0"/>
              <a:t>Definition of SQ metrics</a:t>
            </a:r>
          </a:p>
          <a:p>
            <a:pPr lvl="1"/>
            <a:r>
              <a:rPr lang="en-US" dirty="0"/>
              <a:t>Relevant and adequate – teams, depart., projects</a:t>
            </a:r>
          </a:p>
          <a:p>
            <a:pPr lvl="1"/>
            <a:endParaRPr lang="en-US" dirty="0"/>
          </a:p>
          <a:p>
            <a:r>
              <a:rPr lang="en-US" dirty="0"/>
              <a:t>Application – management</a:t>
            </a:r>
          </a:p>
          <a:p>
            <a:pPr lvl="1"/>
            <a:r>
              <a:rPr lang="en-US" dirty="0">
                <a:hlinkClick r:id="rId3"/>
              </a:rPr>
              <a:t>Process</a:t>
            </a:r>
            <a:r>
              <a:rPr lang="en-US" dirty="0"/>
              <a:t> [</a:t>
            </a:r>
            <a:r>
              <a:rPr lang="en-US" dirty="0" err="1"/>
              <a:t>Galin</a:t>
            </a:r>
            <a:r>
              <a:rPr lang="en-US" dirty="0"/>
              <a:t>]</a:t>
            </a:r>
          </a:p>
          <a:p>
            <a:pPr lvl="1"/>
            <a:endParaRPr lang="en-US" dirty="0"/>
          </a:p>
          <a:p>
            <a:endParaRPr lang="en-US" dirty="0"/>
          </a:p>
          <a:p>
            <a:r>
              <a:rPr lang="en-US" dirty="0"/>
              <a:t>Statistical analysis of collected data</a:t>
            </a:r>
          </a:p>
        </p:txBody>
      </p:sp>
      <p:sp>
        <p:nvSpPr>
          <p:cNvPr id="4" name="Rounded Rectangle 3"/>
          <p:cNvSpPr/>
          <p:nvPr/>
        </p:nvSpPr>
        <p:spPr>
          <a:xfrm>
            <a:off x="762000" y="2720181"/>
            <a:ext cx="74676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400" dirty="0">
                <a:solidFill>
                  <a:schemeClr val="tx1"/>
                </a:solidFill>
              </a:rPr>
              <a:t>Definition of attributes to be measured</a:t>
            </a:r>
          </a:p>
          <a:p>
            <a:pPr marL="342900" indent="-342900">
              <a:buFont typeface="+mj-lt"/>
              <a:buAutoNum type="arabicPeriod"/>
            </a:pPr>
            <a:r>
              <a:rPr lang="en-US" sz="2400" dirty="0">
                <a:solidFill>
                  <a:schemeClr val="tx1"/>
                </a:solidFill>
              </a:rPr>
              <a:t>Definition of the metrics</a:t>
            </a:r>
          </a:p>
          <a:p>
            <a:pPr marL="342900" indent="-342900">
              <a:buFont typeface="+mj-lt"/>
              <a:buAutoNum type="arabicPeriod"/>
            </a:pPr>
            <a:r>
              <a:rPr lang="en-US" sz="2400" dirty="0">
                <a:solidFill>
                  <a:schemeClr val="tx1"/>
                </a:solidFill>
              </a:rPr>
              <a:t>Determination of comparative target values</a:t>
            </a:r>
          </a:p>
          <a:p>
            <a:pPr marL="342900" indent="-342900">
              <a:buFont typeface="+mj-lt"/>
              <a:buAutoNum type="arabicPeriod"/>
            </a:pPr>
            <a:r>
              <a:rPr lang="en-US" sz="2400" dirty="0">
                <a:solidFill>
                  <a:schemeClr val="tx1"/>
                </a:solidFill>
              </a:rPr>
              <a:t>Reporting and  data collection method</a:t>
            </a:r>
          </a:p>
        </p:txBody>
      </p:sp>
      <p:sp>
        <p:nvSpPr>
          <p:cNvPr id="5" name="Footer Placeholder 4"/>
          <p:cNvSpPr>
            <a:spLocks noGrp="1"/>
          </p:cNvSpPr>
          <p:nvPr>
            <p:ph type="ftr" sz="quarter" idx="11"/>
          </p:nvPr>
        </p:nvSpPr>
        <p:spPr/>
        <p:txBody>
          <a:bodyPr/>
          <a:lstStyle/>
          <a:p>
            <a:r>
              <a:rPr lang="en-US"/>
              <a:t>S.Motogna - Software Quality</a:t>
            </a:r>
          </a:p>
        </p:txBody>
      </p:sp>
      <p:sp>
        <p:nvSpPr>
          <p:cNvPr id="6" name="Oval 5"/>
          <p:cNvSpPr/>
          <p:nvPr/>
        </p:nvSpPr>
        <p:spPr>
          <a:xfrm>
            <a:off x="7162800" y="5867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1"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1+ppt_w/2"/>
                                          </p:val>
                                        </p:tav>
                                      </p:tavLst>
                                    </p:anim>
                                    <p:anim calcmode="lin" valueType="num">
                                      <p:cBhvr additive="base">
                                        <p:cTn id="19" dur="500"/>
                                        <p:tgtEl>
                                          <p:spTgt spid="4"/>
                                        </p:tgtEl>
                                        <p:attrNameLst>
                                          <p:attrName>ppt_y</p:attrName>
                                        </p:attrNameLst>
                                      </p:cBhvr>
                                      <p:tavLst>
                                        <p:tav tm="0">
                                          <p:val>
                                            <p:strVal val="ppt_y"/>
                                          </p:val>
                                        </p:tav>
                                        <p:tav tm="100000">
                                          <p:val>
                                            <p:strVal val="ppt_y"/>
                                          </p:val>
                                        </p:tav>
                                      </p:tavLst>
                                    </p:anim>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1. </a:t>
            </a:r>
            <a:r>
              <a:rPr lang="en-US" sz="4000" dirty="0">
                <a:latin typeface="Courier New" pitchFamily="49" charset="0"/>
                <a:cs typeface="Courier New" pitchFamily="49" charset="0"/>
              </a:rPr>
              <a:t>Motorola</a:t>
            </a:r>
          </a:p>
        </p:txBody>
      </p:sp>
      <p:sp>
        <p:nvSpPr>
          <p:cNvPr id="3" name="Content Placeholder 2"/>
          <p:cNvSpPr>
            <a:spLocks noGrp="1"/>
          </p:cNvSpPr>
          <p:nvPr>
            <p:ph idx="1"/>
          </p:nvPr>
        </p:nvSpPr>
        <p:spPr/>
        <p:txBody>
          <a:bodyPr>
            <a:normAutofit/>
          </a:bodyPr>
          <a:lstStyle/>
          <a:p>
            <a:r>
              <a:rPr lang="en-US" sz="1800" dirty="0" err="1"/>
              <a:t>Daskalantonakis</a:t>
            </a:r>
            <a:r>
              <a:rPr lang="en-US" sz="1800" dirty="0"/>
              <a:t>, M. K., "A Practical View of Software Measurement and Implementation  Experiences Within Motorola (1001–1004)," </a:t>
            </a:r>
            <a:r>
              <a:rPr lang="en-US" sz="1800" i="1" dirty="0"/>
              <a:t>IEEE Transactions on Software Engineering, Vol. 18, No. 11 (November 1992): 998–1010. Copyright © IEEE, 1992</a:t>
            </a:r>
          </a:p>
          <a:p>
            <a:endParaRPr lang="en-US" sz="1800" dirty="0"/>
          </a:p>
        </p:txBody>
      </p:sp>
      <p:graphicFrame>
        <p:nvGraphicFramePr>
          <p:cNvPr id="4" name="Diagram 3"/>
          <p:cNvGraphicFramePr/>
          <p:nvPr/>
        </p:nvGraphicFramePr>
        <p:xfrm>
          <a:off x="838200" y="2895600"/>
          <a:ext cx="76200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Data 4"/>
          <p:cNvSpPr/>
          <p:nvPr/>
        </p:nvSpPr>
        <p:spPr>
          <a:xfrm>
            <a:off x="381000" y="5715000"/>
            <a:ext cx="2819400" cy="990600"/>
          </a:xfrm>
          <a:prstGeom prst="flowChartInputOutp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planning, software productivity</a:t>
            </a:r>
          </a:p>
        </p:txBody>
      </p:sp>
      <p:sp>
        <p:nvSpPr>
          <p:cNvPr id="6" name="Footer Placeholder 5"/>
          <p:cNvSpPr>
            <a:spLocks noGrp="1"/>
          </p:cNvSpPr>
          <p:nvPr>
            <p:ph type="ftr" sz="quarter" idx="11"/>
          </p:nvPr>
        </p:nvSpPr>
        <p:spPr/>
        <p:txBody>
          <a:bodyPr/>
          <a:lstStyle/>
          <a:p>
            <a:r>
              <a:rPr lang="en-US"/>
              <a:t>S.Motogna - Software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2. </a:t>
            </a:r>
            <a:r>
              <a:rPr lang="en-US" sz="4000" dirty="0">
                <a:latin typeface="Courier New" pitchFamily="49" charset="0"/>
                <a:cs typeface="Courier New" pitchFamily="49" charset="0"/>
              </a:rPr>
              <a:t>Hewlett-Packard</a:t>
            </a:r>
            <a:endParaRPr lang="en-US" sz="4000" dirty="0"/>
          </a:p>
        </p:txBody>
      </p:sp>
      <p:sp>
        <p:nvSpPr>
          <p:cNvPr id="3" name="Content Placeholder 2"/>
          <p:cNvSpPr>
            <a:spLocks noGrp="1"/>
          </p:cNvSpPr>
          <p:nvPr>
            <p:ph idx="1"/>
          </p:nvPr>
        </p:nvSpPr>
        <p:spPr/>
        <p:txBody>
          <a:bodyPr>
            <a:normAutofit/>
          </a:bodyPr>
          <a:lstStyle/>
          <a:p>
            <a:r>
              <a:rPr lang="en-US" sz="2000" dirty="0"/>
              <a:t>Grady, R. B., and D. L. Caswell</a:t>
            </a:r>
            <a:r>
              <a:rPr lang="en-US" sz="2000" i="1" dirty="0"/>
              <a:t>, Software Metrics: Establishing A Company-Wide Program, pp. 225–226. Englewood Cliffs, N.J.: Prentice-Hall</a:t>
            </a:r>
          </a:p>
          <a:p>
            <a:endParaRPr lang="en-US" sz="1800" i="1" dirty="0"/>
          </a:p>
          <a:p>
            <a:endParaRPr lang="en-US" sz="1800" i="1" dirty="0"/>
          </a:p>
          <a:p>
            <a:r>
              <a:rPr lang="en-US" sz="2800" dirty="0"/>
              <a:t>Primitive + computed metrics</a:t>
            </a:r>
          </a:p>
          <a:p>
            <a:pPr>
              <a:buNone/>
            </a:pPr>
            <a:r>
              <a:rPr lang="en-US" sz="2800" dirty="0"/>
              <a:t>				</a:t>
            </a:r>
            <a:r>
              <a:rPr lang="en-US" sz="2800" dirty="0">
                <a:sym typeface="Symbol"/>
              </a:rPr>
              <a:t>12 metrics</a:t>
            </a:r>
          </a:p>
          <a:p>
            <a:pPr>
              <a:buNone/>
            </a:pPr>
            <a:endParaRPr lang="en-US" sz="2800" dirty="0"/>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Software metrics tools</a:t>
            </a:r>
          </a:p>
          <a:p>
            <a:pPr lvl="1"/>
            <a:r>
              <a:rPr lang="en-US" dirty="0"/>
              <a:t>!!! Software quality</a:t>
            </a:r>
          </a:p>
          <a:p>
            <a:pPr lvl="1"/>
            <a:r>
              <a:rPr lang="en-US" dirty="0">
                <a:hlinkClick r:id="rId2" action="ppaction://hlinkfile"/>
              </a:rPr>
              <a:t>List</a:t>
            </a:r>
            <a:endParaRPr lang="en-US" dirty="0"/>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Basic Quality Tools</a:t>
            </a:r>
          </a:p>
        </p:txBody>
      </p:sp>
      <p:sp>
        <p:nvSpPr>
          <p:cNvPr id="3" name="Content Placeholder 2"/>
          <p:cNvSpPr>
            <a:spLocks noGrp="1"/>
          </p:cNvSpPr>
          <p:nvPr>
            <p:ph idx="1"/>
          </p:nvPr>
        </p:nvSpPr>
        <p:spPr/>
        <p:txBody>
          <a:bodyPr>
            <a:normAutofit/>
          </a:bodyPr>
          <a:lstStyle/>
          <a:p>
            <a:r>
              <a:rPr lang="en-US" dirty="0"/>
              <a:t>Ishikawa (1989)</a:t>
            </a:r>
          </a:p>
          <a:p>
            <a:r>
              <a:rPr lang="en-US" dirty="0"/>
              <a:t>Quality control</a:t>
            </a:r>
          </a:p>
          <a:p>
            <a:r>
              <a:rPr lang="en-US" dirty="0"/>
              <a:t>statistical tools for process and quality control</a:t>
            </a:r>
          </a:p>
          <a:p>
            <a:pPr lvl="1"/>
            <a:r>
              <a:rPr lang="en-US" dirty="0"/>
              <a:t>project and organization level </a:t>
            </a:r>
          </a:p>
          <a:p>
            <a:pPr lvl="1"/>
            <a:r>
              <a:rPr lang="en-US" dirty="0"/>
              <a:t>useful for project leaders and process experts.</a:t>
            </a:r>
          </a:p>
          <a:p>
            <a:r>
              <a:rPr lang="en-US" dirty="0"/>
              <a:t> do NOT provide specific information to software developers on how to improve the quality of their designs or implementation.</a:t>
            </a:r>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1. Checklist/ check sheet</a:t>
            </a:r>
          </a:p>
        </p:txBody>
      </p:sp>
      <p:sp>
        <p:nvSpPr>
          <p:cNvPr id="3" name="Content Placeholder 2"/>
          <p:cNvSpPr>
            <a:spLocks noGrp="1"/>
          </p:cNvSpPr>
          <p:nvPr>
            <p:ph idx="1"/>
          </p:nvPr>
        </p:nvSpPr>
        <p:spPr>
          <a:xfrm>
            <a:off x="457200" y="1295400"/>
            <a:ext cx="8229600" cy="4525963"/>
          </a:xfrm>
        </p:spPr>
        <p:txBody>
          <a:bodyPr/>
          <a:lstStyle/>
          <a:p>
            <a:r>
              <a:rPr lang="en-US" dirty="0"/>
              <a:t>Gathering and arranging data + confirmation</a:t>
            </a:r>
          </a:p>
          <a:p>
            <a:r>
              <a:rPr lang="en-US" dirty="0"/>
              <a:t>Types:</a:t>
            </a:r>
          </a:p>
          <a:p>
            <a:pPr lvl="1"/>
            <a:r>
              <a:rPr lang="en-US" dirty="0"/>
              <a:t>design review checklist</a:t>
            </a:r>
          </a:p>
          <a:p>
            <a:pPr lvl="1"/>
            <a:r>
              <a:rPr lang="en-US" dirty="0"/>
              <a:t>code inspection checklist</a:t>
            </a:r>
          </a:p>
          <a:p>
            <a:pPr lvl="1"/>
            <a:r>
              <a:rPr lang="en-US" dirty="0"/>
              <a:t>Example: Requirement checklist</a:t>
            </a:r>
          </a:p>
        </p:txBody>
      </p:sp>
      <p:sp>
        <p:nvSpPr>
          <p:cNvPr id="4" name="Footer Placeholder 3"/>
          <p:cNvSpPr>
            <a:spLocks noGrp="1"/>
          </p:cNvSpPr>
          <p:nvPr>
            <p:ph type="ftr" sz="quarter" idx="11"/>
          </p:nvPr>
        </p:nvSpPr>
        <p:spPr/>
        <p:txBody>
          <a:bodyPr/>
          <a:lstStyle/>
          <a:p>
            <a:r>
              <a:rPr lang="en-US"/>
              <a:t>S.Motogna - Software Quality</a:t>
            </a:r>
          </a:p>
        </p:txBody>
      </p:sp>
      <p:grpSp>
        <p:nvGrpSpPr>
          <p:cNvPr id="9" name="Group 8"/>
          <p:cNvGrpSpPr/>
          <p:nvPr/>
        </p:nvGrpSpPr>
        <p:grpSpPr>
          <a:xfrm>
            <a:off x="533400" y="4267200"/>
            <a:ext cx="7924800" cy="2031325"/>
            <a:chOff x="533400" y="4267200"/>
            <a:chExt cx="7924800" cy="2031325"/>
          </a:xfrm>
        </p:grpSpPr>
        <p:sp>
          <p:nvSpPr>
            <p:cNvPr id="7" name="TextBox 6"/>
            <p:cNvSpPr txBox="1"/>
            <p:nvPr/>
          </p:nvSpPr>
          <p:spPr>
            <a:xfrm>
              <a:off x="533400" y="4419600"/>
              <a:ext cx="3581400" cy="1477328"/>
            </a:xfrm>
            <a:prstGeom prst="rect">
              <a:avLst/>
            </a:prstGeom>
            <a:noFill/>
          </p:spPr>
          <p:txBody>
            <a:bodyPr wrap="square" rtlCol="0">
              <a:spAutoFit/>
            </a:bodyPr>
            <a:lstStyle/>
            <a:p>
              <a:r>
                <a:rPr lang="en-US" b="1" dirty="0"/>
                <a:t>When to use it?</a:t>
              </a:r>
            </a:p>
            <a:p>
              <a:pPr>
                <a:buFont typeface="Arial" pitchFamily="34" charset="0"/>
                <a:buChar char="•"/>
              </a:pPr>
              <a:r>
                <a:rPr lang="en-US" dirty="0"/>
                <a:t>When data observed and collected repeatedly </a:t>
              </a:r>
            </a:p>
            <a:p>
              <a:pPr>
                <a:buFont typeface="Arial" pitchFamily="34" charset="0"/>
                <a:buChar char="•"/>
              </a:pPr>
              <a:r>
                <a:rPr lang="en-US" dirty="0"/>
                <a:t>When collecting data from a production process.</a:t>
              </a:r>
            </a:p>
          </p:txBody>
        </p:sp>
        <p:sp>
          <p:nvSpPr>
            <p:cNvPr id="8" name="TextBox 7"/>
            <p:cNvSpPr txBox="1"/>
            <p:nvPr/>
          </p:nvSpPr>
          <p:spPr>
            <a:xfrm>
              <a:off x="4800600" y="4267200"/>
              <a:ext cx="3657600" cy="2031325"/>
            </a:xfrm>
            <a:prstGeom prst="rect">
              <a:avLst/>
            </a:prstGeom>
            <a:noFill/>
          </p:spPr>
          <p:txBody>
            <a:bodyPr wrap="square" rtlCol="0">
              <a:spAutoFit/>
            </a:bodyPr>
            <a:lstStyle/>
            <a:p>
              <a:r>
                <a:rPr lang="en-US" b="1" dirty="0"/>
                <a:t>How to use it?</a:t>
              </a:r>
            </a:p>
            <a:p>
              <a:r>
                <a:rPr lang="en-US" dirty="0"/>
                <a:t>1. Decide what event or problem will be observed. Develop operational definitions.</a:t>
              </a:r>
            </a:p>
            <a:p>
              <a:r>
                <a:rPr lang="en-US" dirty="0"/>
                <a:t>2. Decide when data will be collected and for how long.</a:t>
              </a:r>
            </a:p>
            <a:p>
              <a:r>
                <a:rPr lang="en-US" dirty="0"/>
                <a:t>…</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2. Pareto Diagram</a:t>
            </a:r>
          </a:p>
        </p:txBody>
      </p:sp>
      <p:sp>
        <p:nvSpPr>
          <p:cNvPr id="3" name="Content Placeholder 2"/>
          <p:cNvSpPr>
            <a:spLocks noGrp="1"/>
          </p:cNvSpPr>
          <p:nvPr>
            <p:ph idx="1"/>
          </p:nvPr>
        </p:nvSpPr>
        <p:spPr>
          <a:xfrm>
            <a:off x="457200" y="1371600"/>
            <a:ext cx="8229600" cy="4754563"/>
          </a:xfrm>
        </p:spPr>
        <p:txBody>
          <a:bodyPr/>
          <a:lstStyle/>
          <a:p>
            <a:r>
              <a:rPr lang="en-US" dirty="0"/>
              <a:t>X axis = defect cause</a:t>
            </a:r>
          </a:p>
          <a:p>
            <a:r>
              <a:rPr lang="en-US" dirty="0"/>
              <a:t>Y axis = defect count</a:t>
            </a:r>
          </a:p>
          <a:p>
            <a:r>
              <a:rPr lang="en-US" dirty="0"/>
              <a:t>Pareto analysis: 80-20%</a:t>
            </a:r>
          </a:p>
        </p:txBody>
      </p:sp>
      <p:pic>
        <p:nvPicPr>
          <p:cNvPr id="4" name="Picture 3" descr="pareto.JPG"/>
          <p:cNvPicPr>
            <a:picLocks noChangeAspect="1"/>
          </p:cNvPicPr>
          <p:nvPr/>
        </p:nvPicPr>
        <p:blipFill>
          <a:blip r:embed="rId2" cstate="print"/>
          <a:stretch>
            <a:fillRect/>
          </a:stretch>
        </p:blipFill>
        <p:spPr>
          <a:xfrm>
            <a:off x="3810000" y="3103592"/>
            <a:ext cx="4690240" cy="3359120"/>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7" name="TextBox 6"/>
          <p:cNvSpPr txBox="1"/>
          <p:nvPr/>
        </p:nvSpPr>
        <p:spPr>
          <a:xfrm>
            <a:off x="533400" y="4038600"/>
            <a:ext cx="3581400" cy="2308324"/>
          </a:xfrm>
          <a:prstGeom prst="rect">
            <a:avLst/>
          </a:prstGeom>
          <a:noFill/>
        </p:spPr>
        <p:txBody>
          <a:bodyPr wrap="square" rtlCol="0">
            <a:spAutoFit/>
          </a:bodyPr>
          <a:lstStyle/>
          <a:p>
            <a:r>
              <a:rPr lang="en-US" b="1" dirty="0"/>
              <a:t>When to use it?</a:t>
            </a:r>
          </a:p>
          <a:p>
            <a:pPr>
              <a:buFont typeface="Arial" pitchFamily="34" charset="0"/>
              <a:buChar char="•"/>
            </a:pPr>
            <a:r>
              <a:rPr lang="en-US" dirty="0"/>
              <a:t>When analyzing data about the frequency of problems or causes in a process.</a:t>
            </a:r>
          </a:p>
          <a:p>
            <a:pPr>
              <a:buFont typeface="Arial" pitchFamily="34" charset="0"/>
              <a:buChar char="•"/>
            </a:pPr>
            <a:r>
              <a:rPr lang="en-US" dirty="0"/>
              <a:t>When analyzing causes by looking at their specific components.</a:t>
            </a:r>
          </a:p>
          <a:p>
            <a:pPr>
              <a:buFont typeface="Arial" pitchFamily="34" charset="0"/>
              <a:buChar char="•"/>
            </a:pPr>
            <a:r>
              <a:rPr lang="en-US" dirty="0"/>
              <a:t>When communicating with others about your data.</a:t>
            </a:r>
          </a:p>
        </p:txBody>
      </p:sp>
      <p:sp>
        <p:nvSpPr>
          <p:cNvPr id="9" name="TextBox 8"/>
          <p:cNvSpPr txBox="1"/>
          <p:nvPr/>
        </p:nvSpPr>
        <p:spPr>
          <a:xfrm>
            <a:off x="5181600" y="1447800"/>
            <a:ext cx="3505200" cy="5078313"/>
          </a:xfrm>
          <a:prstGeom prst="rect">
            <a:avLst/>
          </a:prstGeom>
          <a:noFill/>
        </p:spPr>
        <p:txBody>
          <a:bodyPr wrap="square" rtlCol="0">
            <a:spAutoFit/>
          </a:bodyPr>
          <a:lstStyle/>
          <a:p>
            <a:r>
              <a:rPr lang="en-US" b="1" dirty="0"/>
              <a:t>How to use it?</a:t>
            </a:r>
          </a:p>
          <a:p>
            <a:r>
              <a:rPr lang="en-US" dirty="0"/>
              <a:t>1.Decide categories to group items.</a:t>
            </a:r>
          </a:p>
          <a:p>
            <a:r>
              <a:rPr lang="en-US" dirty="0"/>
              <a:t>2. Decide measurement: frequency, quantity, cost and time.</a:t>
            </a:r>
          </a:p>
          <a:p>
            <a:r>
              <a:rPr lang="en-US" dirty="0"/>
              <a:t>3. Decide period of time</a:t>
            </a:r>
          </a:p>
          <a:p>
            <a:r>
              <a:rPr lang="en-US" dirty="0"/>
              <a:t>4. Collect the data, recording the category each time. </a:t>
            </a:r>
          </a:p>
          <a:p>
            <a:r>
              <a:rPr lang="en-US" dirty="0"/>
              <a:t>5. Subtotal the measurements for each category.</a:t>
            </a:r>
          </a:p>
          <a:p>
            <a:r>
              <a:rPr lang="en-US" dirty="0"/>
              <a:t>6. Determine the appropriate scale for the measurements you have collected. The maximum value will be the largest subtotal from step 5. Mark the scale on the left side of the chart.</a:t>
            </a:r>
          </a:p>
          <a:p>
            <a:r>
              <a:rPr lang="en-US" dirty="0"/>
              <a:t>7. Construct and label bars for each category. Place the tallest at the far left, and so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Histogram</a:t>
            </a:r>
          </a:p>
        </p:txBody>
      </p:sp>
      <p:sp>
        <p:nvSpPr>
          <p:cNvPr id="3" name="Content Placeholder 2"/>
          <p:cNvSpPr>
            <a:spLocks noGrp="1"/>
          </p:cNvSpPr>
          <p:nvPr>
            <p:ph idx="1"/>
          </p:nvPr>
        </p:nvSpPr>
        <p:spPr>
          <a:xfrm>
            <a:off x="457200" y="1600200"/>
            <a:ext cx="4343400" cy="4525963"/>
          </a:xfrm>
        </p:spPr>
        <p:txBody>
          <a:bodyPr>
            <a:normAutofit fontScale="92500" lnSpcReduction="20000"/>
          </a:bodyPr>
          <a:lstStyle/>
          <a:p>
            <a:r>
              <a:rPr lang="en-US" sz="2800" dirty="0"/>
              <a:t>graphic representation of frequency </a:t>
            </a:r>
          </a:p>
          <a:p>
            <a:r>
              <a:rPr lang="en-US" sz="2800" dirty="0"/>
              <a:t>X-axis lists the unit  intervals of a parameter</a:t>
            </a:r>
          </a:p>
          <a:p>
            <a:r>
              <a:rPr lang="en-US" sz="2800" dirty="0"/>
              <a:t>Y-axis contains the frequency counts. </a:t>
            </a:r>
          </a:p>
          <a:p>
            <a:r>
              <a:rPr lang="en-US" sz="2800" dirty="0"/>
              <a:t>order of X variable, (Pareto diagram - order of the frequency counts)</a:t>
            </a:r>
          </a:p>
          <a:p>
            <a:r>
              <a:rPr lang="en-US" sz="2800" dirty="0"/>
              <a:t>show the distribution characteristics of a parameter</a:t>
            </a:r>
          </a:p>
        </p:txBody>
      </p:sp>
      <p:pic>
        <p:nvPicPr>
          <p:cNvPr id="4" name="Picture 3" descr="histogram.jpg"/>
          <p:cNvPicPr>
            <a:picLocks noChangeAspect="1"/>
          </p:cNvPicPr>
          <p:nvPr/>
        </p:nvPicPr>
        <p:blipFill>
          <a:blip r:embed="rId2" cstate="print"/>
          <a:stretch>
            <a:fillRect/>
          </a:stretch>
        </p:blipFill>
        <p:spPr>
          <a:xfrm>
            <a:off x="5029200" y="3276600"/>
            <a:ext cx="3529013" cy="2952848"/>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12" name="TextBox 11"/>
          <p:cNvSpPr txBox="1"/>
          <p:nvPr/>
        </p:nvSpPr>
        <p:spPr>
          <a:xfrm>
            <a:off x="5029200" y="1524000"/>
            <a:ext cx="3581400" cy="2862322"/>
          </a:xfrm>
          <a:prstGeom prst="rect">
            <a:avLst/>
          </a:prstGeom>
          <a:noFill/>
        </p:spPr>
        <p:txBody>
          <a:bodyPr wrap="square" rtlCol="0">
            <a:spAutoFit/>
          </a:bodyPr>
          <a:lstStyle/>
          <a:p>
            <a:r>
              <a:rPr lang="en-US" b="1" dirty="0"/>
              <a:t>When to use it?</a:t>
            </a:r>
          </a:p>
          <a:p>
            <a:pPr>
              <a:buFont typeface="Arial" pitchFamily="34" charset="0"/>
              <a:buChar char="•"/>
            </a:pPr>
            <a:r>
              <a:rPr lang="en-US" dirty="0"/>
              <a:t>When the data are numerical.</a:t>
            </a:r>
          </a:p>
          <a:p>
            <a:pPr>
              <a:buFont typeface="Arial" pitchFamily="34" charset="0"/>
              <a:buChar char="•"/>
            </a:pPr>
            <a:r>
              <a:rPr lang="en-US" dirty="0"/>
              <a:t>When you want to see the shape of the data’s distribution, especially when determining whether the output of a process is distributed approximately normally.</a:t>
            </a:r>
          </a:p>
          <a:p>
            <a:pPr>
              <a:buFont typeface="Arial" pitchFamily="34" charset="0"/>
              <a:buChar char="•"/>
            </a:pPr>
            <a:r>
              <a:rPr lang="en-US" dirty="0"/>
              <a:t>When analyzing whether a process can meet the customer’s requirements.</a:t>
            </a:r>
          </a:p>
        </p:txBody>
      </p:sp>
      <p:sp>
        <p:nvSpPr>
          <p:cNvPr id="13" name="TextBox 12"/>
          <p:cNvSpPr txBox="1"/>
          <p:nvPr/>
        </p:nvSpPr>
        <p:spPr>
          <a:xfrm>
            <a:off x="5029200" y="1676400"/>
            <a:ext cx="3505200" cy="1477328"/>
          </a:xfrm>
          <a:prstGeom prst="rect">
            <a:avLst/>
          </a:prstGeom>
          <a:noFill/>
        </p:spPr>
        <p:txBody>
          <a:bodyPr wrap="square" rtlCol="0">
            <a:spAutoFit/>
          </a:bodyPr>
          <a:lstStyle/>
          <a:p>
            <a:r>
              <a:rPr lang="en-US" b="1" dirty="0"/>
              <a:t>How to use it?</a:t>
            </a:r>
          </a:p>
          <a:p>
            <a:pPr marL="342900" indent="-342900">
              <a:buAutoNum type="arabicPeriod"/>
            </a:pPr>
            <a:r>
              <a:rPr lang="en-US" dirty="0"/>
              <a:t>Collect at least 50 consecutive data points from a process.</a:t>
            </a:r>
          </a:p>
          <a:p>
            <a:pPr marL="342900" indent="-342900">
              <a:buAutoNum type="arabicPeriod"/>
            </a:pPr>
            <a:r>
              <a:rPr lang="en-US" dirty="0"/>
              <a:t>Analyze </a:t>
            </a:r>
            <a:r>
              <a:rPr lang="en-US" dirty="0">
                <a:hlinkClick r:id="rId3"/>
              </a:rPr>
              <a:t>shape and meaning</a:t>
            </a:r>
            <a:endParaRPr lang="en-US" dirty="0"/>
          </a:p>
          <a:p>
            <a:pPr marL="342900" indent="-342900"/>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Scatter diagram</a:t>
            </a:r>
          </a:p>
        </p:txBody>
      </p:sp>
      <p:sp>
        <p:nvSpPr>
          <p:cNvPr id="3" name="Content Placeholder 2"/>
          <p:cNvSpPr>
            <a:spLocks noGrp="1"/>
          </p:cNvSpPr>
          <p:nvPr>
            <p:ph idx="1"/>
          </p:nvPr>
        </p:nvSpPr>
        <p:spPr>
          <a:xfrm>
            <a:off x="457200" y="1600200"/>
            <a:ext cx="4267200" cy="4525963"/>
          </a:xfrm>
        </p:spPr>
        <p:txBody>
          <a:bodyPr>
            <a:normAutofit/>
          </a:bodyPr>
          <a:lstStyle/>
          <a:p>
            <a:r>
              <a:rPr lang="en-US" sz="2400" dirty="0"/>
              <a:t>the relationship of two interval variables</a:t>
            </a:r>
          </a:p>
          <a:p>
            <a:r>
              <a:rPr lang="en-US" sz="2400" dirty="0"/>
              <a:t>X-axis = independent variable </a:t>
            </a:r>
          </a:p>
          <a:p>
            <a:r>
              <a:rPr lang="en-US" sz="2400" dirty="0"/>
              <a:t>Y-axis = dependent variable</a:t>
            </a:r>
          </a:p>
          <a:p>
            <a:r>
              <a:rPr lang="en-US" sz="2400" dirty="0"/>
              <a:t>Each point in a scatter diagram represents an observation of both the dependent and independent variables</a:t>
            </a:r>
          </a:p>
          <a:p>
            <a:r>
              <a:rPr lang="en-US" sz="2400" dirty="0"/>
              <a:t>help data-based decision making</a:t>
            </a:r>
          </a:p>
        </p:txBody>
      </p:sp>
      <p:pic>
        <p:nvPicPr>
          <p:cNvPr id="4" name="Picture 3" descr="scatter.jpg"/>
          <p:cNvPicPr>
            <a:picLocks noChangeAspect="1"/>
          </p:cNvPicPr>
          <p:nvPr/>
        </p:nvPicPr>
        <p:blipFill>
          <a:blip r:embed="rId2" cstate="print"/>
          <a:stretch>
            <a:fillRect/>
          </a:stretch>
        </p:blipFill>
        <p:spPr>
          <a:xfrm>
            <a:off x="4648200" y="3657600"/>
            <a:ext cx="4084982" cy="2743200"/>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6" name="TextBox 5"/>
          <p:cNvSpPr txBox="1"/>
          <p:nvPr/>
        </p:nvSpPr>
        <p:spPr>
          <a:xfrm>
            <a:off x="4876800" y="1295400"/>
            <a:ext cx="3581400" cy="2308324"/>
          </a:xfrm>
          <a:prstGeom prst="rect">
            <a:avLst/>
          </a:prstGeom>
          <a:noFill/>
        </p:spPr>
        <p:txBody>
          <a:bodyPr wrap="square" rtlCol="0">
            <a:spAutoFit/>
          </a:bodyPr>
          <a:lstStyle/>
          <a:p>
            <a:r>
              <a:rPr lang="en-US" b="1" dirty="0"/>
              <a:t>When to use it?</a:t>
            </a:r>
          </a:p>
          <a:p>
            <a:pPr>
              <a:buFont typeface="Arial" pitchFamily="34" charset="0"/>
              <a:buChar char="•"/>
            </a:pPr>
            <a:r>
              <a:rPr lang="en-US" dirty="0"/>
              <a:t>When you have paired numerical data.</a:t>
            </a:r>
          </a:p>
          <a:p>
            <a:pPr>
              <a:buFont typeface="Arial" pitchFamily="34" charset="0"/>
              <a:buChar char="•"/>
            </a:pPr>
            <a:r>
              <a:rPr lang="en-US" dirty="0"/>
              <a:t>When your dependent variable may have multiple values for each value of your independent variable.</a:t>
            </a:r>
          </a:p>
          <a:p>
            <a:pPr>
              <a:buFont typeface="Arial" pitchFamily="34" charset="0"/>
              <a:buChar char="•"/>
            </a:pPr>
            <a:r>
              <a:rPr lang="en-US" dirty="0"/>
              <a:t>When trying to determine whether the two variables are related</a:t>
            </a:r>
            <a:endParaRPr lang="en-US" b="1" dirty="0"/>
          </a:p>
        </p:txBody>
      </p:sp>
      <p:sp>
        <p:nvSpPr>
          <p:cNvPr id="7" name="TextBox 6"/>
          <p:cNvSpPr txBox="1"/>
          <p:nvPr/>
        </p:nvSpPr>
        <p:spPr>
          <a:xfrm>
            <a:off x="4953000" y="1295400"/>
            <a:ext cx="3505200" cy="2862322"/>
          </a:xfrm>
          <a:prstGeom prst="rect">
            <a:avLst/>
          </a:prstGeom>
          <a:noFill/>
        </p:spPr>
        <p:txBody>
          <a:bodyPr wrap="square" rtlCol="0">
            <a:spAutoFit/>
          </a:bodyPr>
          <a:lstStyle/>
          <a:p>
            <a:r>
              <a:rPr lang="en-US" b="1" dirty="0"/>
              <a:t>How to use it?</a:t>
            </a:r>
          </a:p>
          <a:p>
            <a:pPr marL="342900" indent="-342900">
              <a:buAutoNum type="arabicPeriod"/>
            </a:pPr>
            <a:r>
              <a:rPr lang="en-US" dirty="0"/>
              <a:t>Collect pairs of data where a relationship is suspected.</a:t>
            </a:r>
          </a:p>
          <a:p>
            <a:pPr marL="342900" indent="-342900">
              <a:buAutoNum type="arabicPeriod"/>
            </a:pPr>
            <a:r>
              <a:rPr lang="en-US" dirty="0"/>
              <a:t>Look at the pattern of points to see if a relationship is obvious. If the data clearly form a line or a curve, you may stop. The variables are correlated.</a:t>
            </a:r>
          </a:p>
          <a:p>
            <a:pPr marL="342900" indent="-342900">
              <a:buAutoNum type="arabicPeriod"/>
            </a:pPr>
            <a:r>
              <a:rPr lang="en-US" dirty="0"/>
              <a:t> You may wish to use regression or correlation analysis now.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a:t>
            </a:r>
          </a:p>
        </p:txBody>
      </p:sp>
      <p:sp>
        <p:nvSpPr>
          <p:cNvPr id="3" name="Content Placeholder 2"/>
          <p:cNvSpPr>
            <a:spLocks noGrp="1"/>
          </p:cNvSpPr>
          <p:nvPr>
            <p:ph idx="1"/>
          </p:nvPr>
        </p:nvSpPr>
        <p:spPr/>
        <p:txBody>
          <a:bodyPr/>
          <a:lstStyle/>
          <a:p>
            <a:r>
              <a:rPr lang="en-US" dirty="0"/>
              <a:t>Nominal scale</a:t>
            </a:r>
          </a:p>
          <a:p>
            <a:r>
              <a:rPr lang="en-US" dirty="0"/>
              <a:t>Ordinal scale</a:t>
            </a:r>
          </a:p>
          <a:p>
            <a:r>
              <a:rPr lang="en-US" dirty="0"/>
              <a:t>Interval scale</a:t>
            </a:r>
          </a:p>
          <a:p>
            <a:r>
              <a:rPr lang="en-US" dirty="0"/>
              <a:t>Ratio scale</a:t>
            </a:r>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5. Run chart</a:t>
            </a:r>
          </a:p>
        </p:txBody>
      </p:sp>
      <p:sp>
        <p:nvSpPr>
          <p:cNvPr id="3" name="Content Placeholder 2"/>
          <p:cNvSpPr>
            <a:spLocks noGrp="1"/>
          </p:cNvSpPr>
          <p:nvPr>
            <p:ph idx="1"/>
          </p:nvPr>
        </p:nvSpPr>
        <p:spPr>
          <a:xfrm>
            <a:off x="457200" y="1066800"/>
            <a:ext cx="8229600" cy="4830763"/>
          </a:xfrm>
        </p:spPr>
        <p:txBody>
          <a:bodyPr>
            <a:normAutofit/>
          </a:bodyPr>
          <a:lstStyle/>
          <a:p>
            <a:r>
              <a:rPr lang="en-US" sz="2400" dirty="0"/>
              <a:t>tracks the performance of parameter over time</a:t>
            </a:r>
          </a:p>
          <a:p>
            <a:r>
              <a:rPr lang="en-US" sz="2400" dirty="0"/>
              <a:t>X-axis = time </a:t>
            </a:r>
          </a:p>
          <a:p>
            <a:r>
              <a:rPr lang="en-US" sz="2400" dirty="0"/>
              <a:t>Y-axis = value of the parameter. </a:t>
            </a:r>
          </a:p>
          <a:p>
            <a:r>
              <a:rPr lang="en-US" sz="2400" dirty="0"/>
              <a:t>used for trend analysis</a:t>
            </a:r>
          </a:p>
          <a:p>
            <a:r>
              <a:rPr lang="en-US" sz="2400" dirty="0"/>
              <a:t>pie chart, bar graph, circle graph [Ishikawa]</a:t>
            </a:r>
          </a:p>
        </p:txBody>
      </p:sp>
      <p:pic>
        <p:nvPicPr>
          <p:cNvPr id="4" name="Picture 3" descr="runchart.jpg"/>
          <p:cNvPicPr>
            <a:picLocks noChangeAspect="1"/>
          </p:cNvPicPr>
          <p:nvPr/>
        </p:nvPicPr>
        <p:blipFill>
          <a:blip r:embed="rId2" cstate="print"/>
          <a:stretch>
            <a:fillRect/>
          </a:stretch>
        </p:blipFill>
        <p:spPr>
          <a:xfrm>
            <a:off x="4114800" y="3657600"/>
            <a:ext cx="4038600" cy="2560320"/>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8" name="TextBox 7"/>
          <p:cNvSpPr txBox="1"/>
          <p:nvPr/>
        </p:nvSpPr>
        <p:spPr>
          <a:xfrm>
            <a:off x="533400" y="3733800"/>
            <a:ext cx="3886200" cy="1754326"/>
          </a:xfrm>
          <a:prstGeom prst="rect">
            <a:avLst/>
          </a:prstGeom>
          <a:noFill/>
        </p:spPr>
        <p:txBody>
          <a:bodyPr wrap="square" rtlCol="0">
            <a:spAutoFit/>
          </a:bodyPr>
          <a:lstStyle/>
          <a:p>
            <a:r>
              <a:rPr lang="en-US" b="1" dirty="0"/>
              <a:t>When to use it?</a:t>
            </a:r>
          </a:p>
          <a:p>
            <a:pPr>
              <a:buFont typeface="Arial" pitchFamily="34" charset="0"/>
              <a:buChar char="•"/>
            </a:pPr>
            <a:r>
              <a:rPr lang="en-US" dirty="0"/>
              <a:t>Before collecting data.</a:t>
            </a:r>
          </a:p>
          <a:p>
            <a:pPr>
              <a:buFont typeface="Arial" pitchFamily="34" charset="0"/>
              <a:buChar char="•"/>
            </a:pPr>
            <a:r>
              <a:rPr lang="en-US" dirty="0"/>
              <a:t> When data come from several sources or conditions,</a:t>
            </a:r>
          </a:p>
          <a:p>
            <a:pPr>
              <a:buFont typeface="Arial" pitchFamily="34" charset="0"/>
              <a:buChar char="•"/>
            </a:pPr>
            <a:r>
              <a:rPr lang="en-US" dirty="0"/>
              <a:t> when following the data in time / space</a:t>
            </a:r>
          </a:p>
        </p:txBody>
      </p:sp>
      <p:sp>
        <p:nvSpPr>
          <p:cNvPr id="9" name="TextBox 8"/>
          <p:cNvSpPr txBox="1"/>
          <p:nvPr/>
        </p:nvSpPr>
        <p:spPr>
          <a:xfrm>
            <a:off x="4419600" y="3581400"/>
            <a:ext cx="4343400" cy="2308324"/>
          </a:xfrm>
          <a:prstGeom prst="rect">
            <a:avLst/>
          </a:prstGeom>
          <a:noFill/>
        </p:spPr>
        <p:txBody>
          <a:bodyPr wrap="square" rtlCol="0">
            <a:spAutoFit/>
          </a:bodyPr>
          <a:lstStyle/>
          <a:p>
            <a:r>
              <a:rPr lang="en-US" b="1" dirty="0"/>
              <a:t>How to use it?</a:t>
            </a:r>
          </a:p>
          <a:p>
            <a:pPr marL="342900" indent="-342900">
              <a:buAutoNum type="arabicPeriod"/>
            </a:pPr>
            <a:r>
              <a:rPr lang="en-US" dirty="0"/>
              <a:t>Consider which information about the sources of the data might have an effect on the results</a:t>
            </a:r>
          </a:p>
          <a:p>
            <a:pPr marL="342900" indent="-342900">
              <a:buAutoNum type="arabicPeriod"/>
            </a:pPr>
            <a:r>
              <a:rPr lang="en-US" dirty="0"/>
              <a:t>Analyze the subsets of stratified data separately: draw quadrants, count points and determine the critical value for each set of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6. Control chart </a:t>
            </a:r>
          </a:p>
        </p:txBody>
      </p:sp>
      <p:sp>
        <p:nvSpPr>
          <p:cNvPr id="3" name="Content Placeholder 2"/>
          <p:cNvSpPr>
            <a:spLocks noGrp="1"/>
          </p:cNvSpPr>
          <p:nvPr>
            <p:ph idx="1"/>
          </p:nvPr>
        </p:nvSpPr>
        <p:spPr>
          <a:xfrm>
            <a:off x="457200" y="1066800"/>
            <a:ext cx="8229600" cy="5257800"/>
          </a:xfrm>
        </p:spPr>
        <p:txBody>
          <a:bodyPr>
            <a:normAutofit/>
          </a:bodyPr>
          <a:lstStyle/>
          <a:p>
            <a:r>
              <a:rPr lang="en-US" sz="2000" dirty="0"/>
              <a:t>advanced form of a run chart </a:t>
            </a:r>
          </a:p>
          <a:p>
            <a:r>
              <a:rPr lang="en-US" sz="2000" dirty="0"/>
              <a:t>central line, a pair of control limits </a:t>
            </a:r>
          </a:p>
          <a:p>
            <a:r>
              <a:rPr lang="en-US" sz="2000" dirty="0"/>
              <a:t>X-axis = real time. </a:t>
            </a:r>
          </a:p>
          <a:p>
            <a:r>
              <a:rPr lang="en-US" sz="2000" dirty="0"/>
              <a:t>If all values of the parameter are within the control limits and show no particular tendency =&gt; controlled state. </a:t>
            </a:r>
          </a:p>
          <a:p>
            <a:r>
              <a:rPr lang="en-US" sz="2000" dirty="0"/>
              <a:t>If values outside the control limits or indicate a trend =&gt; out of control</a:t>
            </a:r>
          </a:p>
        </p:txBody>
      </p:sp>
      <p:pic>
        <p:nvPicPr>
          <p:cNvPr id="4" name="Picture 3" descr="control.jpg"/>
          <p:cNvPicPr>
            <a:picLocks noChangeAspect="1"/>
          </p:cNvPicPr>
          <p:nvPr/>
        </p:nvPicPr>
        <p:blipFill>
          <a:blip r:embed="rId2" cstate="print"/>
          <a:stretch>
            <a:fillRect/>
          </a:stretch>
        </p:blipFill>
        <p:spPr>
          <a:xfrm>
            <a:off x="2590800" y="4114800"/>
            <a:ext cx="4012814" cy="2028825"/>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6" name="TextBox 5"/>
          <p:cNvSpPr txBox="1"/>
          <p:nvPr/>
        </p:nvSpPr>
        <p:spPr>
          <a:xfrm>
            <a:off x="533400" y="3733800"/>
            <a:ext cx="3886200" cy="2585323"/>
          </a:xfrm>
          <a:prstGeom prst="rect">
            <a:avLst/>
          </a:prstGeom>
          <a:noFill/>
        </p:spPr>
        <p:txBody>
          <a:bodyPr wrap="square" rtlCol="0">
            <a:spAutoFit/>
          </a:bodyPr>
          <a:lstStyle/>
          <a:p>
            <a:r>
              <a:rPr lang="en-US" b="1" dirty="0"/>
              <a:t>When to use it?</a:t>
            </a:r>
          </a:p>
          <a:p>
            <a:pPr>
              <a:buFont typeface="Arial" pitchFamily="34" charset="0"/>
              <a:buChar char="•"/>
            </a:pPr>
            <a:r>
              <a:rPr lang="en-US" dirty="0"/>
              <a:t>When controlling ongoing processes by finding and correcting problems as they occur.</a:t>
            </a:r>
          </a:p>
          <a:p>
            <a:pPr>
              <a:buFont typeface="Arial" pitchFamily="34" charset="0"/>
              <a:buChar char="•"/>
            </a:pPr>
            <a:r>
              <a:rPr lang="en-US" dirty="0"/>
              <a:t>When predicting the expected range of outcomes from a process.</a:t>
            </a:r>
          </a:p>
          <a:p>
            <a:pPr>
              <a:buFont typeface="Arial" pitchFamily="34" charset="0"/>
              <a:buChar char="•"/>
            </a:pPr>
            <a:r>
              <a:rPr lang="en-US" dirty="0"/>
              <a:t>When determining whether your quality improvement project make fundamental changes to the process.</a:t>
            </a:r>
          </a:p>
        </p:txBody>
      </p:sp>
      <p:sp>
        <p:nvSpPr>
          <p:cNvPr id="7" name="TextBox 6"/>
          <p:cNvSpPr txBox="1"/>
          <p:nvPr/>
        </p:nvSpPr>
        <p:spPr>
          <a:xfrm>
            <a:off x="4419600" y="3581400"/>
            <a:ext cx="4343400" cy="2862322"/>
          </a:xfrm>
          <a:prstGeom prst="rect">
            <a:avLst/>
          </a:prstGeom>
          <a:noFill/>
        </p:spPr>
        <p:txBody>
          <a:bodyPr wrap="square" rtlCol="0">
            <a:spAutoFit/>
          </a:bodyPr>
          <a:lstStyle/>
          <a:p>
            <a:r>
              <a:rPr lang="en-US" b="1" dirty="0"/>
              <a:t>How to use it?</a:t>
            </a:r>
          </a:p>
          <a:p>
            <a:r>
              <a:rPr lang="en-US" dirty="0"/>
              <a:t>1. Choose the appropriate control chart for your data.</a:t>
            </a:r>
          </a:p>
          <a:p>
            <a:r>
              <a:rPr lang="en-US" dirty="0"/>
              <a:t>2. Determine the appropriate time period for collecting and plotting data.</a:t>
            </a:r>
          </a:p>
          <a:p>
            <a:r>
              <a:rPr lang="en-US" dirty="0"/>
              <a:t>3. Collect data, construct your chart and analyze the data.</a:t>
            </a:r>
          </a:p>
          <a:p>
            <a:r>
              <a:rPr lang="en-US" dirty="0"/>
              <a:t>4. Look for “out-of-control signals” on the control chart. When one is identified, mark it on the chart and investigate the cause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Cause-and-effect diagram</a:t>
            </a:r>
          </a:p>
        </p:txBody>
      </p:sp>
      <p:sp>
        <p:nvSpPr>
          <p:cNvPr id="3" name="Content Placeholder 2"/>
          <p:cNvSpPr>
            <a:spLocks noGrp="1"/>
          </p:cNvSpPr>
          <p:nvPr>
            <p:ph idx="1"/>
          </p:nvPr>
        </p:nvSpPr>
        <p:spPr/>
        <p:txBody>
          <a:bodyPr>
            <a:normAutofit/>
          </a:bodyPr>
          <a:lstStyle/>
          <a:p>
            <a:r>
              <a:rPr lang="en-US" sz="2400" dirty="0"/>
              <a:t>(fishbone diagram)</a:t>
            </a:r>
          </a:p>
          <a:p>
            <a:r>
              <a:rPr lang="en-US" sz="2400" dirty="0"/>
              <a:t>shows the relationship between a quality characteristic and factors that affect that characteristic</a:t>
            </a:r>
          </a:p>
          <a:p>
            <a:r>
              <a:rPr lang="en-US" sz="2400" dirty="0"/>
              <a:t>identifies all causal factors of a quality characteristic in one chart</a:t>
            </a:r>
          </a:p>
        </p:txBody>
      </p:sp>
      <p:pic>
        <p:nvPicPr>
          <p:cNvPr id="4" name="Picture 3" descr="fishbone.jpg"/>
          <p:cNvPicPr>
            <a:picLocks noChangeAspect="1"/>
          </p:cNvPicPr>
          <p:nvPr/>
        </p:nvPicPr>
        <p:blipFill>
          <a:blip r:embed="rId2" cstate="print"/>
          <a:stretch>
            <a:fillRect/>
          </a:stretch>
        </p:blipFill>
        <p:spPr>
          <a:xfrm>
            <a:off x="2590800" y="3733800"/>
            <a:ext cx="3962400" cy="2297723"/>
          </a:xfrm>
          <a:prstGeom prst="rect">
            <a:avLst/>
          </a:prstGeom>
        </p:spPr>
      </p:pic>
      <p:sp>
        <p:nvSpPr>
          <p:cNvPr id="5" name="Footer Placeholder 4"/>
          <p:cNvSpPr>
            <a:spLocks noGrp="1"/>
          </p:cNvSpPr>
          <p:nvPr>
            <p:ph type="ftr" sz="quarter" idx="11"/>
          </p:nvPr>
        </p:nvSpPr>
        <p:spPr/>
        <p:txBody>
          <a:bodyPr/>
          <a:lstStyle/>
          <a:p>
            <a:r>
              <a:rPr lang="en-US"/>
              <a:t>S.Motogna - Software Quality</a:t>
            </a:r>
          </a:p>
        </p:txBody>
      </p:sp>
      <p:sp>
        <p:nvSpPr>
          <p:cNvPr id="6" name="TextBox 5"/>
          <p:cNvSpPr txBox="1"/>
          <p:nvPr/>
        </p:nvSpPr>
        <p:spPr>
          <a:xfrm>
            <a:off x="533400" y="3733800"/>
            <a:ext cx="3886200" cy="1754326"/>
          </a:xfrm>
          <a:prstGeom prst="rect">
            <a:avLst/>
          </a:prstGeom>
          <a:noFill/>
        </p:spPr>
        <p:txBody>
          <a:bodyPr wrap="square" rtlCol="0">
            <a:spAutoFit/>
          </a:bodyPr>
          <a:lstStyle/>
          <a:p>
            <a:r>
              <a:rPr lang="en-US" b="1" dirty="0"/>
              <a:t>When to use it?</a:t>
            </a:r>
          </a:p>
          <a:p>
            <a:pPr>
              <a:buFont typeface="Arial" pitchFamily="34" charset="0"/>
              <a:buChar char="•"/>
            </a:pPr>
            <a:r>
              <a:rPr lang="en-US" dirty="0"/>
              <a:t>When identifying possible causes for a problem.</a:t>
            </a:r>
          </a:p>
          <a:p>
            <a:pPr>
              <a:buFont typeface="Arial" pitchFamily="34" charset="0"/>
              <a:buChar char="•"/>
            </a:pPr>
            <a:r>
              <a:rPr lang="en-US" dirty="0"/>
              <a:t>Especially when a team’s thinking tends to fall into ruts.</a:t>
            </a:r>
          </a:p>
          <a:p>
            <a:pPr>
              <a:buFont typeface="Arial" pitchFamily="34" charset="0"/>
              <a:buChar char="•"/>
            </a:pPr>
            <a:r>
              <a:rPr lang="en-US" dirty="0"/>
              <a:t> Agile</a:t>
            </a:r>
          </a:p>
        </p:txBody>
      </p:sp>
      <p:sp>
        <p:nvSpPr>
          <p:cNvPr id="7" name="TextBox 6"/>
          <p:cNvSpPr txBox="1"/>
          <p:nvPr/>
        </p:nvSpPr>
        <p:spPr>
          <a:xfrm>
            <a:off x="4419600" y="3581400"/>
            <a:ext cx="4343400" cy="2585323"/>
          </a:xfrm>
          <a:prstGeom prst="rect">
            <a:avLst/>
          </a:prstGeom>
          <a:noFill/>
        </p:spPr>
        <p:txBody>
          <a:bodyPr wrap="square" rtlCol="0">
            <a:spAutoFit/>
          </a:bodyPr>
          <a:lstStyle/>
          <a:p>
            <a:r>
              <a:rPr lang="en-US" b="1" dirty="0"/>
              <a:t>How to use it?</a:t>
            </a:r>
          </a:p>
          <a:p>
            <a:pPr marL="342900" indent="-342900">
              <a:buAutoNum type="arabicPeriod"/>
            </a:pPr>
            <a:r>
              <a:rPr lang="en-US" dirty="0"/>
              <a:t>Agree on a problem statement (effect)</a:t>
            </a:r>
          </a:p>
          <a:p>
            <a:pPr marL="342900" indent="-342900">
              <a:buAutoNum type="arabicPeriod"/>
            </a:pPr>
            <a:r>
              <a:rPr lang="en-US" dirty="0"/>
              <a:t>Brainstorm the major categories of causes of the problem. If this is difficult use generic headings</a:t>
            </a:r>
          </a:p>
          <a:p>
            <a:pPr marL="342900" indent="-342900"/>
            <a:r>
              <a:rPr lang="en-US" dirty="0"/>
              <a:t>3. Write the categories of causes as branches from the main arrow.</a:t>
            </a:r>
          </a:p>
          <a:p>
            <a:r>
              <a:rPr lang="en-US" dirty="0"/>
              <a:t>4. Brainstorm all the possible causes of the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6426-51A5-3243-9BA1-B342DF4CF61C}"/>
              </a:ext>
            </a:extLst>
          </p:cNvPr>
          <p:cNvSpPr>
            <a:spLocks noGrp="1"/>
          </p:cNvSpPr>
          <p:nvPr>
            <p:ph type="title"/>
          </p:nvPr>
        </p:nvSpPr>
        <p:spPr/>
        <p:txBody>
          <a:bodyPr/>
          <a:lstStyle/>
          <a:p>
            <a:r>
              <a:rPr lang="ro-RO" dirty="0" err="1"/>
              <a:t>Recommendation</a:t>
            </a:r>
            <a:r>
              <a:rPr lang="ro-RO" dirty="0"/>
              <a:t> for </a:t>
            </a:r>
            <a:r>
              <a:rPr lang="ro-RO" dirty="0" err="1"/>
              <a:t>project</a:t>
            </a:r>
            <a:r>
              <a:rPr lang="ro-RO" dirty="0"/>
              <a:t> </a:t>
            </a:r>
          </a:p>
        </p:txBody>
      </p:sp>
      <p:sp>
        <p:nvSpPr>
          <p:cNvPr id="3" name="Content Placeholder 2">
            <a:extLst>
              <a:ext uri="{FF2B5EF4-FFF2-40B4-BE49-F238E27FC236}">
                <a16:creationId xmlns:a16="http://schemas.microsoft.com/office/drawing/2014/main" id="{0BCCB3C8-CD89-FE4F-AB85-35655CE8D4B6}"/>
              </a:ext>
            </a:extLst>
          </p:cNvPr>
          <p:cNvSpPr>
            <a:spLocks noGrp="1"/>
          </p:cNvSpPr>
          <p:nvPr>
            <p:ph idx="1"/>
          </p:nvPr>
        </p:nvSpPr>
        <p:spPr/>
        <p:txBody>
          <a:bodyPr/>
          <a:lstStyle/>
          <a:p>
            <a:r>
              <a:rPr lang="ro-RO" dirty="0" err="1"/>
              <a:t>Use</a:t>
            </a:r>
            <a:r>
              <a:rPr lang="ro-RO" dirty="0"/>
              <a:t> a </a:t>
            </a:r>
            <a:r>
              <a:rPr lang="ro-RO" dirty="0" err="1"/>
              <a:t>type</a:t>
            </a:r>
            <a:r>
              <a:rPr lang="ro-RO" dirty="0"/>
              <a:t> of </a:t>
            </a:r>
            <a:r>
              <a:rPr lang="ro-RO" dirty="0" err="1"/>
              <a:t>diagram</a:t>
            </a:r>
            <a:r>
              <a:rPr lang="ro-RO" dirty="0"/>
              <a:t> for software quality </a:t>
            </a:r>
            <a:r>
              <a:rPr lang="ro-RO" dirty="0" err="1"/>
              <a:t>evaluation</a:t>
            </a:r>
            <a:endParaRPr lang="ro-RO" dirty="0"/>
          </a:p>
        </p:txBody>
      </p:sp>
      <p:sp>
        <p:nvSpPr>
          <p:cNvPr id="4" name="Footer Placeholder 3">
            <a:extLst>
              <a:ext uri="{FF2B5EF4-FFF2-40B4-BE49-F238E27FC236}">
                <a16:creationId xmlns:a16="http://schemas.microsoft.com/office/drawing/2014/main" id="{38F1D3A7-9A06-924B-B1DE-F4B1AA99DABE}"/>
              </a:ext>
            </a:extLst>
          </p:cNvPr>
          <p:cNvSpPr>
            <a:spLocks noGrp="1"/>
          </p:cNvSpPr>
          <p:nvPr>
            <p:ph type="ftr" sz="quarter" idx="11"/>
          </p:nvPr>
        </p:nvSpPr>
        <p:spPr/>
        <p:txBody>
          <a:bodyPr/>
          <a:lstStyle/>
          <a:p>
            <a:r>
              <a:rPr lang="en-US"/>
              <a:t>S.Motogna - Software Quality</a:t>
            </a:r>
          </a:p>
        </p:txBody>
      </p:sp>
    </p:spTree>
    <p:extLst>
      <p:ext uri="{BB962C8B-B14F-4D97-AF65-F5344CB8AC3E}">
        <p14:creationId xmlns:p14="http://schemas.microsoft.com/office/powerpoint/2010/main" val="4060578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E8F0-C65B-9D4D-B800-B5BA93FA75ED}"/>
              </a:ext>
            </a:extLst>
          </p:cNvPr>
          <p:cNvSpPr>
            <a:spLocks noGrp="1"/>
          </p:cNvSpPr>
          <p:nvPr>
            <p:ph type="title"/>
          </p:nvPr>
        </p:nvSpPr>
        <p:spPr/>
        <p:txBody>
          <a:bodyPr/>
          <a:lstStyle/>
          <a:p>
            <a:r>
              <a:rPr lang="ro-RO" dirty="0"/>
              <a:t>SWOT </a:t>
            </a:r>
            <a:r>
              <a:rPr lang="ro-RO" dirty="0" err="1"/>
              <a:t>analysis</a:t>
            </a:r>
            <a:endParaRPr lang="ro-RO" dirty="0"/>
          </a:p>
        </p:txBody>
      </p:sp>
      <p:graphicFrame>
        <p:nvGraphicFramePr>
          <p:cNvPr id="5" name="Content Placeholder 4">
            <a:extLst>
              <a:ext uri="{FF2B5EF4-FFF2-40B4-BE49-F238E27FC236}">
                <a16:creationId xmlns:a16="http://schemas.microsoft.com/office/drawing/2014/main" id="{7D0630A5-DCFF-3049-9C42-A0A1D0AFDC5E}"/>
              </a:ext>
            </a:extLst>
          </p:cNvPr>
          <p:cNvGraphicFramePr>
            <a:graphicFrameLocks noGrp="1"/>
          </p:cNvGraphicFramePr>
          <p:nvPr>
            <p:ph idx="1"/>
            <p:extLst>
              <p:ext uri="{D42A27DB-BD31-4B8C-83A1-F6EECF244321}">
                <p14:modId xmlns:p14="http://schemas.microsoft.com/office/powerpoint/2010/main" val="64070797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17589C5-2B13-BC43-92F3-3F709FF49008}"/>
              </a:ext>
            </a:extLst>
          </p:cNvPr>
          <p:cNvSpPr>
            <a:spLocks noGrp="1"/>
          </p:cNvSpPr>
          <p:nvPr>
            <p:ph type="ftr" sz="quarter" idx="11"/>
          </p:nvPr>
        </p:nvSpPr>
        <p:spPr/>
        <p:txBody>
          <a:bodyPr/>
          <a:lstStyle/>
          <a:p>
            <a:r>
              <a:rPr lang="en-US"/>
              <a:t>S.Motogna - Software Quality</a:t>
            </a:r>
          </a:p>
        </p:txBody>
      </p:sp>
      <p:sp>
        <p:nvSpPr>
          <p:cNvPr id="6" name="Rounded Rectangular Callout 5">
            <a:extLst>
              <a:ext uri="{FF2B5EF4-FFF2-40B4-BE49-F238E27FC236}">
                <a16:creationId xmlns:a16="http://schemas.microsoft.com/office/drawing/2014/main" id="{B3A3F48B-32DC-F44F-A0BF-19AAEF1F24A0}"/>
              </a:ext>
            </a:extLst>
          </p:cNvPr>
          <p:cNvSpPr/>
          <p:nvPr/>
        </p:nvSpPr>
        <p:spPr>
          <a:xfrm>
            <a:off x="-23004" y="1143000"/>
            <a:ext cx="3147204" cy="1524000"/>
          </a:xfrm>
          <a:prstGeom prst="wedgeRound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o-RO" sz="2400" dirty="0" err="1">
                <a:solidFill>
                  <a:schemeClr val="tx1"/>
                </a:solidFill>
              </a:rPr>
              <a:t>Internal</a:t>
            </a:r>
            <a:r>
              <a:rPr lang="ro-RO" sz="2400" dirty="0">
                <a:solidFill>
                  <a:schemeClr val="tx1"/>
                </a:solidFill>
              </a:rPr>
              <a:t> factor</a:t>
            </a:r>
          </a:p>
          <a:p>
            <a:pPr marL="285750" indent="-285750">
              <a:buFont typeface="Arial" panose="020B0604020202020204" pitchFamily="34" charset="0"/>
              <a:buChar char="•"/>
            </a:pPr>
            <a:r>
              <a:rPr lang="ro-RO" sz="2400" dirty="0" err="1">
                <a:solidFill>
                  <a:schemeClr val="tx1"/>
                </a:solidFill>
              </a:rPr>
              <a:t>Advantage</a:t>
            </a:r>
            <a:r>
              <a:rPr lang="ro-RO" sz="2400" dirty="0">
                <a:solidFill>
                  <a:schemeClr val="tx1"/>
                </a:solidFill>
              </a:rPr>
              <a:t>, </a:t>
            </a:r>
            <a:r>
              <a:rPr lang="ro-RO" sz="2400" dirty="0" err="1">
                <a:solidFill>
                  <a:schemeClr val="tx1"/>
                </a:solidFill>
              </a:rPr>
              <a:t>qualities</a:t>
            </a:r>
            <a:endParaRPr lang="ro-RO" sz="2400" dirty="0">
              <a:solidFill>
                <a:schemeClr val="tx1"/>
              </a:solidFill>
            </a:endParaRPr>
          </a:p>
          <a:p>
            <a:pPr algn="ctr"/>
            <a:endParaRPr lang="ro-RO" dirty="0">
              <a:solidFill>
                <a:schemeClr val="tx1"/>
              </a:solidFill>
            </a:endParaRPr>
          </a:p>
        </p:txBody>
      </p:sp>
      <p:sp>
        <p:nvSpPr>
          <p:cNvPr id="7" name="Rounded Rectangular Callout 6">
            <a:extLst>
              <a:ext uri="{FF2B5EF4-FFF2-40B4-BE49-F238E27FC236}">
                <a16:creationId xmlns:a16="http://schemas.microsoft.com/office/drawing/2014/main" id="{5EAFF4F8-D407-B044-BA2B-5B654F16A2E5}"/>
              </a:ext>
            </a:extLst>
          </p:cNvPr>
          <p:cNvSpPr/>
          <p:nvPr/>
        </p:nvSpPr>
        <p:spPr>
          <a:xfrm>
            <a:off x="6006860" y="1143000"/>
            <a:ext cx="3147204" cy="1524000"/>
          </a:xfrm>
          <a:prstGeom prst="wedgeRoundRectCallout">
            <a:avLst/>
          </a:prstGeom>
          <a:solidFill>
            <a:srgbClr val="7A8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o-RO" sz="2400" dirty="0" err="1">
                <a:solidFill>
                  <a:schemeClr val="tx1"/>
                </a:solidFill>
              </a:rPr>
              <a:t>Internal</a:t>
            </a:r>
            <a:r>
              <a:rPr lang="ro-RO" sz="2400" dirty="0">
                <a:solidFill>
                  <a:schemeClr val="tx1"/>
                </a:solidFill>
              </a:rPr>
              <a:t> factor</a:t>
            </a:r>
          </a:p>
          <a:p>
            <a:pPr marL="285750" indent="-285750">
              <a:buFont typeface="Arial" panose="020B0604020202020204" pitchFamily="34" charset="0"/>
              <a:buChar char="•"/>
            </a:pPr>
            <a:r>
              <a:rPr lang="ro-RO" sz="2400" dirty="0" err="1">
                <a:solidFill>
                  <a:schemeClr val="tx1"/>
                </a:solidFill>
              </a:rPr>
              <a:t>Things</a:t>
            </a:r>
            <a:r>
              <a:rPr lang="ro-RO" sz="2400" dirty="0">
                <a:solidFill>
                  <a:schemeClr val="tx1"/>
                </a:solidFill>
              </a:rPr>
              <a:t> </a:t>
            </a:r>
            <a:r>
              <a:rPr lang="ro-RO" sz="2400" dirty="0" err="1">
                <a:solidFill>
                  <a:schemeClr val="tx1"/>
                </a:solidFill>
              </a:rPr>
              <a:t>to</a:t>
            </a:r>
            <a:r>
              <a:rPr lang="ro-RO" sz="2400" dirty="0">
                <a:solidFill>
                  <a:schemeClr val="tx1"/>
                </a:solidFill>
              </a:rPr>
              <a:t> </a:t>
            </a:r>
            <a:r>
              <a:rPr lang="ro-RO" sz="2400" dirty="0" err="1">
                <a:solidFill>
                  <a:schemeClr val="tx1"/>
                </a:solidFill>
              </a:rPr>
              <a:t>improve</a:t>
            </a:r>
            <a:r>
              <a:rPr lang="ro-RO" sz="2400" dirty="0">
                <a:solidFill>
                  <a:schemeClr val="tx1"/>
                </a:solidFill>
              </a:rPr>
              <a:t>, </a:t>
            </a:r>
          </a:p>
          <a:p>
            <a:pPr algn="ctr"/>
            <a:endParaRPr lang="ro-RO" dirty="0">
              <a:solidFill>
                <a:schemeClr val="tx1"/>
              </a:solidFill>
            </a:endParaRPr>
          </a:p>
        </p:txBody>
      </p:sp>
      <p:sp>
        <p:nvSpPr>
          <p:cNvPr id="8" name="Rounded Rectangular Callout 7">
            <a:extLst>
              <a:ext uri="{FF2B5EF4-FFF2-40B4-BE49-F238E27FC236}">
                <a16:creationId xmlns:a16="http://schemas.microsoft.com/office/drawing/2014/main" id="{F70CB10A-9FF5-084C-93FC-D8831DB7F857}"/>
              </a:ext>
            </a:extLst>
          </p:cNvPr>
          <p:cNvSpPr/>
          <p:nvPr/>
        </p:nvSpPr>
        <p:spPr>
          <a:xfrm>
            <a:off x="-43132" y="4832350"/>
            <a:ext cx="3048000" cy="1524000"/>
          </a:xfrm>
          <a:prstGeom prst="wedgeRoundRect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o-RO" sz="2400" dirty="0" err="1">
                <a:solidFill>
                  <a:schemeClr val="tx1"/>
                </a:solidFill>
              </a:rPr>
              <a:t>External</a:t>
            </a:r>
            <a:r>
              <a:rPr lang="ro-RO" sz="2400" dirty="0">
                <a:solidFill>
                  <a:schemeClr val="tx1"/>
                </a:solidFill>
              </a:rPr>
              <a:t> factor</a:t>
            </a:r>
          </a:p>
          <a:p>
            <a:pPr marL="285750" indent="-285750">
              <a:buFont typeface="Arial" panose="020B0604020202020204" pitchFamily="34" charset="0"/>
              <a:buChar char="•"/>
            </a:pPr>
            <a:r>
              <a:rPr lang="ro-RO" sz="2400" dirty="0">
                <a:solidFill>
                  <a:schemeClr val="tx1"/>
                </a:solidFill>
              </a:rPr>
              <a:t>Context, trend</a:t>
            </a:r>
          </a:p>
          <a:p>
            <a:pPr algn="ctr"/>
            <a:endParaRPr lang="ro-RO" dirty="0">
              <a:solidFill>
                <a:schemeClr val="tx1"/>
              </a:solidFill>
            </a:endParaRPr>
          </a:p>
        </p:txBody>
      </p:sp>
      <p:sp>
        <p:nvSpPr>
          <p:cNvPr id="9" name="Rounded Rectangular Callout 8">
            <a:extLst>
              <a:ext uri="{FF2B5EF4-FFF2-40B4-BE49-F238E27FC236}">
                <a16:creationId xmlns:a16="http://schemas.microsoft.com/office/drawing/2014/main" id="{5CB9FB7F-2958-FF48-BA25-B61043AA3863}"/>
              </a:ext>
            </a:extLst>
          </p:cNvPr>
          <p:cNvSpPr/>
          <p:nvPr/>
        </p:nvSpPr>
        <p:spPr>
          <a:xfrm>
            <a:off x="5867400" y="4855294"/>
            <a:ext cx="3276600" cy="1524000"/>
          </a:xfrm>
          <a:prstGeom prst="wedgeRound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o-RO" sz="2400" dirty="0" err="1">
                <a:solidFill>
                  <a:schemeClr val="tx1"/>
                </a:solidFill>
              </a:rPr>
              <a:t>External</a:t>
            </a:r>
            <a:r>
              <a:rPr lang="ro-RO" sz="2400" dirty="0">
                <a:solidFill>
                  <a:schemeClr val="tx1"/>
                </a:solidFill>
              </a:rPr>
              <a:t> factor</a:t>
            </a:r>
          </a:p>
          <a:p>
            <a:pPr marL="285750" indent="-285750">
              <a:buFont typeface="Arial" panose="020B0604020202020204" pitchFamily="34" charset="0"/>
              <a:buChar char="•"/>
            </a:pPr>
            <a:r>
              <a:rPr lang="ro-RO" sz="2400" dirty="0" err="1">
                <a:solidFill>
                  <a:schemeClr val="tx1"/>
                </a:solidFill>
              </a:rPr>
              <a:t>Obstacles</a:t>
            </a:r>
            <a:r>
              <a:rPr lang="ro-RO" sz="2400" dirty="0">
                <a:solidFill>
                  <a:schemeClr val="tx1"/>
                </a:solidFill>
              </a:rPr>
              <a:t>, </a:t>
            </a:r>
            <a:r>
              <a:rPr lang="ro-RO" sz="2400" dirty="0" err="1">
                <a:solidFill>
                  <a:schemeClr val="tx1"/>
                </a:solidFill>
              </a:rPr>
              <a:t>challenges</a:t>
            </a:r>
            <a:endParaRPr lang="ro-RO" sz="2400" dirty="0">
              <a:solidFill>
                <a:schemeClr val="tx1"/>
              </a:solidFill>
            </a:endParaRPr>
          </a:p>
        </p:txBody>
      </p:sp>
    </p:spTree>
    <p:extLst>
      <p:ext uri="{BB962C8B-B14F-4D97-AF65-F5344CB8AC3E}">
        <p14:creationId xmlns:p14="http://schemas.microsoft.com/office/powerpoint/2010/main" val="17854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measures</a:t>
            </a:r>
          </a:p>
        </p:txBody>
      </p:sp>
      <p:sp>
        <p:nvSpPr>
          <p:cNvPr id="3" name="Content Placeholder 2"/>
          <p:cNvSpPr>
            <a:spLocks noGrp="1"/>
          </p:cNvSpPr>
          <p:nvPr>
            <p:ph idx="1"/>
          </p:nvPr>
        </p:nvSpPr>
        <p:spPr/>
        <p:txBody>
          <a:bodyPr/>
          <a:lstStyle/>
          <a:p>
            <a:r>
              <a:rPr lang="en-US" dirty="0"/>
              <a:t>Ratio</a:t>
            </a:r>
          </a:p>
          <a:p>
            <a:r>
              <a:rPr lang="en-US" dirty="0"/>
              <a:t>Proportion</a:t>
            </a:r>
          </a:p>
          <a:p>
            <a:r>
              <a:rPr lang="en-US" dirty="0"/>
              <a:t>Percentage</a:t>
            </a:r>
          </a:p>
          <a:p>
            <a:r>
              <a:rPr lang="en-US" dirty="0"/>
              <a:t>Rate</a:t>
            </a:r>
          </a:p>
          <a:p>
            <a:r>
              <a:rPr lang="en-US" dirty="0"/>
              <a:t>Six sigma</a:t>
            </a:r>
          </a:p>
        </p:txBody>
      </p:sp>
      <p:pic>
        <p:nvPicPr>
          <p:cNvPr id="4" name="Picture 3" descr="6sigma_gauss2.jpg"/>
          <p:cNvPicPr>
            <a:picLocks noChangeAspect="1"/>
          </p:cNvPicPr>
          <p:nvPr/>
        </p:nvPicPr>
        <p:blipFill>
          <a:blip r:embed="rId2" cstate="print"/>
          <a:stretch>
            <a:fillRect/>
          </a:stretch>
        </p:blipFill>
        <p:spPr>
          <a:xfrm>
            <a:off x="4191000" y="1905000"/>
            <a:ext cx="3609975" cy="2085975"/>
          </a:xfrm>
          <a:prstGeom prst="rect">
            <a:avLst/>
          </a:prstGeom>
        </p:spPr>
      </p:pic>
      <p:sp>
        <p:nvSpPr>
          <p:cNvPr id="5" name="Rectangle 4"/>
          <p:cNvSpPr/>
          <p:nvPr/>
        </p:nvSpPr>
        <p:spPr>
          <a:xfrm>
            <a:off x="3124200" y="4495800"/>
            <a:ext cx="5257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dirty="0"/>
              <a:t> Quality level</a:t>
            </a:r>
          </a:p>
          <a:p>
            <a:pPr>
              <a:buFontTx/>
              <a:buChar char="-"/>
            </a:pPr>
            <a:r>
              <a:rPr lang="en-US" dirty="0"/>
              <a:t> Motorola, 1986</a:t>
            </a:r>
          </a:p>
          <a:p>
            <a:pPr>
              <a:buFontTx/>
              <a:buChar char="-"/>
            </a:pPr>
            <a:r>
              <a:rPr lang="en-US" dirty="0"/>
              <a:t>Value =  defect rate = 3.4 defective parts / </a:t>
            </a:r>
            <a:r>
              <a:rPr lang="en-US" dirty="0" err="1"/>
              <a:t>milion</a:t>
            </a:r>
            <a:endParaRPr lang="en-US" dirty="0"/>
          </a:p>
        </p:txBody>
      </p:sp>
      <p:sp>
        <p:nvSpPr>
          <p:cNvPr id="6" name="Footer Placeholder 5"/>
          <p:cNvSpPr>
            <a:spLocks noGrp="1"/>
          </p:cNvSpPr>
          <p:nvPr>
            <p:ph type="ftr" sz="quarter" idx="11"/>
          </p:nvPr>
        </p:nvSpPr>
        <p:spPr/>
        <p:txBody>
          <a:bodyPr/>
          <a:lstStyle/>
          <a:p>
            <a:r>
              <a:rPr lang="en-US"/>
              <a:t>S.Motogna - Software Quality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 metrics</a:t>
            </a:r>
          </a:p>
        </p:txBody>
      </p:sp>
      <p:sp>
        <p:nvSpPr>
          <p:cNvPr id="3" name="Content Placeholder 2"/>
          <p:cNvSpPr>
            <a:spLocks noGrp="1"/>
          </p:cNvSpPr>
          <p:nvPr>
            <p:ph idx="1"/>
          </p:nvPr>
        </p:nvSpPr>
        <p:spPr/>
        <p:txBody>
          <a:bodyPr>
            <a:normAutofit lnSpcReduction="10000"/>
          </a:bodyPr>
          <a:lstStyle/>
          <a:p>
            <a:r>
              <a:rPr lang="en-US" dirty="0"/>
              <a:t>Subset of software metrics – focus on quality</a:t>
            </a:r>
          </a:p>
          <a:p>
            <a:r>
              <a:rPr lang="en-US" i="1" dirty="0">
                <a:solidFill>
                  <a:srgbClr val="FF0000"/>
                </a:solidFill>
              </a:rPr>
              <a:t>Def 1</a:t>
            </a:r>
            <a:r>
              <a:rPr lang="en-US" i="1" dirty="0"/>
              <a:t>: A quantitative measure of the degree to which an item possesses a given quality attribute.</a:t>
            </a:r>
          </a:p>
          <a:p>
            <a:r>
              <a:rPr lang="en-US" i="1" dirty="0">
                <a:solidFill>
                  <a:srgbClr val="FF0000"/>
                </a:solidFill>
              </a:rPr>
              <a:t>Def 2</a:t>
            </a:r>
            <a:r>
              <a:rPr lang="en-US" i="1" dirty="0"/>
              <a:t>: A function whose inputs are software data and whose output is a single numerical value that can be interpreted as the degree to which the software possesses a given quality attribute.</a:t>
            </a:r>
          </a:p>
        </p:txBody>
      </p:sp>
      <p:sp>
        <p:nvSpPr>
          <p:cNvPr id="4" name="Oval Callout 3"/>
          <p:cNvSpPr/>
          <p:nvPr/>
        </p:nvSpPr>
        <p:spPr>
          <a:xfrm>
            <a:off x="6781800" y="3886200"/>
            <a:ext cx="1905000" cy="990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5" name="Oval Callout 4"/>
          <p:cNvSpPr/>
          <p:nvPr/>
        </p:nvSpPr>
        <p:spPr>
          <a:xfrm>
            <a:off x="6781800" y="1600200"/>
            <a:ext cx="1905000" cy="990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sp>
        <p:nvSpPr>
          <p:cNvPr id="6" name="Footer Placeholder 5"/>
          <p:cNvSpPr>
            <a:spLocks noGrp="1"/>
          </p:cNvSpPr>
          <p:nvPr>
            <p:ph type="ftr" sz="quarter" idx="11"/>
          </p:nvPr>
        </p:nvSpPr>
        <p:spPr/>
        <p:txBody>
          <a:bodyPr/>
          <a:lstStyle/>
          <a:p>
            <a:r>
              <a:rPr lang="en-US"/>
              <a:t>S.Motogna - Software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1" nodeType="clickEffect">
                                  <p:stCondLst>
                                    <p:cond delay="0"/>
                                  </p:stCondLst>
                                  <p:iterate type="lt">
                                    <p:tmPct val="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Management control: planning + execution</a:t>
            </a:r>
          </a:p>
          <a:p>
            <a:pPr lvl="1"/>
            <a:r>
              <a:rPr lang="en-US" dirty="0"/>
              <a:t>Deviations from functional performance</a:t>
            </a:r>
          </a:p>
          <a:p>
            <a:pPr lvl="1"/>
            <a:r>
              <a:rPr lang="en-US" dirty="0"/>
              <a:t>Deviation from resources performance (time, people)</a:t>
            </a:r>
          </a:p>
          <a:p>
            <a:r>
              <a:rPr lang="en-US" dirty="0"/>
              <a:t>Identify situations for improvement</a:t>
            </a:r>
          </a:p>
          <a:p>
            <a:pPr lvl="1"/>
            <a:r>
              <a:rPr lang="en-US" dirty="0"/>
              <a:t>Reports, statistics based on metrics’ information</a:t>
            </a:r>
          </a:p>
        </p:txBody>
      </p:sp>
      <p:sp>
        <p:nvSpPr>
          <p:cNvPr id="4" name="Pentagon 3"/>
          <p:cNvSpPr/>
          <p:nvPr/>
        </p:nvSpPr>
        <p:spPr>
          <a:xfrm>
            <a:off x="1524000" y="4876800"/>
            <a:ext cx="3886200" cy="1219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SQ metrics incorporated in project management tools</a:t>
            </a:r>
          </a:p>
        </p:txBody>
      </p:sp>
      <p:sp>
        <p:nvSpPr>
          <p:cNvPr id="5" name="Footer Placeholder 4"/>
          <p:cNvSpPr>
            <a:spLocks noGrp="1"/>
          </p:cNvSpPr>
          <p:nvPr>
            <p:ph type="ftr" sz="quarter" idx="11"/>
          </p:nvPr>
        </p:nvSpPr>
        <p:spPr/>
        <p:txBody>
          <a:bodyPr/>
          <a:lstStyle/>
          <a:p>
            <a:r>
              <a:rPr lang="en-US"/>
              <a:t>S.Motogna - Software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used</a:t>
            </a:r>
          </a:p>
        </p:txBody>
      </p:sp>
      <p:sp>
        <p:nvSpPr>
          <p:cNvPr id="3" name="Content Placeholder 2"/>
          <p:cNvSpPr>
            <a:spLocks noGrp="1"/>
          </p:cNvSpPr>
          <p:nvPr>
            <p:ph idx="1"/>
          </p:nvPr>
        </p:nvSpPr>
        <p:spPr/>
        <p:txBody>
          <a:bodyPr>
            <a:normAutofit/>
          </a:bodyPr>
          <a:lstStyle/>
          <a:p>
            <a:r>
              <a:rPr lang="en-US" dirty="0"/>
              <a:t>Comparison with indicators:</a:t>
            </a:r>
          </a:p>
          <a:p>
            <a:endParaRPr lang="en-US" dirty="0"/>
          </a:p>
          <a:p>
            <a:pPr lvl="1"/>
            <a:r>
              <a:rPr lang="en-US" dirty="0"/>
              <a:t>Defined software quality standards</a:t>
            </a:r>
          </a:p>
          <a:p>
            <a:pPr lvl="1"/>
            <a:r>
              <a:rPr lang="en-US" dirty="0"/>
              <a:t>Quality targets set for organizations or individuals</a:t>
            </a:r>
          </a:p>
          <a:p>
            <a:pPr lvl="1"/>
            <a:r>
              <a:rPr lang="en-US" dirty="0"/>
              <a:t>Previous year’s/ project’s quality achievements</a:t>
            </a:r>
          </a:p>
          <a:p>
            <a:pPr lvl="1"/>
            <a:r>
              <a:rPr lang="en-US" dirty="0"/>
              <a:t>Average quality levels achieved by other teams</a:t>
            </a:r>
          </a:p>
          <a:p>
            <a:pPr lvl="1"/>
            <a:r>
              <a:rPr lang="en-US" dirty="0"/>
              <a:t>Average quality achievements of the organization</a:t>
            </a:r>
          </a:p>
        </p:txBody>
      </p:sp>
      <p:sp>
        <p:nvSpPr>
          <p:cNvPr id="4" name="Footer Placeholder 3"/>
          <p:cNvSpPr>
            <a:spLocks noGrp="1"/>
          </p:cNvSpPr>
          <p:nvPr>
            <p:ph type="ftr" sz="quarter" idx="11"/>
          </p:nvPr>
        </p:nvSpPr>
        <p:spPr/>
        <p:txBody>
          <a:bodyPr/>
          <a:lstStyle/>
          <a:p>
            <a:r>
              <a:rPr lang="en-US"/>
              <a:t>S.Motogna - Software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a:t>
            </a:r>
          </a:p>
        </p:txBody>
      </p:sp>
      <p:sp>
        <p:nvSpPr>
          <p:cNvPr id="6" name="Content Placeholder 5"/>
          <p:cNvSpPr>
            <a:spLocks noGrp="1"/>
          </p:cNvSpPr>
          <p:nvPr>
            <p:ph sz="half" idx="1"/>
          </p:nvPr>
        </p:nvSpPr>
        <p:spPr>
          <a:xfrm>
            <a:off x="457200" y="1600201"/>
            <a:ext cx="4038600" cy="1371600"/>
          </a:xfrm>
        </p:spPr>
        <p:txBody>
          <a:bodyPr/>
          <a:lstStyle/>
          <a:p>
            <a:r>
              <a:rPr lang="en-US" dirty="0"/>
              <a:t>Process metrics</a:t>
            </a:r>
          </a:p>
          <a:p>
            <a:pPr lvl="1"/>
            <a:r>
              <a:rPr lang="en-US" dirty="0"/>
              <a:t>Software development process</a:t>
            </a:r>
          </a:p>
        </p:txBody>
      </p:sp>
      <p:sp>
        <p:nvSpPr>
          <p:cNvPr id="8" name="Content Placeholder 7"/>
          <p:cNvSpPr>
            <a:spLocks noGrp="1"/>
          </p:cNvSpPr>
          <p:nvPr>
            <p:ph sz="half" idx="2"/>
          </p:nvPr>
        </p:nvSpPr>
        <p:spPr>
          <a:xfrm>
            <a:off x="4648200" y="1600201"/>
            <a:ext cx="4038600" cy="1447800"/>
          </a:xfrm>
        </p:spPr>
        <p:txBody>
          <a:bodyPr/>
          <a:lstStyle/>
          <a:p>
            <a:r>
              <a:rPr lang="en-US" dirty="0"/>
              <a:t>Product metrics</a:t>
            </a:r>
          </a:p>
          <a:p>
            <a:pPr lvl="1"/>
            <a:r>
              <a:rPr lang="en-US" dirty="0"/>
              <a:t>Software maintenance</a:t>
            </a:r>
          </a:p>
        </p:txBody>
      </p:sp>
      <p:sp>
        <p:nvSpPr>
          <p:cNvPr id="9" name="Content Placeholder 2"/>
          <p:cNvSpPr txBox="1">
            <a:spLocks/>
          </p:cNvSpPr>
          <p:nvPr/>
        </p:nvSpPr>
        <p:spPr>
          <a:xfrm>
            <a:off x="457200" y="3276600"/>
            <a:ext cx="8229600" cy="2849563"/>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4400" b="0" i="0" u="none" strike="noStrike" kern="1200" cap="none" spc="0" normalizeH="0" baseline="0" noProof="0" dirty="0">
                <a:ln>
                  <a:noFill/>
                </a:ln>
                <a:solidFill>
                  <a:schemeClr val="tx1"/>
                </a:solidFill>
                <a:effectLst/>
                <a:uLnTx/>
                <a:uFillTx/>
                <a:latin typeface="+mn-lt"/>
                <a:ea typeface="+mn-ea"/>
                <a:cs typeface="+mn-cs"/>
              </a:rPr>
              <a:t>Classification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a:buFont typeface="Arial" pitchFamily="34" charset="0"/>
              <a:buChar char="•"/>
            </a:pPr>
            <a:r>
              <a:rPr lang="en-US" sz="2400" dirty="0"/>
              <a:t> Quality</a:t>
            </a:r>
          </a:p>
          <a:p>
            <a:pPr>
              <a:buFont typeface="Arial" pitchFamily="34" charset="0"/>
              <a:buChar char="•"/>
            </a:pPr>
            <a:r>
              <a:rPr lang="en-US" sz="2400" dirty="0"/>
              <a:t> Timetable</a:t>
            </a:r>
          </a:p>
          <a:p>
            <a:pPr>
              <a:buFont typeface="Arial" pitchFamily="34" charset="0"/>
              <a:buChar char="•"/>
            </a:pPr>
            <a:r>
              <a:rPr lang="en-US" sz="2400" dirty="0"/>
              <a:t> Effectiveness (of error removal and maintenance services)</a:t>
            </a:r>
          </a:p>
          <a:p>
            <a:pPr>
              <a:buFont typeface="Arial" pitchFamily="34" charset="0"/>
              <a:buChar char="•"/>
            </a:pPr>
            <a:r>
              <a:rPr lang="en-US" sz="2400" dirty="0"/>
              <a:t> Productivity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Footer Placeholder 6"/>
          <p:cNvSpPr>
            <a:spLocks noGrp="1"/>
          </p:cNvSpPr>
          <p:nvPr>
            <p:ph type="ftr" sz="quarter" idx="11"/>
          </p:nvPr>
        </p:nvSpPr>
        <p:spPr/>
        <p:txBody>
          <a:bodyPr/>
          <a:lstStyle/>
          <a:p>
            <a:r>
              <a:rPr lang="en-US"/>
              <a:t>S.Motogna - Software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27387505"/>
              </p:ext>
            </p:extLst>
          </p:nvPr>
        </p:nvGraphicFramePr>
        <p:xfrm>
          <a:off x="152400" y="821459"/>
          <a:ext cx="88392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a:t>S.Motogna - Software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Error severity metrics: </a:t>
            </a:r>
          </a:p>
          <a:p>
            <a:pPr>
              <a:buNone/>
            </a:pPr>
            <a:r>
              <a:rPr lang="en-US" dirty="0"/>
              <a:t>	ASCE (Average Severity of Code Errors)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3733800"/>
            <a:ext cx="5305425" cy="752475"/>
          </a:xfrm>
          <a:prstGeom prst="rect">
            <a:avLst/>
          </a:prstGeom>
          <a:noFill/>
        </p:spPr>
      </p:pic>
      <p:sp>
        <p:nvSpPr>
          <p:cNvPr id="1027" name="Rectangle 3"/>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3200400" y="53340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collected from code inspection and testing reports</a:t>
            </a:r>
          </a:p>
        </p:txBody>
      </p:sp>
      <p:cxnSp>
        <p:nvCxnSpPr>
          <p:cNvPr id="9" name="Straight Connector 8"/>
          <p:cNvCxnSpPr>
            <a:stCxn id="1025" idx="2"/>
          </p:cNvCxnSpPr>
          <p:nvPr/>
        </p:nvCxnSpPr>
        <p:spPr>
          <a:xfrm>
            <a:off x="4024313" y="4486275"/>
            <a:ext cx="1462087" cy="95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648200" y="4572000"/>
            <a:ext cx="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a:t>S.Motogna - Software Quality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2139</TotalTime>
  <Words>1668</Words>
  <Application>Microsoft Macintosh PowerPoint</Application>
  <PresentationFormat>On-screen Show (4:3)</PresentationFormat>
  <Paragraphs>259</Paragraphs>
  <Slides>24</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Symbol</vt:lpstr>
      <vt:lpstr>Office Theme</vt:lpstr>
      <vt:lpstr>Course 8</vt:lpstr>
      <vt:lpstr>Measurements</vt:lpstr>
      <vt:lpstr>Basic measures</vt:lpstr>
      <vt:lpstr>SQ metrics</vt:lpstr>
      <vt:lpstr>Objectives</vt:lpstr>
      <vt:lpstr>How is used</vt:lpstr>
      <vt:lpstr>Classification</vt:lpstr>
      <vt:lpstr>PowerPoint Presentation</vt:lpstr>
      <vt:lpstr>Example 1</vt:lpstr>
      <vt:lpstr>Example 2 (SQ+PM)</vt:lpstr>
      <vt:lpstr>Implementation of SQ Metrics</vt:lpstr>
      <vt:lpstr>Example 1. Motorola</vt:lpstr>
      <vt:lpstr>Example 2. Hewlett-Packard</vt:lpstr>
      <vt:lpstr>Tools</vt:lpstr>
      <vt:lpstr>7 Basic Quality Tools</vt:lpstr>
      <vt:lpstr>1. Checklist/ check sheet</vt:lpstr>
      <vt:lpstr>2. Pareto Diagram</vt:lpstr>
      <vt:lpstr>3. Histogram</vt:lpstr>
      <vt:lpstr>4. Scatter diagram</vt:lpstr>
      <vt:lpstr>5. Run chart</vt:lpstr>
      <vt:lpstr>6. Control chart </vt:lpstr>
      <vt:lpstr>7. Cause-and-effect diagram</vt:lpstr>
      <vt:lpstr>Recommendation for project </vt:lpstr>
      <vt:lpstr>SWOT analysis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9</dc:title>
  <dc:creator>simona</dc:creator>
  <cp:lastModifiedBy>Microsoft Office User</cp:lastModifiedBy>
  <cp:revision>55</cp:revision>
  <dcterms:created xsi:type="dcterms:W3CDTF">2012-05-04T06:04:55Z</dcterms:created>
  <dcterms:modified xsi:type="dcterms:W3CDTF">2019-04-15T05:53:38Z</dcterms:modified>
</cp:coreProperties>
</file>