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8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7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991"/>
  </p:normalViewPr>
  <p:slideViewPr>
    <p:cSldViewPr>
      <p:cViewPr varScale="1">
        <p:scale>
          <a:sx n="84" d="100"/>
          <a:sy n="84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CED39-DC7A-4502-BFF9-D7FEF26E1D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392C5-B693-4EC7-9B2E-6620D3C6FF5F}">
      <dgm:prSet phldrT="[Text]" custT="1"/>
      <dgm:spPr/>
      <dgm:t>
        <a:bodyPr/>
        <a:lstStyle/>
        <a:p>
          <a:r>
            <a:rPr lang="en-US" sz="3200" b="1" dirty="0"/>
            <a:t>Reusability</a:t>
          </a:r>
        </a:p>
      </dgm:t>
    </dgm:pt>
    <dgm:pt modelId="{666FA768-202A-4393-88F2-57899CAEA296}" type="parTrans" cxnId="{087336F4-A665-4F87-96A1-AE0A0F39F58A}">
      <dgm:prSet/>
      <dgm:spPr/>
      <dgm:t>
        <a:bodyPr/>
        <a:lstStyle/>
        <a:p>
          <a:endParaRPr lang="en-US"/>
        </a:p>
      </dgm:t>
    </dgm:pt>
    <dgm:pt modelId="{1DD363EC-DAD1-44E2-BE49-E1C784B305EA}" type="sibTrans" cxnId="{087336F4-A665-4F87-96A1-AE0A0F39F58A}">
      <dgm:prSet/>
      <dgm:spPr/>
      <dgm:t>
        <a:bodyPr/>
        <a:lstStyle/>
        <a:p>
          <a:endParaRPr lang="en-US"/>
        </a:p>
      </dgm:t>
    </dgm:pt>
    <dgm:pt modelId="{7C1096BD-5AC1-4897-A21E-5728E9A9034A}">
      <dgm:prSet phldrT="[Text]"/>
      <dgm:spPr/>
      <dgm:t>
        <a:bodyPr/>
        <a:lstStyle/>
        <a:p>
          <a:r>
            <a:rPr lang="en-US" dirty="0"/>
            <a:t>Generality</a:t>
          </a:r>
        </a:p>
      </dgm:t>
    </dgm:pt>
    <dgm:pt modelId="{80C0B785-70DA-40E3-B5D5-8C0450BD92E4}" type="parTrans" cxnId="{5CD40DE5-6ED0-499A-9CD9-BBA2934B51DB}">
      <dgm:prSet/>
      <dgm:spPr/>
      <dgm:t>
        <a:bodyPr/>
        <a:lstStyle/>
        <a:p>
          <a:endParaRPr lang="en-US"/>
        </a:p>
      </dgm:t>
    </dgm:pt>
    <dgm:pt modelId="{CDE3E865-72C5-4614-8180-415175EB2461}" type="sibTrans" cxnId="{5CD40DE5-6ED0-499A-9CD9-BBA2934B51DB}">
      <dgm:prSet/>
      <dgm:spPr/>
      <dgm:t>
        <a:bodyPr/>
        <a:lstStyle/>
        <a:p>
          <a:endParaRPr lang="en-US"/>
        </a:p>
      </dgm:t>
    </dgm:pt>
    <dgm:pt modelId="{A9BF5630-5788-49F6-8563-E578723B1AF8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5E49DC06-6EEA-444C-A6D5-EB7B8BF9E841}" type="parTrans" cxnId="{FD22752D-B827-4FF0-B2AE-D9AF305DB97F}">
      <dgm:prSet/>
      <dgm:spPr/>
      <dgm:t>
        <a:bodyPr/>
        <a:lstStyle/>
        <a:p>
          <a:endParaRPr lang="en-US"/>
        </a:p>
      </dgm:t>
    </dgm:pt>
    <dgm:pt modelId="{308C4D04-DC90-4F9E-87CA-59235214AA18}" type="sibTrans" cxnId="{FD22752D-B827-4FF0-B2AE-D9AF305DB97F}">
      <dgm:prSet/>
      <dgm:spPr/>
      <dgm:t>
        <a:bodyPr/>
        <a:lstStyle/>
        <a:p>
          <a:endParaRPr lang="en-US"/>
        </a:p>
      </dgm:t>
    </dgm:pt>
    <dgm:pt modelId="{40274E8F-C485-44EA-A783-61908B52C18D}">
      <dgm:prSet phldrT="[Text]"/>
      <dgm:spPr/>
      <dgm:t>
        <a:bodyPr/>
        <a:lstStyle/>
        <a:p>
          <a:r>
            <a:rPr lang="en-US" dirty="0"/>
            <a:t>Software system independence</a:t>
          </a:r>
        </a:p>
      </dgm:t>
    </dgm:pt>
    <dgm:pt modelId="{FFA40E49-15D0-4C76-9F1E-EF6003121E9A}" type="parTrans" cxnId="{A1ED5C44-C3E7-49CB-8EFA-7085B889448E}">
      <dgm:prSet/>
      <dgm:spPr/>
      <dgm:t>
        <a:bodyPr/>
        <a:lstStyle/>
        <a:p>
          <a:endParaRPr lang="en-US"/>
        </a:p>
      </dgm:t>
    </dgm:pt>
    <dgm:pt modelId="{CBD00D70-A6E6-49E0-92C6-61887AC6E4F1}" type="sibTrans" cxnId="{A1ED5C44-C3E7-49CB-8EFA-7085B889448E}">
      <dgm:prSet/>
      <dgm:spPr/>
      <dgm:t>
        <a:bodyPr/>
        <a:lstStyle/>
        <a:p>
          <a:endParaRPr lang="en-US"/>
        </a:p>
      </dgm:t>
    </dgm:pt>
    <dgm:pt modelId="{EAC29F0F-F48D-4EB3-9A3C-FFDB65670AB4}">
      <dgm:prSet phldrT="[Text]"/>
      <dgm:spPr/>
      <dgm:t>
        <a:bodyPr/>
        <a:lstStyle/>
        <a:p>
          <a:r>
            <a:rPr lang="en-US" dirty="0"/>
            <a:t>Machine independence</a:t>
          </a:r>
        </a:p>
      </dgm:t>
    </dgm:pt>
    <dgm:pt modelId="{E68E704D-8A70-470C-BCC9-7DDDB4D6D15F}" type="parTrans" cxnId="{1228ECEB-8408-46B6-9406-A2BD8497341F}">
      <dgm:prSet/>
      <dgm:spPr/>
      <dgm:t>
        <a:bodyPr/>
        <a:lstStyle/>
        <a:p>
          <a:endParaRPr lang="en-US"/>
        </a:p>
      </dgm:t>
    </dgm:pt>
    <dgm:pt modelId="{668D58D1-A854-4E45-9378-D89E0D1B9B7D}" type="sibTrans" cxnId="{1228ECEB-8408-46B6-9406-A2BD8497341F}">
      <dgm:prSet/>
      <dgm:spPr/>
      <dgm:t>
        <a:bodyPr/>
        <a:lstStyle/>
        <a:p>
          <a:endParaRPr lang="en-US"/>
        </a:p>
      </dgm:t>
    </dgm:pt>
    <dgm:pt modelId="{A85E6C43-15C0-4DB4-A141-5E1496E4EB3E}">
      <dgm:prSet phldrT="[Text]"/>
      <dgm:spPr/>
      <dgm:t>
        <a:bodyPr/>
        <a:lstStyle/>
        <a:p>
          <a:r>
            <a:rPr lang="en-US" dirty="0"/>
            <a:t>Self-descriptiveness</a:t>
          </a:r>
        </a:p>
      </dgm:t>
    </dgm:pt>
    <dgm:pt modelId="{453F7F91-1CB4-4030-B30A-8A847DB3613C}" type="parTrans" cxnId="{074E9DA3-B89A-445A-AEF4-C4AAC5953BA8}">
      <dgm:prSet/>
      <dgm:spPr/>
      <dgm:t>
        <a:bodyPr/>
        <a:lstStyle/>
        <a:p>
          <a:endParaRPr lang="en-US"/>
        </a:p>
      </dgm:t>
    </dgm:pt>
    <dgm:pt modelId="{5E5ABF80-EFC5-417F-BEDD-49D6208590A8}" type="sibTrans" cxnId="{074E9DA3-B89A-445A-AEF4-C4AAC5953BA8}">
      <dgm:prSet/>
      <dgm:spPr/>
      <dgm:t>
        <a:bodyPr/>
        <a:lstStyle/>
        <a:p>
          <a:endParaRPr lang="en-US"/>
        </a:p>
      </dgm:t>
    </dgm:pt>
    <dgm:pt modelId="{134F9E53-E421-4EC5-892A-5614D96FC18E}" type="pres">
      <dgm:prSet presAssocID="{8F1CED39-DC7A-4502-BFF9-D7FEF26E1D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84668E-58B8-4A31-99C6-9ECC464B76CD}" type="pres">
      <dgm:prSet presAssocID="{72E392C5-B693-4EC7-9B2E-6620D3C6FF5F}" presName="hierRoot1" presStyleCnt="0">
        <dgm:presLayoutVars>
          <dgm:hierBranch val="init"/>
        </dgm:presLayoutVars>
      </dgm:prSet>
      <dgm:spPr/>
    </dgm:pt>
    <dgm:pt modelId="{3B432549-100A-43C2-B48E-30776FA24691}" type="pres">
      <dgm:prSet presAssocID="{72E392C5-B693-4EC7-9B2E-6620D3C6FF5F}" presName="rootComposite1" presStyleCnt="0"/>
      <dgm:spPr/>
    </dgm:pt>
    <dgm:pt modelId="{5A8F3298-8D20-4ECA-9BFF-D24691EC26AC}" type="pres">
      <dgm:prSet presAssocID="{72E392C5-B693-4EC7-9B2E-6620D3C6FF5F}" presName="rootText1" presStyleLbl="node0" presStyleIdx="0" presStyleCnt="1" custScaleX="173067" custScaleY="219231">
        <dgm:presLayoutVars>
          <dgm:chPref val="3"/>
        </dgm:presLayoutVars>
      </dgm:prSet>
      <dgm:spPr/>
    </dgm:pt>
    <dgm:pt modelId="{128D55E4-E708-4F0B-A2E2-E900BE6FC22E}" type="pres">
      <dgm:prSet presAssocID="{72E392C5-B693-4EC7-9B2E-6620D3C6FF5F}" presName="rootConnector1" presStyleLbl="node1" presStyleIdx="0" presStyleCnt="0"/>
      <dgm:spPr/>
    </dgm:pt>
    <dgm:pt modelId="{6596B30F-EF8B-4AC7-851F-1E8AA444AD5B}" type="pres">
      <dgm:prSet presAssocID="{72E392C5-B693-4EC7-9B2E-6620D3C6FF5F}" presName="hierChild2" presStyleCnt="0"/>
      <dgm:spPr/>
    </dgm:pt>
    <dgm:pt modelId="{1A1FDE76-7518-4F44-8D4B-C46245E36779}" type="pres">
      <dgm:prSet presAssocID="{80C0B785-70DA-40E3-B5D5-8C0450BD92E4}" presName="Name37" presStyleLbl="parChTrans1D2" presStyleIdx="0" presStyleCnt="5"/>
      <dgm:spPr/>
    </dgm:pt>
    <dgm:pt modelId="{1D4CFCFA-2C56-4BB3-9028-78B07F2728CA}" type="pres">
      <dgm:prSet presAssocID="{7C1096BD-5AC1-4897-A21E-5728E9A9034A}" presName="hierRoot2" presStyleCnt="0">
        <dgm:presLayoutVars>
          <dgm:hierBranch val="init"/>
        </dgm:presLayoutVars>
      </dgm:prSet>
      <dgm:spPr/>
    </dgm:pt>
    <dgm:pt modelId="{686DB2C3-9AD8-4FDA-903C-1E0F4037ACD8}" type="pres">
      <dgm:prSet presAssocID="{7C1096BD-5AC1-4897-A21E-5728E9A9034A}" presName="rootComposite" presStyleCnt="0"/>
      <dgm:spPr/>
    </dgm:pt>
    <dgm:pt modelId="{C5A6B741-B9E5-4368-AE4B-7135F3733418}" type="pres">
      <dgm:prSet presAssocID="{7C1096BD-5AC1-4897-A21E-5728E9A9034A}" presName="rootText" presStyleLbl="node2" presStyleIdx="0" presStyleCnt="5">
        <dgm:presLayoutVars>
          <dgm:chPref val="3"/>
        </dgm:presLayoutVars>
      </dgm:prSet>
      <dgm:spPr/>
    </dgm:pt>
    <dgm:pt modelId="{457AE7FD-A9AA-44E7-A7DF-D980D2CC3F2F}" type="pres">
      <dgm:prSet presAssocID="{7C1096BD-5AC1-4897-A21E-5728E9A9034A}" presName="rootConnector" presStyleLbl="node2" presStyleIdx="0" presStyleCnt="5"/>
      <dgm:spPr/>
    </dgm:pt>
    <dgm:pt modelId="{2D60AFD5-68CC-4B10-9284-02399FA250D5}" type="pres">
      <dgm:prSet presAssocID="{7C1096BD-5AC1-4897-A21E-5728E9A9034A}" presName="hierChild4" presStyleCnt="0"/>
      <dgm:spPr/>
    </dgm:pt>
    <dgm:pt modelId="{997B24EE-347C-479B-9E55-2DE14E9AB734}" type="pres">
      <dgm:prSet presAssocID="{7C1096BD-5AC1-4897-A21E-5728E9A9034A}" presName="hierChild5" presStyleCnt="0"/>
      <dgm:spPr/>
    </dgm:pt>
    <dgm:pt modelId="{234EEAE9-29CC-4C12-9EB8-C125B4E99F22}" type="pres">
      <dgm:prSet presAssocID="{5E49DC06-6EEA-444C-A6D5-EB7B8BF9E841}" presName="Name37" presStyleLbl="parChTrans1D2" presStyleIdx="1" presStyleCnt="5"/>
      <dgm:spPr/>
    </dgm:pt>
    <dgm:pt modelId="{80D39C6E-E3E9-4A51-B596-810C00D507AF}" type="pres">
      <dgm:prSet presAssocID="{A9BF5630-5788-49F6-8563-E578723B1AF8}" presName="hierRoot2" presStyleCnt="0">
        <dgm:presLayoutVars>
          <dgm:hierBranch val="init"/>
        </dgm:presLayoutVars>
      </dgm:prSet>
      <dgm:spPr/>
    </dgm:pt>
    <dgm:pt modelId="{A6648475-8A42-4A92-93E2-E8F1181A1AC7}" type="pres">
      <dgm:prSet presAssocID="{A9BF5630-5788-49F6-8563-E578723B1AF8}" presName="rootComposite" presStyleCnt="0"/>
      <dgm:spPr/>
    </dgm:pt>
    <dgm:pt modelId="{01A42A6A-F20E-4E73-B405-473EA0AC23E4}" type="pres">
      <dgm:prSet presAssocID="{A9BF5630-5788-49F6-8563-E578723B1AF8}" presName="rootText" presStyleLbl="node2" presStyleIdx="1" presStyleCnt="5">
        <dgm:presLayoutVars>
          <dgm:chPref val="3"/>
        </dgm:presLayoutVars>
      </dgm:prSet>
      <dgm:spPr/>
    </dgm:pt>
    <dgm:pt modelId="{E76FEC23-A9F1-4A11-A182-85B96FF42015}" type="pres">
      <dgm:prSet presAssocID="{A9BF5630-5788-49F6-8563-E578723B1AF8}" presName="rootConnector" presStyleLbl="node2" presStyleIdx="1" presStyleCnt="5"/>
      <dgm:spPr/>
    </dgm:pt>
    <dgm:pt modelId="{700E4A7E-77AB-402F-9FB2-4797F78C8770}" type="pres">
      <dgm:prSet presAssocID="{A9BF5630-5788-49F6-8563-E578723B1AF8}" presName="hierChild4" presStyleCnt="0"/>
      <dgm:spPr/>
    </dgm:pt>
    <dgm:pt modelId="{324DC0EB-C0B6-433F-9E33-DC7001181289}" type="pres">
      <dgm:prSet presAssocID="{A9BF5630-5788-49F6-8563-E578723B1AF8}" presName="hierChild5" presStyleCnt="0"/>
      <dgm:spPr/>
    </dgm:pt>
    <dgm:pt modelId="{F35052FE-B63C-49D1-8619-6E268A75900B}" type="pres">
      <dgm:prSet presAssocID="{FFA40E49-15D0-4C76-9F1E-EF6003121E9A}" presName="Name37" presStyleLbl="parChTrans1D2" presStyleIdx="2" presStyleCnt="5"/>
      <dgm:spPr/>
    </dgm:pt>
    <dgm:pt modelId="{C3D0D88E-2488-480A-8290-0ABBDEDF657E}" type="pres">
      <dgm:prSet presAssocID="{40274E8F-C485-44EA-A783-61908B52C18D}" presName="hierRoot2" presStyleCnt="0">
        <dgm:presLayoutVars>
          <dgm:hierBranch val="init"/>
        </dgm:presLayoutVars>
      </dgm:prSet>
      <dgm:spPr/>
    </dgm:pt>
    <dgm:pt modelId="{A7AACB05-87C3-4900-A4EF-3A68D46AFD7F}" type="pres">
      <dgm:prSet presAssocID="{40274E8F-C485-44EA-A783-61908B52C18D}" presName="rootComposite" presStyleCnt="0"/>
      <dgm:spPr/>
    </dgm:pt>
    <dgm:pt modelId="{E094E08A-1198-4683-BE1D-BDCBB73AA9C6}" type="pres">
      <dgm:prSet presAssocID="{40274E8F-C485-44EA-A783-61908B52C18D}" presName="rootText" presStyleLbl="node2" presStyleIdx="2" presStyleCnt="5">
        <dgm:presLayoutVars>
          <dgm:chPref val="3"/>
        </dgm:presLayoutVars>
      </dgm:prSet>
      <dgm:spPr/>
    </dgm:pt>
    <dgm:pt modelId="{98794DD7-758A-4ADD-8FE1-632C95F44DC1}" type="pres">
      <dgm:prSet presAssocID="{40274E8F-C485-44EA-A783-61908B52C18D}" presName="rootConnector" presStyleLbl="node2" presStyleIdx="2" presStyleCnt="5"/>
      <dgm:spPr/>
    </dgm:pt>
    <dgm:pt modelId="{5F9DEA4A-E5AF-4DE4-A715-DEBBCA8AAF50}" type="pres">
      <dgm:prSet presAssocID="{40274E8F-C485-44EA-A783-61908B52C18D}" presName="hierChild4" presStyleCnt="0"/>
      <dgm:spPr/>
    </dgm:pt>
    <dgm:pt modelId="{405A913F-B5D5-4C38-863D-60A566C0F91F}" type="pres">
      <dgm:prSet presAssocID="{40274E8F-C485-44EA-A783-61908B52C18D}" presName="hierChild5" presStyleCnt="0"/>
      <dgm:spPr/>
    </dgm:pt>
    <dgm:pt modelId="{770B9339-FE14-4C0B-9A59-A93C481C02F1}" type="pres">
      <dgm:prSet presAssocID="{E68E704D-8A70-470C-BCC9-7DDDB4D6D15F}" presName="Name37" presStyleLbl="parChTrans1D2" presStyleIdx="3" presStyleCnt="5"/>
      <dgm:spPr/>
    </dgm:pt>
    <dgm:pt modelId="{6BCAC908-771C-4D1C-B66B-9D0CCF479130}" type="pres">
      <dgm:prSet presAssocID="{EAC29F0F-F48D-4EB3-9A3C-FFDB65670AB4}" presName="hierRoot2" presStyleCnt="0">
        <dgm:presLayoutVars>
          <dgm:hierBranch val="init"/>
        </dgm:presLayoutVars>
      </dgm:prSet>
      <dgm:spPr/>
    </dgm:pt>
    <dgm:pt modelId="{D5313257-467D-458A-A463-9E5FE2165731}" type="pres">
      <dgm:prSet presAssocID="{EAC29F0F-F48D-4EB3-9A3C-FFDB65670AB4}" presName="rootComposite" presStyleCnt="0"/>
      <dgm:spPr/>
    </dgm:pt>
    <dgm:pt modelId="{7C757EE5-B92C-465D-A5CB-90C5E81F64BA}" type="pres">
      <dgm:prSet presAssocID="{EAC29F0F-F48D-4EB3-9A3C-FFDB65670AB4}" presName="rootText" presStyleLbl="node2" presStyleIdx="3" presStyleCnt="5">
        <dgm:presLayoutVars>
          <dgm:chPref val="3"/>
        </dgm:presLayoutVars>
      </dgm:prSet>
      <dgm:spPr/>
    </dgm:pt>
    <dgm:pt modelId="{A750C49B-BCCD-478C-82C4-CABCB88B92F1}" type="pres">
      <dgm:prSet presAssocID="{EAC29F0F-F48D-4EB3-9A3C-FFDB65670AB4}" presName="rootConnector" presStyleLbl="node2" presStyleIdx="3" presStyleCnt="5"/>
      <dgm:spPr/>
    </dgm:pt>
    <dgm:pt modelId="{FA19C6A3-AA4F-44DC-9F75-3DF8E4717B84}" type="pres">
      <dgm:prSet presAssocID="{EAC29F0F-F48D-4EB3-9A3C-FFDB65670AB4}" presName="hierChild4" presStyleCnt="0"/>
      <dgm:spPr/>
    </dgm:pt>
    <dgm:pt modelId="{ACF84744-3C4B-4A31-BD23-4E1B4C7D5FCA}" type="pres">
      <dgm:prSet presAssocID="{EAC29F0F-F48D-4EB3-9A3C-FFDB65670AB4}" presName="hierChild5" presStyleCnt="0"/>
      <dgm:spPr/>
    </dgm:pt>
    <dgm:pt modelId="{BC9F92F7-9260-46EF-B21F-C0D7076875F3}" type="pres">
      <dgm:prSet presAssocID="{453F7F91-1CB4-4030-B30A-8A847DB3613C}" presName="Name37" presStyleLbl="parChTrans1D2" presStyleIdx="4" presStyleCnt="5"/>
      <dgm:spPr/>
    </dgm:pt>
    <dgm:pt modelId="{CDB01028-0727-4C42-97D7-91A7B66DB9A9}" type="pres">
      <dgm:prSet presAssocID="{A85E6C43-15C0-4DB4-A141-5E1496E4EB3E}" presName="hierRoot2" presStyleCnt="0">
        <dgm:presLayoutVars>
          <dgm:hierBranch val="init"/>
        </dgm:presLayoutVars>
      </dgm:prSet>
      <dgm:spPr/>
    </dgm:pt>
    <dgm:pt modelId="{27368AFD-E2D6-45DD-85F1-A8D06AD7227D}" type="pres">
      <dgm:prSet presAssocID="{A85E6C43-15C0-4DB4-A141-5E1496E4EB3E}" presName="rootComposite" presStyleCnt="0"/>
      <dgm:spPr/>
    </dgm:pt>
    <dgm:pt modelId="{AE866255-1306-470E-9947-D270AD2D73AE}" type="pres">
      <dgm:prSet presAssocID="{A85E6C43-15C0-4DB4-A141-5E1496E4EB3E}" presName="rootText" presStyleLbl="node2" presStyleIdx="4" presStyleCnt="5">
        <dgm:presLayoutVars>
          <dgm:chPref val="3"/>
        </dgm:presLayoutVars>
      </dgm:prSet>
      <dgm:spPr/>
    </dgm:pt>
    <dgm:pt modelId="{A2419C95-61A8-41B9-9A34-014EFB644511}" type="pres">
      <dgm:prSet presAssocID="{A85E6C43-15C0-4DB4-A141-5E1496E4EB3E}" presName="rootConnector" presStyleLbl="node2" presStyleIdx="4" presStyleCnt="5"/>
      <dgm:spPr/>
    </dgm:pt>
    <dgm:pt modelId="{97C625B1-2F9D-42A9-A270-7AB4A6FDA362}" type="pres">
      <dgm:prSet presAssocID="{A85E6C43-15C0-4DB4-A141-5E1496E4EB3E}" presName="hierChild4" presStyleCnt="0"/>
      <dgm:spPr/>
    </dgm:pt>
    <dgm:pt modelId="{69069328-AA6E-48BF-8A78-FABD8913D30B}" type="pres">
      <dgm:prSet presAssocID="{A85E6C43-15C0-4DB4-A141-5E1496E4EB3E}" presName="hierChild5" presStyleCnt="0"/>
      <dgm:spPr/>
    </dgm:pt>
    <dgm:pt modelId="{1FC51411-34F7-4C15-B575-4554BBA04A7B}" type="pres">
      <dgm:prSet presAssocID="{72E392C5-B693-4EC7-9B2E-6620D3C6FF5F}" presName="hierChild3" presStyleCnt="0"/>
      <dgm:spPr/>
    </dgm:pt>
  </dgm:ptLst>
  <dgm:cxnLst>
    <dgm:cxn modelId="{ADB22E09-552C-4797-959F-579BB5C83ADE}" type="presOf" srcId="{FFA40E49-15D0-4C76-9F1E-EF6003121E9A}" destId="{F35052FE-B63C-49D1-8619-6E268A75900B}" srcOrd="0" destOrd="0" presId="urn:microsoft.com/office/officeart/2005/8/layout/orgChart1"/>
    <dgm:cxn modelId="{FB85F119-E5CA-4FBF-92E0-1A78CC2BFCC4}" type="presOf" srcId="{40274E8F-C485-44EA-A783-61908B52C18D}" destId="{98794DD7-758A-4ADD-8FE1-632C95F44DC1}" srcOrd="1" destOrd="0" presId="urn:microsoft.com/office/officeart/2005/8/layout/orgChart1"/>
    <dgm:cxn modelId="{FD22752D-B827-4FF0-B2AE-D9AF305DB97F}" srcId="{72E392C5-B693-4EC7-9B2E-6620D3C6FF5F}" destId="{A9BF5630-5788-49F6-8563-E578723B1AF8}" srcOrd="1" destOrd="0" parTransId="{5E49DC06-6EEA-444C-A6D5-EB7B8BF9E841}" sibTransId="{308C4D04-DC90-4F9E-87CA-59235214AA18}"/>
    <dgm:cxn modelId="{A1ED5C44-C3E7-49CB-8EFA-7085B889448E}" srcId="{72E392C5-B693-4EC7-9B2E-6620D3C6FF5F}" destId="{40274E8F-C485-44EA-A783-61908B52C18D}" srcOrd="2" destOrd="0" parTransId="{FFA40E49-15D0-4C76-9F1E-EF6003121E9A}" sibTransId="{CBD00D70-A6E6-49E0-92C6-61887AC6E4F1}"/>
    <dgm:cxn modelId="{86C9ED84-D055-4615-A032-5DF255054DC0}" type="presOf" srcId="{72E392C5-B693-4EC7-9B2E-6620D3C6FF5F}" destId="{128D55E4-E708-4F0B-A2E2-E900BE6FC22E}" srcOrd="1" destOrd="0" presId="urn:microsoft.com/office/officeart/2005/8/layout/orgChart1"/>
    <dgm:cxn modelId="{074E9DA3-B89A-445A-AEF4-C4AAC5953BA8}" srcId="{72E392C5-B693-4EC7-9B2E-6620D3C6FF5F}" destId="{A85E6C43-15C0-4DB4-A141-5E1496E4EB3E}" srcOrd="4" destOrd="0" parTransId="{453F7F91-1CB4-4030-B30A-8A847DB3613C}" sibTransId="{5E5ABF80-EFC5-417F-BEDD-49D6208590A8}"/>
    <dgm:cxn modelId="{9CAB4AAD-87F7-4382-9DC9-6EAA9454BF80}" type="presOf" srcId="{453F7F91-1CB4-4030-B30A-8A847DB3613C}" destId="{BC9F92F7-9260-46EF-B21F-C0D7076875F3}" srcOrd="0" destOrd="0" presId="urn:microsoft.com/office/officeart/2005/8/layout/orgChart1"/>
    <dgm:cxn modelId="{92DE69B6-ABF7-4FDD-BE7E-1B0E0E522603}" type="presOf" srcId="{A9BF5630-5788-49F6-8563-E578723B1AF8}" destId="{E76FEC23-A9F1-4A11-A182-85B96FF42015}" srcOrd="1" destOrd="0" presId="urn:microsoft.com/office/officeart/2005/8/layout/orgChart1"/>
    <dgm:cxn modelId="{CBC38ABD-34EC-4F1D-B15F-BB73E146F534}" type="presOf" srcId="{5E49DC06-6EEA-444C-A6D5-EB7B8BF9E841}" destId="{234EEAE9-29CC-4C12-9EB8-C125B4E99F22}" srcOrd="0" destOrd="0" presId="urn:microsoft.com/office/officeart/2005/8/layout/orgChart1"/>
    <dgm:cxn modelId="{BC0B19C8-EFF2-438F-9A18-A31F36B23CD1}" type="presOf" srcId="{80C0B785-70DA-40E3-B5D5-8C0450BD92E4}" destId="{1A1FDE76-7518-4F44-8D4B-C46245E36779}" srcOrd="0" destOrd="0" presId="urn:microsoft.com/office/officeart/2005/8/layout/orgChart1"/>
    <dgm:cxn modelId="{F6AA88D3-A035-49DC-9A79-C1A8085007C0}" type="presOf" srcId="{8F1CED39-DC7A-4502-BFF9-D7FEF26E1D84}" destId="{134F9E53-E421-4EC5-892A-5614D96FC18E}" srcOrd="0" destOrd="0" presId="urn:microsoft.com/office/officeart/2005/8/layout/orgChart1"/>
    <dgm:cxn modelId="{5B065ED4-C5C3-4AB4-B917-EFEE4E259785}" type="presOf" srcId="{E68E704D-8A70-470C-BCC9-7DDDB4D6D15F}" destId="{770B9339-FE14-4C0B-9A59-A93C481C02F1}" srcOrd="0" destOrd="0" presId="urn:microsoft.com/office/officeart/2005/8/layout/orgChart1"/>
    <dgm:cxn modelId="{B8E3B7D6-9A15-468F-88E4-8197C743512D}" type="presOf" srcId="{7C1096BD-5AC1-4897-A21E-5728E9A9034A}" destId="{457AE7FD-A9AA-44E7-A7DF-D980D2CC3F2F}" srcOrd="1" destOrd="0" presId="urn:microsoft.com/office/officeart/2005/8/layout/orgChart1"/>
    <dgm:cxn modelId="{D8A483D9-2ED7-43CE-B13F-490989849B61}" type="presOf" srcId="{A9BF5630-5788-49F6-8563-E578723B1AF8}" destId="{01A42A6A-F20E-4E73-B405-473EA0AC23E4}" srcOrd="0" destOrd="0" presId="urn:microsoft.com/office/officeart/2005/8/layout/orgChart1"/>
    <dgm:cxn modelId="{CA6622DA-9E81-4244-8AB2-2C4D97D2540B}" type="presOf" srcId="{A85E6C43-15C0-4DB4-A141-5E1496E4EB3E}" destId="{A2419C95-61A8-41B9-9A34-014EFB644511}" srcOrd="1" destOrd="0" presId="urn:microsoft.com/office/officeart/2005/8/layout/orgChart1"/>
    <dgm:cxn modelId="{4FFBECDC-07E1-4CE9-8E68-E9A96F82FCB9}" type="presOf" srcId="{EAC29F0F-F48D-4EB3-9A3C-FFDB65670AB4}" destId="{A750C49B-BCCD-478C-82C4-CABCB88B92F1}" srcOrd="1" destOrd="0" presId="urn:microsoft.com/office/officeart/2005/8/layout/orgChart1"/>
    <dgm:cxn modelId="{42522EDE-1B6F-4589-9F94-45124FC1AD04}" type="presOf" srcId="{72E392C5-B693-4EC7-9B2E-6620D3C6FF5F}" destId="{5A8F3298-8D20-4ECA-9BFF-D24691EC26AC}" srcOrd="0" destOrd="0" presId="urn:microsoft.com/office/officeart/2005/8/layout/orgChart1"/>
    <dgm:cxn modelId="{A5F699E1-8746-403D-B9F6-712629ACDED8}" type="presOf" srcId="{A85E6C43-15C0-4DB4-A141-5E1496E4EB3E}" destId="{AE866255-1306-470E-9947-D270AD2D73AE}" srcOrd="0" destOrd="0" presId="urn:microsoft.com/office/officeart/2005/8/layout/orgChart1"/>
    <dgm:cxn modelId="{93F095E2-37BF-46D4-BF54-9384024B8CB7}" type="presOf" srcId="{7C1096BD-5AC1-4897-A21E-5728E9A9034A}" destId="{C5A6B741-B9E5-4368-AE4B-7135F3733418}" srcOrd="0" destOrd="0" presId="urn:microsoft.com/office/officeart/2005/8/layout/orgChart1"/>
    <dgm:cxn modelId="{5CD40DE5-6ED0-499A-9CD9-BBA2934B51DB}" srcId="{72E392C5-B693-4EC7-9B2E-6620D3C6FF5F}" destId="{7C1096BD-5AC1-4897-A21E-5728E9A9034A}" srcOrd="0" destOrd="0" parTransId="{80C0B785-70DA-40E3-B5D5-8C0450BD92E4}" sibTransId="{CDE3E865-72C5-4614-8180-415175EB2461}"/>
    <dgm:cxn modelId="{1228ECEB-8408-46B6-9406-A2BD8497341F}" srcId="{72E392C5-B693-4EC7-9B2E-6620D3C6FF5F}" destId="{EAC29F0F-F48D-4EB3-9A3C-FFDB65670AB4}" srcOrd="3" destOrd="0" parTransId="{E68E704D-8A70-470C-BCC9-7DDDB4D6D15F}" sibTransId="{668D58D1-A854-4E45-9378-D89E0D1B9B7D}"/>
    <dgm:cxn modelId="{087336F4-A665-4F87-96A1-AE0A0F39F58A}" srcId="{8F1CED39-DC7A-4502-BFF9-D7FEF26E1D84}" destId="{72E392C5-B693-4EC7-9B2E-6620D3C6FF5F}" srcOrd="0" destOrd="0" parTransId="{666FA768-202A-4393-88F2-57899CAEA296}" sibTransId="{1DD363EC-DAD1-44E2-BE49-E1C784B305EA}"/>
    <dgm:cxn modelId="{EDBF68FA-E79F-42B2-B73E-57C44CC1495D}" type="presOf" srcId="{40274E8F-C485-44EA-A783-61908B52C18D}" destId="{E094E08A-1198-4683-BE1D-BDCBB73AA9C6}" srcOrd="0" destOrd="0" presId="urn:microsoft.com/office/officeart/2005/8/layout/orgChart1"/>
    <dgm:cxn modelId="{DB73E7FE-1757-43FD-B20F-43172FE3FB8F}" type="presOf" srcId="{EAC29F0F-F48D-4EB3-9A3C-FFDB65670AB4}" destId="{7C757EE5-B92C-465D-A5CB-90C5E81F64BA}" srcOrd="0" destOrd="0" presId="urn:microsoft.com/office/officeart/2005/8/layout/orgChart1"/>
    <dgm:cxn modelId="{9587BB93-DF7B-499D-B091-7B62B5FAB8BB}" type="presParOf" srcId="{134F9E53-E421-4EC5-892A-5614D96FC18E}" destId="{1784668E-58B8-4A31-99C6-9ECC464B76CD}" srcOrd="0" destOrd="0" presId="urn:microsoft.com/office/officeart/2005/8/layout/orgChart1"/>
    <dgm:cxn modelId="{7E5EA4F3-B6F1-4C2D-AC9D-95A18148B77E}" type="presParOf" srcId="{1784668E-58B8-4A31-99C6-9ECC464B76CD}" destId="{3B432549-100A-43C2-B48E-30776FA24691}" srcOrd="0" destOrd="0" presId="urn:microsoft.com/office/officeart/2005/8/layout/orgChart1"/>
    <dgm:cxn modelId="{3300750A-AA44-4625-BDA6-BD535447CBDE}" type="presParOf" srcId="{3B432549-100A-43C2-B48E-30776FA24691}" destId="{5A8F3298-8D20-4ECA-9BFF-D24691EC26AC}" srcOrd="0" destOrd="0" presId="urn:microsoft.com/office/officeart/2005/8/layout/orgChart1"/>
    <dgm:cxn modelId="{39A34318-C4FC-4E01-ACBA-812F78C68466}" type="presParOf" srcId="{3B432549-100A-43C2-B48E-30776FA24691}" destId="{128D55E4-E708-4F0B-A2E2-E900BE6FC22E}" srcOrd="1" destOrd="0" presId="urn:microsoft.com/office/officeart/2005/8/layout/orgChart1"/>
    <dgm:cxn modelId="{22D11C9C-17AC-412C-B0A8-F264E2AA069B}" type="presParOf" srcId="{1784668E-58B8-4A31-99C6-9ECC464B76CD}" destId="{6596B30F-EF8B-4AC7-851F-1E8AA444AD5B}" srcOrd="1" destOrd="0" presId="urn:microsoft.com/office/officeart/2005/8/layout/orgChart1"/>
    <dgm:cxn modelId="{A269C2D1-7A50-4E28-A8E7-A074529CD7FD}" type="presParOf" srcId="{6596B30F-EF8B-4AC7-851F-1E8AA444AD5B}" destId="{1A1FDE76-7518-4F44-8D4B-C46245E36779}" srcOrd="0" destOrd="0" presId="urn:microsoft.com/office/officeart/2005/8/layout/orgChart1"/>
    <dgm:cxn modelId="{6EB7AE17-B626-4C30-9BE1-BCD837DE303E}" type="presParOf" srcId="{6596B30F-EF8B-4AC7-851F-1E8AA444AD5B}" destId="{1D4CFCFA-2C56-4BB3-9028-78B07F2728CA}" srcOrd="1" destOrd="0" presId="urn:microsoft.com/office/officeart/2005/8/layout/orgChart1"/>
    <dgm:cxn modelId="{147A083B-1CE9-4147-BA6D-FB3D16BB02FC}" type="presParOf" srcId="{1D4CFCFA-2C56-4BB3-9028-78B07F2728CA}" destId="{686DB2C3-9AD8-4FDA-903C-1E0F4037ACD8}" srcOrd="0" destOrd="0" presId="urn:microsoft.com/office/officeart/2005/8/layout/orgChart1"/>
    <dgm:cxn modelId="{44F0C613-52B8-4B77-A909-96EDCF840574}" type="presParOf" srcId="{686DB2C3-9AD8-4FDA-903C-1E0F4037ACD8}" destId="{C5A6B741-B9E5-4368-AE4B-7135F3733418}" srcOrd="0" destOrd="0" presId="urn:microsoft.com/office/officeart/2005/8/layout/orgChart1"/>
    <dgm:cxn modelId="{3BF66993-1777-45A8-88B5-122F18795425}" type="presParOf" srcId="{686DB2C3-9AD8-4FDA-903C-1E0F4037ACD8}" destId="{457AE7FD-A9AA-44E7-A7DF-D980D2CC3F2F}" srcOrd="1" destOrd="0" presId="urn:microsoft.com/office/officeart/2005/8/layout/orgChart1"/>
    <dgm:cxn modelId="{AC9577BE-6CF4-41FC-8031-592AD0052E2F}" type="presParOf" srcId="{1D4CFCFA-2C56-4BB3-9028-78B07F2728CA}" destId="{2D60AFD5-68CC-4B10-9284-02399FA250D5}" srcOrd="1" destOrd="0" presId="urn:microsoft.com/office/officeart/2005/8/layout/orgChart1"/>
    <dgm:cxn modelId="{5959295A-682F-4475-A74F-F6D54CE81569}" type="presParOf" srcId="{1D4CFCFA-2C56-4BB3-9028-78B07F2728CA}" destId="{997B24EE-347C-479B-9E55-2DE14E9AB734}" srcOrd="2" destOrd="0" presId="urn:microsoft.com/office/officeart/2005/8/layout/orgChart1"/>
    <dgm:cxn modelId="{DAF36774-56BD-44B7-95ED-CA180D14C94E}" type="presParOf" srcId="{6596B30F-EF8B-4AC7-851F-1E8AA444AD5B}" destId="{234EEAE9-29CC-4C12-9EB8-C125B4E99F22}" srcOrd="2" destOrd="0" presId="urn:microsoft.com/office/officeart/2005/8/layout/orgChart1"/>
    <dgm:cxn modelId="{8EB94160-3893-4FE3-97C2-1BCF7CDA7068}" type="presParOf" srcId="{6596B30F-EF8B-4AC7-851F-1E8AA444AD5B}" destId="{80D39C6E-E3E9-4A51-B596-810C00D507AF}" srcOrd="3" destOrd="0" presId="urn:microsoft.com/office/officeart/2005/8/layout/orgChart1"/>
    <dgm:cxn modelId="{9C86AE00-E72F-46A5-A5C4-49D4FD871789}" type="presParOf" srcId="{80D39C6E-E3E9-4A51-B596-810C00D507AF}" destId="{A6648475-8A42-4A92-93E2-E8F1181A1AC7}" srcOrd="0" destOrd="0" presId="urn:microsoft.com/office/officeart/2005/8/layout/orgChart1"/>
    <dgm:cxn modelId="{8F47AF7B-B772-4096-AA40-94CD6ADE0083}" type="presParOf" srcId="{A6648475-8A42-4A92-93E2-E8F1181A1AC7}" destId="{01A42A6A-F20E-4E73-B405-473EA0AC23E4}" srcOrd="0" destOrd="0" presId="urn:microsoft.com/office/officeart/2005/8/layout/orgChart1"/>
    <dgm:cxn modelId="{6CBBBD9A-B94C-4727-BFDC-FE4AB87333C2}" type="presParOf" srcId="{A6648475-8A42-4A92-93E2-E8F1181A1AC7}" destId="{E76FEC23-A9F1-4A11-A182-85B96FF42015}" srcOrd="1" destOrd="0" presId="urn:microsoft.com/office/officeart/2005/8/layout/orgChart1"/>
    <dgm:cxn modelId="{D7B3F4FC-6231-4A44-86AC-3B66B7F83A41}" type="presParOf" srcId="{80D39C6E-E3E9-4A51-B596-810C00D507AF}" destId="{700E4A7E-77AB-402F-9FB2-4797F78C8770}" srcOrd="1" destOrd="0" presId="urn:microsoft.com/office/officeart/2005/8/layout/orgChart1"/>
    <dgm:cxn modelId="{E6249D60-CDA4-4727-BA0D-244A5481E98B}" type="presParOf" srcId="{80D39C6E-E3E9-4A51-B596-810C00D507AF}" destId="{324DC0EB-C0B6-433F-9E33-DC7001181289}" srcOrd="2" destOrd="0" presId="urn:microsoft.com/office/officeart/2005/8/layout/orgChart1"/>
    <dgm:cxn modelId="{8C4AF654-0F15-4117-A7D9-2A0758E7CD0A}" type="presParOf" srcId="{6596B30F-EF8B-4AC7-851F-1E8AA444AD5B}" destId="{F35052FE-B63C-49D1-8619-6E268A75900B}" srcOrd="4" destOrd="0" presId="urn:microsoft.com/office/officeart/2005/8/layout/orgChart1"/>
    <dgm:cxn modelId="{F12AABE3-2709-4CB9-9AF1-14E3E6DE201C}" type="presParOf" srcId="{6596B30F-EF8B-4AC7-851F-1E8AA444AD5B}" destId="{C3D0D88E-2488-480A-8290-0ABBDEDF657E}" srcOrd="5" destOrd="0" presId="urn:microsoft.com/office/officeart/2005/8/layout/orgChart1"/>
    <dgm:cxn modelId="{495C2813-886F-42E8-958F-A6A957A56C4A}" type="presParOf" srcId="{C3D0D88E-2488-480A-8290-0ABBDEDF657E}" destId="{A7AACB05-87C3-4900-A4EF-3A68D46AFD7F}" srcOrd="0" destOrd="0" presId="urn:microsoft.com/office/officeart/2005/8/layout/orgChart1"/>
    <dgm:cxn modelId="{2A82DFA2-5577-487D-9DEA-102E0261ED8C}" type="presParOf" srcId="{A7AACB05-87C3-4900-A4EF-3A68D46AFD7F}" destId="{E094E08A-1198-4683-BE1D-BDCBB73AA9C6}" srcOrd="0" destOrd="0" presId="urn:microsoft.com/office/officeart/2005/8/layout/orgChart1"/>
    <dgm:cxn modelId="{479100A1-D9CB-4157-ACF7-FD45C8A93C4D}" type="presParOf" srcId="{A7AACB05-87C3-4900-A4EF-3A68D46AFD7F}" destId="{98794DD7-758A-4ADD-8FE1-632C95F44DC1}" srcOrd="1" destOrd="0" presId="urn:microsoft.com/office/officeart/2005/8/layout/orgChart1"/>
    <dgm:cxn modelId="{CA4E17BB-6732-40D2-BBB7-3D6E9724D6C0}" type="presParOf" srcId="{C3D0D88E-2488-480A-8290-0ABBDEDF657E}" destId="{5F9DEA4A-E5AF-4DE4-A715-DEBBCA8AAF50}" srcOrd="1" destOrd="0" presId="urn:microsoft.com/office/officeart/2005/8/layout/orgChart1"/>
    <dgm:cxn modelId="{C56A35B2-D11B-461E-BCD4-BB81B4BF8EF6}" type="presParOf" srcId="{C3D0D88E-2488-480A-8290-0ABBDEDF657E}" destId="{405A913F-B5D5-4C38-863D-60A566C0F91F}" srcOrd="2" destOrd="0" presId="urn:microsoft.com/office/officeart/2005/8/layout/orgChart1"/>
    <dgm:cxn modelId="{C86CB80B-964F-4783-BA28-757A68A5B7B1}" type="presParOf" srcId="{6596B30F-EF8B-4AC7-851F-1E8AA444AD5B}" destId="{770B9339-FE14-4C0B-9A59-A93C481C02F1}" srcOrd="6" destOrd="0" presId="urn:microsoft.com/office/officeart/2005/8/layout/orgChart1"/>
    <dgm:cxn modelId="{5D79ED3B-7CDB-4247-B49C-A298232CCE89}" type="presParOf" srcId="{6596B30F-EF8B-4AC7-851F-1E8AA444AD5B}" destId="{6BCAC908-771C-4D1C-B66B-9D0CCF479130}" srcOrd="7" destOrd="0" presId="urn:microsoft.com/office/officeart/2005/8/layout/orgChart1"/>
    <dgm:cxn modelId="{3C67D76E-9394-4553-966E-EC033AA81A08}" type="presParOf" srcId="{6BCAC908-771C-4D1C-B66B-9D0CCF479130}" destId="{D5313257-467D-458A-A463-9E5FE2165731}" srcOrd="0" destOrd="0" presId="urn:microsoft.com/office/officeart/2005/8/layout/orgChart1"/>
    <dgm:cxn modelId="{0FCE317D-27F9-4381-B5F3-6E1275E12D77}" type="presParOf" srcId="{D5313257-467D-458A-A463-9E5FE2165731}" destId="{7C757EE5-B92C-465D-A5CB-90C5E81F64BA}" srcOrd="0" destOrd="0" presId="urn:microsoft.com/office/officeart/2005/8/layout/orgChart1"/>
    <dgm:cxn modelId="{AAFC10B2-B56F-426B-AA91-5D2CD4D046FC}" type="presParOf" srcId="{D5313257-467D-458A-A463-9E5FE2165731}" destId="{A750C49B-BCCD-478C-82C4-CABCB88B92F1}" srcOrd="1" destOrd="0" presId="urn:microsoft.com/office/officeart/2005/8/layout/orgChart1"/>
    <dgm:cxn modelId="{0180915C-76B1-4754-A9CE-5FBBF2488EF6}" type="presParOf" srcId="{6BCAC908-771C-4D1C-B66B-9D0CCF479130}" destId="{FA19C6A3-AA4F-44DC-9F75-3DF8E4717B84}" srcOrd="1" destOrd="0" presId="urn:microsoft.com/office/officeart/2005/8/layout/orgChart1"/>
    <dgm:cxn modelId="{6B961A93-9F5D-4A12-A08F-EAA6DA992FC3}" type="presParOf" srcId="{6BCAC908-771C-4D1C-B66B-9D0CCF479130}" destId="{ACF84744-3C4B-4A31-BD23-4E1B4C7D5FCA}" srcOrd="2" destOrd="0" presId="urn:microsoft.com/office/officeart/2005/8/layout/orgChart1"/>
    <dgm:cxn modelId="{1E4BC255-4517-4111-A1BC-4CF223149B6F}" type="presParOf" srcId="{6596B30F-EF8B-4AC7-851F-1E8AA444AD5B}" destId="{BC9F92F7-9260-46EF-B21F-C0D7076875F3}" srcOrd="8" destOrd="0" presId="urn:microsoft.com/office/officeart/2005/8/layout/orgChart1"/>
    <dgm:cxn modelId="{03E8D4D2-2665-42C6-B91F-09F5F1ECC543}" type="presParOf" srcId="{6596B30F-EF8B-4AC7-851F-1E8AA444AD5B}" destId="{CDB01028-0727-4C42-97D7-91A7B66DB9A9}" srcOrd="9" destOrd="0" presId="urn:microsoft.com/office/officeart/2005/8/layout/orgChart1"/>
    <dgm:cxn modelId="{6F8FC03D-DB96-4667-922D-E6357D669F17}" type="presParOf" srcId="{CDB01028-0727-4C42-97D7-91A7B66DB9A9}" destId="{27368AFD-E2D6-45DD-85F1-A8D06AD7227D}" srcOrd="0" destOrd="0" presId="urn:microsoft.com/office/officeart/2005/8/layout/orgChart1"/>
    <dgm:cxn modelId="{64F89CF9-9F62-498D-BE6C-7FF664AD5B2F}" type="presParOf" srcId="{27368AFD-E2D6-45DD-85F1-A8D06AD7227D}" destId="{AE866255-1306-470E-9947-D270AD2D73AE}" srcOrd="0" destOrd="0" presId="urn:microsoft.com/office/officeart/2005/8/layout/orgChart1"/>
    <dgm:cxn modelId="{3098C58E-20DD-44EB-9B8B-3DC665FDEDEF}" type="presParOf" srcId="{27368AFD-E2D6-45DD-85F1-A8D06AD7227D}" destId="{A2419C95-61A8-41B9-9A34-014EFB644511}" srcOrd="1" destOrd="0" presId="urn:microsoft.com/office/officeart/2005/8/layout/orgChart1"/>
    <dgm:cxn modelId="{5A005643-A342-430C-8B86-8DC8CA4D50E8}" type="presParOf" srcId="{CDB01028-0727-4C42-97D7-91A7B66DB9A9}" destId="{97C625B1-2F9D-42A9-A270-7AB4A6FDA362}" srcOrd="1" destOrd="0" presId="urn:microsoft.com/office/officeart/2005/8/layout/orgChart1"/>
    <dgm:cxn modelId="{1C9A06A4-AC5B-4179-995E-EDA88B684536}" type="presParOf" srcId="{CDB01028-0727-4C42-97D7-91A7B66DB9A9}" destId="{69069328-AA6E-48BF-8A78-FABD8913D30B}" srcOrd="2" destOrd="0" presId="urn:microsoft.com/office/officeart/2005/8/layout/orgChart1"/>
    <dgm:cxn modelId="{D055DC0C-6C13-4BAA-8B6B-825322C7B533}" type="presParOf" srcId="{1784668E-58B8-4A31-99C6-9ECC464B76CD}" destId="{1FC51411-34F7-4C15-B575-4554BBA04A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D99A2B-54EF-42D0-9DC9-7DCBED3BE2F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786FC-F9AA-4627-ABE2-94EBEBF13384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4ED2CE4B-BE98-407D-8722-2D2021EF63F7}" type="parTrans" cxnId="{6EF70BD4-9FAD-4788-AC12-7A9B4CF67444}">
      <dgm:prSet/>
      <dgm:spPr/>
      <dgm:t>
        <a:bodyPr/>
        <a:lstStyle/>
        <a:p>
          <a:endParaRPr lang="en-US"/>
        </a:p>
      </dgm:t>
    </dgm:pt>
    <dgm:pt modelId="{486BD554-BED9-4F2E-8E73-12FF0CD1E7AC}" type="sibTrans" cxnId="{6EF70BD4-9FAD-4788-AC12-7A9B4CF67444}">
      <dgm:prSet/>
      <dgm:spPr/>
      <dgm:t>
        <a:bodyPr/>
        <a:lstStyle/>
        <a:p>
          <a:endParaRPr lang="en-US"/>
        </a:p>
      </dgm:t>
    </dgm:pt>
    <dgm:pt modelId="{2F11E468-DC9D-441C-9715-09CD75AF17D0}">
      <dgm:prSet phldrT="[Text]"/>
      <dgm:spPr/>
      <dgm:t>
        <a:bodyPr/>
        <a:lstStyle/>
        <a:p>
          <a:r>
            <a:rPr lang="en-US" dirty="0"/>
            <a:t>Business Reuse Model</a:t>
          </a:r>
        </a:p>
      </dgm:t>
    </dgm:pt>
    <dgm:pt modelId="{E36629C1-108C-4EE3-AB05-5B300A42A487}" type="parTrans" cxnId="{78E7817D-1F95-4659-A94B-92D47251A555}">
      <dgm:prSet/>
      <dgm:spPr/>
      <dgm:t>
        <a:bodyPr/>
        <a:lstStyle/>
        <a:p>
          <a:endParaRPr lang="en-US"/>
        </a:p>
      </dgm:t>
    </dgm:pt>
    <dgm:pt modelId="{8A3BC6C4-AA06-4A06-BBA2-E7032D6C2D2C}" type="sibTrans" cxnId="{78E7817D-1F95-4659-A94B-92D47251A555}">
      <dgm:prSet/>
      <dgm:spPr/>
      <dgm:t>
        <a:bodyPr/>
        <a:lstStyle/>
        <a:p>
          <a:endParaRPr lang="en-US"/>
        </a:p>
      </dgm:t>
    </dgm:pt>
    <dgm:pt modelId="{03A97A3B-97D4-4D2D-B0EF-07869E55FC81}">
      <dgm:prSet phldrT="[Text]"/>
      <dgm:spPr/>
      <dgm:t>
        <a:bodyPr/>
        <a:lstStyle/>
        <a:p>
          <a:r>
            <a:rPr lang="en-US" dirty="0"/>
            <a:t>Quality of investment</a:t>
          </a:r>
        </a:p>
      </dgm:t>
    </dgm:pt>
    <dgm:pt modelId="{A5F268B0-FD68-47CE-B45F-0081B0C3F672}" type="parTrans" cxnId="{00626201-05B8-4F66-878C-0E14C3B5D6CD}">
      <dgm:prSet/>
      <dgm:spPr/>
      <dgm:t>
        <a:bodyPr/>
        <a:lstStyle/>
        <a:p>
          <a:endParaRPr lang="en-US"/>
        </a:p>
      </dgm:t>
    </dgm:pt>
    <dgm:pt modelId="{FF8993C4-B9C4-4F08-88DD-DAC998BB4C5D}" type="sibTrans" cxnId="{00626201-05B8-4F66-878C-0E14C3B5D6CD}">
      <dgm:prSet/>
      <dgm:spPr/>
      <dgm:t>
        <a:bodyPr/>
        <a:lstStyle/>
        <a:p>
          <a:endParaRPr lang="en-US"/>
        </a:p>
      </dgm:t>
    </dgm:pt>
    <dgm:pt modelId="{65CE34B9-9439-41F4-9F38-9F5BAAECED96}">
      <dgm:prSet phldrT="[Text]"/>
      <dgm:spPr/>
      <dgm:t>
        <a:bodyPr/>
        <a:lstStyle/>
        <a:p>
          <a:r>
            <a:rPr lang="en-US" dirty="0"/>
            <a:t>Cost/ Benefit</a:t>
          </a:r>
        </a:p>
      </dgm:t>
    </dgm:pt>
    <dgm:pt modelId="{5C603071-9853-44A4-9CA2-00B6C33B6AC7}" type="parTrans" cxnId="{46601DCD-84B0-414B-89B0-85907215D073}">
      <dgm:prSet/>
      <dgm:spPr/>
      <dgm:t>
        <a:bodyPr/>
        <a:lstStyle/>
        <a:p>
          <a:endParaRPr lang="en-US"/>
        </a:p>
      </dgm:t>
    </dgm:pt>
    <dgm:pt modelId="{A13997D0-2A16-4EDA-9AC8-241510462557}" type="sibTrans" cxnId="{46601DCD-84B0-414B-89B0-85907215D073}">
      <dgm:prSet/>
      <dgm:spPr/>
      <dgm:t>
        <a:bodyPr/>
        <a:lstStyle/>
        <a:p>
          <a:endParaRPr lang="en-US"/>
        </a:p>
      </dgm:t>
    </dgm:pt>
    <dgm:pt modelId="{6AD8781D-0B7C-486C-8951-66DEAFCD295C}" type="pres">
      <dgm:prSet presAssocID="{A6D99A2B-54EF-42D0-9DC9-7DCBED3BE2F3}" presName="cycle" presStyleCnt="0">
        <dgm:presLayoutVars>
          <dgm:chMax val="1"/>
          <dgm:dir val="rev"/>
          <dgm:animLvl val="ctr"/>
          <dgm:resizeHandles val="exact"/>
        </dgm:presLayoutVars>
      </dgm:prSet>
      <dgm:spPr/>
    </dgm:pt>
    <dgm:pt modelId="{4EB4CDC6-D895-475D-8ECF-5E5DDB649D8E}" type="pres">
      <dgm:prSet presAssocID="{0EF786FC-F9AA-4627-ABE2-94EBEBF13384}" presName="centerShape" presStyleLbl="node0" presStyleIdx="0" presStyleCnt="1"/>
      <dgm:spPr/>
    </dgm:pt>
    <dgm:pt modelId="{841D5AF3-E58B-4A72-8E2D-54C003C02912}" type="pres">
      <dgm:prSet presAssocID="{E36629C1-108C-4EE3-AB05-5B300A42A487}" presName="parTrans" presStyleLbl="bgSibTrans2D1" presStyleIdx="0" presStyleCnt="3"/>
      <dgm:spPr/>
    </dgm:pt>
    <dgm:pt modelId="{3E7AEDB8-98BA-4B58-A292-A704316FBA18}" type="pres">
      <dgm:prSet presAssocID="{2F11E468-DC9D-441C-9715-09CD75AF17D0}" presName="node" presStyleLbl="node1" presStyleIdx="0" presStyleCnt="3">
        <dgm:presLayoutVars>
          <dgm:bulletEnabled val="1"/>
        </dgm:presLayoutVars>
      </dgm:prSet>
      <dgm:spPr/>
    </dgm:pt>
    <dgm:pt modelId="{D56989C9-99E4-4669-94DA-7E4D6DF15BB8}" type="pres">
      <dgm:prSet presAssocID="{A5F268B0-FD68-47CE-B45F-0081B0C3F672}" presName="parTrans" presStyleLbl="bgSibTrans2D1" presStyleIdx="1" presStyleCnt="3"/>
      <dgm:spPr/>
    </dgm:pt>
    <dgm:pt modelId="{518965DD-61AA-493A-9482-F1D9A8390801}" type="pres">
      <dgm:prSet presAssocID="{03A97A3B-97D4-4D2D-B0EF-07869E55FC81}" presName="node" presStyleLbl="node1" presStyleIdx="1" presStyleCnt="3">
        <dgm:presLayoutVars>
          <dgm:bulletEnabled val="1"/>
        </dgm:presLayoutVars>
      </dgm:prSet>
      <dgm:spPr/>
    </dgm:pt>
    <dgm:pt modelId="{FBBBC6D6-374D-4604-8DFC-D3AD92C6CD20}" type="pres">
      <dgm:prSet presAssocID="{5C603071-9853-44A4-9CA2-00B6C33B6AC7}" presName="parTrans" presStyleLbl="bgSibTrans2D1" presStyleIdx="2" presStyleCnt="3"/>
      <dgm:spPr/>
    </dgm:pt>
    <dgm:pt modelId="{B1BD7CDC-9FA5-4A27-89E6-6157E37B568D}" type="pres">
      <dgm:prSet presAssocID="{65CE34B9-9439-41F4-9F38-9F5BAAECED96}" presName="node" presStyleLbl="node1" presStyleIdx="2" presStyleCnt="3">
        <dgm:presLayoutVars>
          <dgm:bulletEnabled val="1"/>
        </dgm:presLayoutVars>
      </dgm:prSet>
      <dgm:spPr/>
    </dgm:pt>
  </dgm:ptLst>
  <dgm:cxnLst>
    <dgm:cxn modelId="{00626201-05B8-4F66-878C-0E14C3B5D6CD}" srcId="{0EF786FC-F9AA-4627-ABE2-94EBEBF13384}" destId="{03A97A3B-97D4-4D2D-B0EF-07869E55FC81}" srcOrd="1" destOrd="0" parTransId="{A5F268B0-FD68-47CE-B45F-0081B0C3F672}" sibTransId="{FF8993C4-B9C4-4F08-88DD-DAC998BB4C5D}"/>
    <dgm:cxn modelId="{13203D14-0DC9-4CC8-95E3-4103CCCA96EA}" type="presOf" srcId="{A5F268B0-FD68-47CE-B45F-0081B0C3F672}" destId="{D56989C9-99E4-4669-94DA-7E4D6DF15BB8}" srcOrd="0" destOrd="0" presId="urn:microsoft.com/office/officeart/2005/8/layout/radial4"/>
    <dgm:cxn modelId="{0E42E81B-7936-4F8F-9580-3E013301D62A}" type="presOf" srcId="{A6D99A2B-54EF-42D0-9DC9-7DCBED3BE2F3}" destId="{6AD8781D-0B7C-486C-8951-66DEAFCD295C}" srcOrd="0" destOrd="0" presId="urn:microsoft.com/office/officeart/2005/8/layout/radial4"/>
    <dgm:cxn modelId="{78E7817D-1F95-4659-A94B-92D47251A555}" srcId="{0EF786FC-F9AA-4627-ABE2-94EBEBF13384}" destId="{2F11E468-DC9D-441C-9715-09CD75AF17D0}" srcOrd="0" destOrd="0" parTransId="{E36629C1-108C-4EE3-AB05-5B300A42A487}" sibTransId="{8A3BC6C4-AA06-4A06-BBA2-E7032D6C2D2C}"/>
    <dgm:cxn modelId="{F9D05987-F21B-44DB-BBD6-8730218E1AB3}" type="presOf" srcId="{5C603071-9853-44A4-9CA2-00B6C33B6AC7}" destId="{FBBBC6D6-374D-4604-8DFC-D3AD92C6CD20}" srcOrd="0" destOrd="0" presId="urn:microsoft.com/office/officeart/2005/8/layout/radial4"/>
    <dgm:cxn modelId="{58319D8A-B76D-4B36-B465-DD78E8C7E8CC}" type="presOf" srcId="{E36629C1-108C-4EE3-AB05-5B300A42A487}" destId="{841D5AF3-E58B-4A72-8E2D-54C003C02912}" srcOrd="0" destOrd="0" presId="urn:microsoft.com/office/officeart/2005/8/layout/radial4"/>
    <dgm:cxn modelId="{F6EC3791-8887-4539-A03B-F41291DAD53D}" type="presOf" srcId="{0EF786FC-F9AA-4627-ABE2-94EBEBF13384}" destId="{4EB4CDC6-D895-475D-8ECF-5E5DDB649D8E}" srcOrd="0" destOrd="0" presId="urn:microsoft.com/office/officeart/2005/8/layout/radial4"/>
    <dgm:cxn modelId="{18A5A5AF-D1EE-4619-B19C-ABCC0047899D}" type="presOf" srcId="{2F11E468-DC9D-441C-9715-09CD75AF17D0}" destId="{3E7AEDB8-98BA-4B58-A292-A704316FBA18}" srcOrd="0" destOrd="0" presId="urn:microsoft.com/office/officeart/2005/8/layout/radial4"/>
    <dgm:cxn modelId="{46601DCD-84B0-414B-89B0-85907215D073}" srcId="{0EF786FC-F9AA-4627-ABE2-94EBEBF13384}" destId="{65CE34B9-9439-41F4-9F38-9F5BAAECED96}" srcOrd="2" destOrd="0" parTransId="{5C603071-9853-44A4-9CA2-00B6C33B6AC7}" sibTransId="{A13997D0-2A16-4EDA-9AC8-241510462557}"/>
    <dgm:cxn modelId="{59BDCCD0-BA9C-4152-86DD-A21A261BAD5E}" type="presOf" srcId="{03A97A3B-97D4-4D2D-B0EF-07869E55FC81}" destId="{518965DD-61AA-493A-9482-F1D9A8390801}" srcOrd="0" destOrd="0" presId="urn:microsoft.com/office/officeart/2005/8/layout/radial4"/>
    <dgm:cxn modelId="{6EF70BD4-9FAD-4788-AC12-7A9B4CF67444}" srcId="{A6D99A2B-54EF-42D0-9DC9-7DCBED3BE2F3}" destId="{0EF786FC-F9AA-4627-ABE2-94EBEBF13384}" srcOrd="0" destOrd="0" parTransId="{4ED2CE4B-BE98-407D-8722-2D2021EF63F7}" sibTransId="{486BD554-BED9-4F2E-8E73-12FF0CD1E7AC}"/>
    <dgm:cxn modelId="{06B8AAFB-CDFE-4C22-AD73-A16A6E5AED0F}" type="presOf" srcId="{65CE34B9-9439-41F4-9F38-9F5BAAECED96}" destId="{B1BD7CDC-9FA5-4A27-89E6-6157E37B568D}" srcOrd="0" destOrd="0" presId="urn:microsoft.com/office/officeart/2005/8/layout/radial4"/>
    <dgm:cxn modelId="{94D86F8C-F5A3-4B51-BEA1-A752FFA1AE94}" type="presParOf" srcId="{6AD8781D-0B7C-486C-8951-66DEAFCD295C}" destId="{4EB4CDC6-D895-475D-8ECF-5E5DDB649D8E}" srcOrd="0" destOrd="0" presId="urn:microsoft.com/office/officeart/2005/8/layout/radial4"/>
    <dgm:cxn modelId="{2D60E128-D52F-421C-AA8C-8EF44594F7C0}" type="presParOf" srcId="{6AD8781D-0B7C-486C-8951-66DEAFCD295C}" destId="{841D5AF3-E58B-4A72-8E2D-54C003C02912}" srcOrd="1" destOrd="0" presId="urn:microsoft.com/office/officeart/2005/8/layout/radial4"/>
    <dgm:cxn modelId="{30337273-83F8-4E72-A9D6-E3CE4D0B7835}" type="presParOf" srcId="{6AD8781D-0B7C-486C-8951-66DEAFCD295C}" destId="{3E7AEDB8-98BA-4B58-A292-A704316FBA18}" srcOrd="2" destOrd="0" presId="urn:microsoft.com/office/officeart/2005/8/layout/radial4"/>
    <dgm:cxn modelId="{69245535-46C3-4324-9C8B-A901C4CCEF3B}" type="presParOf" srcId="{6AD8781D-0B7C-486C-8951-66DEAFCD295C}" destId="{D56989C9-99E4-4669-94DA-7E4D6DF15BB8}" srcOrd="3" destOrd="0" presId="urn:microsoft.com/office/officeart/2005/8/layout/radial4"/>
    <dgm:cxn modelId="{F18DEC5C-2546-4F9D-8C32-1A01BEFD4368}" type="presParOf" srcId="{6AD8781D-0B7C-486C-8951-66DEAFCD295C}" destId="{518965DD-61AA-493A-9482-F1D9A8390801}" srcOrd="4" destOrd="0" presId="urn:microsoft.com/office/officeart/2005/8/layout/radial4"/>
    <dgm:cxn modelId="{FB332584-8D82-4D6F-8702-F1140D306CC3}" type="presParOf" srcId="{6AD8781D-0B7C-486C-8951-66DEAFCD295C}" destId="{FBBBC6D6-374D-4604-8DFC-D3AD92C6CD20}" srcOrd="5" destOrd="0" presId="urn:microsoft.com/office/officeart/2005/8/layout/radial4"/>
    <dgm:cxn modelId="{D8A2BA0A-22FC-4362-BD49-9DEA5E215823}" type="presParOf" srcId="{6AD8781D-0B7C-486C-8951-66DEAFCD295C}" destId="{B1BD7CDC-9FA5-4A27-89E6-6157E37B568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64561-E790-4D60-AF0E-3C7A7ECACDF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89330-A67C-482A-AACD-4260AA1470D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Maturity Assessment</a:t>
          </a:r>
        </a:p>
      </dgm:t>
    </dgm:pt>
    <dgm:pt modelId="{81987E3A-693E-419A-9743-C49A12941126}" type="parTrans" cxnId="{49E049A3-9ABB-43AD-81C9-768045CDB40B}">
      <dgm:prSet/>
      <dgm:spPr/>
      <dgm:t>
        <a:bodyPr/>
        <a:lstStyle/>
        <a:p>
          <a:endParaRPr lang="en-US"/>
        </a:p>
      </dgm:t>
    </dgm:pt>
    <dgm:pt modelId="{3139B7B5-054B-477A-9318-B54B0AF62F47}" type="sibTrans" cxnId="{49E049A3-9ABB-43AD-81C9-768045CDB40B}">
      <dgm:prSet/>
      <dgm:spPr/>
      <dgm:t>
        <a:bodyPr/>
        <a:lstStyle/>
        <a:p>
          <a:endParaRPr lang="en-US"/>
        </a:p>
      </dgm:t>
    </dgm:pt>
    <dgm:pt modelId="{0F17B97C-CA67-461C-828D-63760630EB13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Reuse Maturity Model</a:t>
          </a:r>
        </a:p>
      </dgm:t>
    </dgm:pt>
    <dgm:pt modelId="{A8E6A9BA-E65F-48B1-8D1C-6B768026F5E9}" type="parTrans" cxnId="{F2925B2A-DB13-49BC-8203-62A47FDFCE29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CEF3326-C066-4BF7-9656-D2198A4D5AFB}" type="sibTrans" cxnId="{F2925B2A-DB13-49BC-8203-62A47FDFCE29}">
      <dgm:prSet/>
      <dgm:spPr/>
      <dgm:t>
        <a:bodyPr/>
        <a:lstStyle/>
        <a:p>
          <a:endParaRPr lang="en-US"/>
        </a:p>
      </dgm:t>
    </dgm:pt>
    <dgm:pt modelId="{83AF695E-17D0-4FA8-BFA3-3109C02A0A6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Reuse Capability Model</a:t>
          </a:r>
        </a:p>
      </dgm:t>
    </dgm:pt>
    <dgm:pt modelId="{0DD4DF2C-175B-411C-AA7A-4D9E188F7E17}" type="parTrans" cxnId="{9DE4D2BD-FFD1-45E1-A458-6C7618B0366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DDCE591-4319-40B1-9D73-5F00326B32CA}" type="sibTrans" cxnId="{9DE4D2BD-FFD1-45E1-A458-6C7618B03660}">
      <dgm:prSet/>
      <dgm:spPr/>
      <dgm:t>
        <a:bodyPr/>
        <a:lstStyle/>
        <a:p>
          <a:endParaRPr lang="en-US"/>
        </a:p>
      </dgm:t>
    </dgm:pt>
    <dgm:pt modelId="{E2840A85-8F28-4DFC-AD00-F29BF28B1BCF}" type="pres">
      <dgm:prSet presAssocID="{ACE64561-E790-4D60-AF0E-3C7A7ECACD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A9D7A9-19E3-4F57-86F6-2182C1F11C37}" type="pres">
      <dgm:prSet presAssocID="{15789330-A67C-482A-AACD-4260AA1470D8}" presName="centerShape" presStyleLbl="node0" presStyleIdx="0" presStyleCnt="1"/>
      <dgm:spPr/>
    </dgm:pt>
    <dgm:pt modelId="{9C9D9F84-5A88-4F61-83C9-FA835F6AFD18}" type="pres">
      <dgm:prSet presAssocID="{A8E6A9BA-E65F-48B1-8D1C-6B768026F5E9}" presName="parTrans" presStyleLbl="bgSibTrans2D1" presStyleIdx="0" presStyleCnt="2"/>
      <dgm:spPr/>
    </dgm:pt>
    <dgm:pt modelId="{09A5E6F8-F89F-4F1F-9B24-EB33CA3D2985}" type="pres">
      <dgm:prSet presAssocID="{0F17B97C-CA67-461C-828D-63760630EB13}" presName="node" presStyleLbl="node1" presStyleIdx="0" presStyleCnt="2">
        <dgm:presLayoutVars>
          <dgm:bulletEnabled val="1"/>
        </dgm:presLayoutVars>
      </dgm:prSet>
      <dgm:spPr/>
    </dgm:pt>
    <dgm:pt modelId="{ED46C759-0517-4703-A317-9C7B690FB702}" type="pres">
      <dgm:prSet presAssocID="{0DD4DF2C-175B-411C-AA7A-4D9E188F7E17}" presName="parTrans" presStyleLbl="bgSibTrans2D1" presStyleIdx="1" presStyleCnt="2"/>
      <dgm:spPr/>
    </dgm:pt>
    <dgm:pt modelId="{C3617485-3EBB-4B7B-9F60-DAC5330873D9}" type="pres">
      <dgm:prSet presAssocID="{83AF695E-17D0-4FA8-BFA3-3109C02A0A6D}" presName="node" presStyleLbl="node1" presStyleIdx="1" presStyleCnt="2">
        <dgm:presLayoutVars>
          <dgm:bulletEnabled val="1"/>
        </dgm:presLayoutVars>
      </dgm:prSet>
      <dgm:spPr/>
    </dgm:pt>
  </dgm:ptLst>
  <dgm:cxnLst>
    <dgm:cxn modelId="{F2925B2A-DB13-49BC-8203-62A47FDFCE29}" srcId="{15789330-A67C-482A-AACD-4260AA1470D8}" destId="{0F17B97C-CA67-461C-828D-63760630EB13}" srcOrd="0" destOrd="0" parTransId="{A8E6A9BA-E65F-48B1-8D1C-6B768026F5E9}" sibTransId="{2CEF3326-C066-4BF7-9656-D2198A4D5AFB}"/>
    <dgm:cxn modelId="{49E049A3-9ABB-43AD-81C9-768045CDB40B}" srcId="{ACE64561-E790-4D60-AF0E-3C7A7ECACDFB}" destId="{15789330-A67C-482A-AACD-4260AA1470D8}" srcOrd="0" destOrd="0" parTransId="{81987E3A-693E-419A-9743-C49A12941126}" sibTransId="{3139B7B5-054B-477A-9318-B54B0AF62F47}"/>
    <dgm:cxn modelId="{7CB1F7A7-B6BB-4E52-8FDB-4FF33FB7ABDF}" type="presOf" srcId="{A8E6A9BA-E65F-48B1-8D1C-6B768026F5E9}" destId="{9C9D9F84-5A88-4F61-83C9-FA835F6AFD18}" srcOrd="0" destOrd="0" presId="urn:microsoft.com/office/officeart/2005/8/layout/radial4"/>
    <dgm:cxn modelId="{9DE4D2BD-FFD1-45E1-A458-6C7618B03660}" srcId="{15789330-A67C-482A-AACD-4260AA1470D8}" destId="{83AF695E-17D0-4FA8-BFA3-3109C02A0A6D}" srcOrd="1" destOrd="0" parTransId="{0DD4DF2C-175B-411C-AA7A-4D9E188F7E17}" sibTransId="{2DDCE591-4319-40B1-9D73-5F00326B32CA}"/>
    <dgm:cxn modelId="{22EA99CF-1323-4C74-84F4-1ABF09149FBD}" type="presOf" srcId="{15789330-A67C-482A-AACD-4260AA1470D8}" destId="{7AA9D7A9-19E3-4F57-86F6-2182C1F11C37}" srcOrd="0" destOrd="0" presId="urn:microsoft.com/office/officeart/2005/8/layout/radial4"/>
    <dgm:cxn modelId="{5F8662D9-D984-42DC-91FF-5703F4D99FFC}" type="presOf" srcId="{83AF695E-17D0-4FA8-BFA3-3109C02A0A6D}" destId="{C3617485-3EBB-4B7B-9F60-DAC5330873D9}" srcOrd="0" destOrd="0" presId="urn:microsoft.com/office/officeart/2005/8/layout/radial4"/>
    <dgm:cxn modelId="{F4E1DEE2-0AB8-47FB-A172-750FE5CDAD2C}" type="presOf" srcId="{0DD4DF2C-175B-411C-AA7A-4D9E188F7E17}" destId="{ED46C759-0517-4703-A317-9C7B690FB702}" srcOrd="0" destOrd="0" presId="urn:microsoft.com/office/officeart/2005/8/layout/radial4"/>
    <dgm:cxn modelId="{DCAA2DE9-5F61-4CAE-8F8B-3E61200AECC9}" type="presOf" srcId="{0F17B97C-CA67-461C-828D-63760630EB13}" destId="{09A5E6F8-F89F-4F1F-9B24-EB33CA3D2985}" srcOrd="0" destOrd="0" presId="urn:microsoft.com/office/officeart/2005/8/layout/radial4"/>
    <dgm:cxn modelId="{41A345FB-F1CB-420C-A221-F7CA1AF94FBF}" type="presOf" srcId="{ACE64561-E790-4D60-AF0E-3C7A7ECACDFB}" destId="{E2840A85-8F28-4DFC-AD00-F29BF28B1BCF}" srcOrd="0" destOrd="0" presId="urn:microsoft.com/office/officeart/2005/8/layout/radial4"/>
    <dgm:cxn modelId="{94340D7A-57F1-4A00-9210-404F9B688EC6}" type="presParOf" srcId="{E2840A85-8F28-4DFC-AD00-F29BF28B1BCF}" destId="{7AA9D7A9-19E3-4F57-86F6-2182C1F11C37}" srcOrd="0" destOrd="0" presId="urn:microsoft.com/office/officeart/2005/8/layout/radial4"/>
    <dgm:cxn modelId="{F00B53C0-250C-4972-BCFE-8CF5E6FE0981}" type="presParOf" srcId="{E2840A85-8F28-4DFC-AD00-F29BF28B1BCF}" destId="{9C9D9F84-5A88-4F61-83C9-FA835F6AFD18}" srcOrd="1" destOrd="0" presId="urn:microsoft.com/office/officeart/2005/8/layout/radial4"/>
    <dgm:cxn modelId="{EE693DB9-34E7-4B6F-96BB-FD5A5EBFC716}" type="presParOf" srcId="{E2840A85-8F28-4DFC-AD00-F29BF28B1BCF}" destId="{09A5E6F8-F89F-4F1F-9B24-EB33CA3D2985}" srcOrd="2" destOrd="0" presId="urn:microsoft.com/office/officeart/2005/8/layout/radial4"/>
    <dgm:cxn modelId="{97B10113-815A-4698-A582-7765EA7FC223}" type="presParOf" srcId="{E2840A85-8F28-4DFC-AD00-F29BF28B1BCF}" destId="{ED46C759-0517-4703-A317-9C7B690FB702}" srcOrd="3" destOrd="0" presId="urn:microsoft.com/office/officeart/2005/8/layout/radial4"/>
    <dgm:cxn modelId="{B810962E-990E-44DB-86C0-35090CE2F40F}" type="presParOf" srcId="{E2840A85-8F28-4DFC-AD00-F29BF28B1BCF}" destId="{C3617485-3EBB-4B7B-9F60-DAC5330873D9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EF601-756C-42C7-A4A8-1B6451DA8B0F}" type="doc">
      <dgm:prSet loTypeId="urn:microsoft.com/office/officeart/2005/8/layout/radial4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24C0806-99AF-4707-BFF7-DF24E4AF6F14}">
      <dgm:prSet phldrT="[Text]"/>
      <dgm:spPr/>
      <dgm:t>
        <a:bodyPr/>
        <a:lstStyle/>
        <a:p>
          <a:r>
            <a:rPr lang="en-US" dirty="0"/>
            <a:t>Amount of reuse</a:t>
          </a:r>
        </a:p>
      </dgm:t>
    </dgm:pt>
    <dgm:pt modelId="{51CCE933-3420-4230-8757-5FABD3922420}" type="parTrans" cxnId="{BC34AA5B-E3A8-42C8-90C2-AB736DF39FFD}">
      <dgm:prSet/>
      <dgm:spPr/>
      <dgm:t>
        <a:bodyPr/>
        <a:lstStyle/>
        <a:p>
          <a:endParaRPr lang="en-US"/>
        </a:p>
      </dgm:t>
    </dgm:pt>
    <dgm:pt modelId="{41158AC4-E383-4243-BDBD-0EC6FD09A5D7}" type="sibTrans" cxnId="{BC34AA5B-E3A8-42C8-90C2-AB736DF39FFD}">
      <dgm:prSet/>
      <dgm:spPr/>
      <dgm:t>
        <a:bodyPr/>
        <a:lstStyle/>
        <a:p>
          <a:endParaRPr lang="en-US"/>
        </a:p>
      </dgm:t>
    </dgm:pt>
    <dgm:pt modelId="{DF6F2170-018E-45A0-88C3-79A075F3BDF1}">
      <dgm:prSet phldrT="[Text]"/>
      <dgm:spPr/>
      <dgm:t>
        <a:bodyPr/>
        <a:lstStyle/>
        <a:p>
          <a:r>
            <a:rPr lang="en-US" dirty="0"/>
            <a:t>Reuse level</a:t>
          </a:r>
        </a:p>
      </dgm:t>
    </dgm:pt>
    <dgm:pt modelId="{E15D641F-4BDC-494B-92D2-10891D66E7B2}" type="parTrans" cxnId="{6B748042-CA68-43C7-9731-78840E3B1650}">
      <dgm:prSet/>
      <dgm:spPr/>
      <dgm:t>
        <a:bodyPr/>
        <a:lstStyle/>
        <a:p>
          <a:endParaRPr lang="en-US"/>
        </a:p>
      </dgm:t>
    </dgm:pt>
    <dgm:pt modelId="{83EE3657-8547-45C0-B386-316160B362DE}" type="sibTrans" cxnId="{6B748042-CA68-43C7-9731-78840E3B1650}">
      <dgm:prSet/>
      <dgm:spPr/>
      <dgm:t>
        <a:bodyPr/>
        <a:lstStyle/>
        <a:p>
          <a:endParaRPr lang="en-US"/>
        </a:p>
      </dgm:t>
    </dgm:pt>
    <dgm:pt modelId="{6F82A7F0-7D1D-4250-B5A4-54E268790737}">
      <dgm:prSet phldrT="[Text]"/>
      <dgm:spPr/>
      <dgm:t>
        <a:bodyPr/>
        <a:lstStyle/>
        <a:p>
          <a:r>
            <a:rPr lang="en-US" dirty="0"/>
            <a:t>Reuse fraction</a:t>
          </a:r>
        </a:p>
      </dgm:t>
    </dgm:pt>
    <dgm:pt modelId="{321034F2-9AB1-4ACE-AD10-CEF5F4711284}" type="parTrans" cxnId="{54DDD91E-E460-4B4B-A6F2-9216D667091D}">
      <dgm:prSet/>
      <dgm:spPr/>
      <dgm:t>
        <a:bodyPr/>
        <a:lstStyle/>
        <a:p>
          <a:endParaRPr lang="en-US"/>
        </a:p>
      </dgm:t>
    </dgm:pt>
    <dgm:pt modelId="{09ACE773-F355-4B2C-8D02-96CD88847643}" type="sibTrans" cxnId="{54DDD91E-E460-4B4B-A6F2-9216D667091D}">
      <dgm:prSet/>
      <dgm:spPr/>
      <dgm:t>
        <a:bodyPr/>
        <a:lstStyle/>
        <a:p>
          <a:endParaRPr lang="en-US"/>
        </a:p>
      </dgm:t>
    </dgm:pt>
    <dgm:pt modelId="{99D7D56E-5B9F-4C3F-95DD-10DB0083BE73}">
      <dgm:prSet phldrT="[Text]"/>
      <dgm:spPr/>
      <dgm:t>
        <a:bodyPr/>
        <a:lstStyle/>
        <a:p>
          <a:r>
            <a:rPr lang="en-US" dirty="0"/>
            <a:t>OO Metrics &amp; Models</a:t>
          </a:r>
        </a:p>
      </dgm:t>
    </dgm:pt>
    <dgm:pt modelId="{831FCB39-C1FB-474B-BF35-BAB7E7183A44}" type="parTrans" cxnId="{11C42CB5-CD17-4BEF-BFA8-236B650C07B2}">
      <dgm:prSet/>
      <dgm:spPr/>
      <dgm:t>
        <a:bodyPr/>
        <a:lstStyle/>
        <a:p>
          <a:endParaRPr lang="en-US"/>
        </a:p>
      </dgm:t>
    </dgm:pt>
    <dgm:pt modelId="{A278FCDD-E259-4D0A-825C-8BC88352D87F}" type="sibTrans" cxnId="{11C42CB5-CD17-4BEF-BFA8-236B650C07B2}">
      <dgm:prSet/>
      <dgm:spPr/>
      <dgm:t>
        <a:bodyPr/>
        <a:lstStyle/>
        <a:p>
          <a:endParaRPr lang="en-US"/>
        </a:p>
      </dgm:t>
    </dgm:pt>
    <dgm:pt modelId="{57089BEE-7661-44D8-B20F-F46CF55F0994}">
      <dgm:prSet phldrT="[Text]"/>
      <dgm:spPr/>
      <dgm:t>
        <a:bodyPr/>
        <a:lstStyle/>
        <a:p>
          <a:r>
            <a:rPr lang="en-US" dirty="0"/>
            <a:t>Failure Modes Analysis</a:t>
          </a:r>
        </a:p>
      </dgm:t>
    </dgm:pt>
    <dgm:pt modelId="{0ED12DD5-7A71-469B-92A8-1FD84DB5C972}" type="parTrans" cxnId="{97802DB3-4D33-423A-9608-E5861A35C10F}">
      <dgm:prSet/>
      <dgm:spPr/>
      <dgm:t>
        <a:bodyPr/>
        <a:lstStyle/>
        <a:p>
          <a:endParaRPr lang="en-US"/>
        </a:p>
      </dgm:t>
    </dgm:pt>
    <dgm:pt modelId="{1807449E-4445-49BA-9FA2-7B2650D0B089}" type="sibTrans" cxnId="{97802DB3-4D33-423A-9608-E5861A35C10F}">
      <dgm:prSet/>
      <dgm:spPr/>
      <dgm:t>
        <a:bodyPr/>
        <a:lstStyle/>
        <a:p>
          <a:endParaRPr lang="en-US"/>
        </a:p>
      </dgm:t>
    </dgm:pt>
    <dgm:pt modelId="{E562EDFC-7903-4ECC-99B9-5B8BB08428D5}" type="pres">
      <dgm:prSet presAssocID="{50BEF601-756C-42C7-A4A8-1B6451DA8B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B21D287-1B64-4B15-874C-76E08363349B}" type="pres">
      <dgm:prSet presAssocID="{424C0806-99AF-4707-BFF7-DF24E4AF6F14}" presName="centerShape" presStyleLbl="node0" presStyleIdx="0" presStyleCnt="1"/>
      <dgm:spPr/>
    </dgm:pt>
    <dgm:pt modelId="{2305648E-4196-4ECE-9384-ED944DA66350}" type="pres">
      <dgm:prSet presAssocID="{E15D641F-4BDC-494B-92D2-10891D66E7B2}" presName="parTrans" presStyleLbl="bgSibTrans2D1" presStyleIdx="0" presStyleCnt="4"/>
      <dgm:spPr/>
    </dgm:pt>
    <dgm:pt modelId="{0E5F9626-3FEA-4D06-A465-8DCBE37BAFD9}" type="pres">
      <dgm:prSet presAssocID="{DF6F2170-018E-45A0-88C3-79A075F3BDF1}" presName="node" presStyleLbl="node1" presStyleIdx="0" presStyleCnt="4">
        <dgm:presLayoutVars>
          <dgm:bulletEnabled val="1"/>
        </dgm:presLayoutVars>
      </dgm:prSet>
      <dgm:spPr/>
    </dgm:pt>
    <dgm:pt modelId="{E4FE273D-4104-4952-BA46-3AB1C2B87051}" type="pres">
      <dgm:prSet presAssocID="{321034F2-9AB1-4ACE-AD10-CEF5F4711284}" presName="parTrans" presStyleLbl="bgSibTrans2D1" presStyleIdx="1" presStyleCnt="4"/>
      <dgm:spPr/>
    </dgm:pt>
    <dgm:pt modelId="{9E28D18C-51EF-43C3-ADB2-EC305D2DDFC3}" type="pres">
      <dgm:prSet presAssocID="{6F82A7F0-7D1D-4250-B5A4-54E268790737}" presName="node" presStyleLbl="node1" presStyleIdx="1" presStyleCnt="4">
        <dgm:presLayoutVars>
          <dgm:bulletEnabled val="1"/>
        </dgm:presLayoutVars>
      </dgm:prSet>
      <dgm:spPr/>
    </dgm:pt>
    <dgm:pt modelId="{B3A3FBD3-871E-489E-A176-6368EA58913A}" type="pres">
      <dgm:prSet presAssocID="{831FCB39-C1FB-474B-BF35-BAB7E7183A44}" presName="parTrans" presStyleLbl="bgSibTrans2D1" presStyleIdx="2" presStyleCnt="4"/>
      <dgm:spPr/>
    </dgm:pt>
    <dgm:pt modelId="{795637C7-173E-48DE-AF34-06B865D413D6}" type="pres">
      <dgm:prSet presAssocID="{99D7D56E-5B9F-4C3F-95DD-10DB0083BE73}" presName="node" presStyleLbl="node1" presStyleIdx="2" presStyleCnt="4">
        <dgm:presLayoutVars>
          <dgm:bulletEnabled val="1"/>
        </dgm:presLayoutVars>
      </dgm:prSet>
      <dgm:spPr/>
    </dgm:pt>
    <dgm:pt modelId="{860FFE7B-B2E7-4F51-8B11-E91353B51E64}" type="pres">
      <dgm:prSet presAssocID="{0ED12DD5-7A71-469B-92A8-1FD84DB5C972}" presName="parTrans" presStyleLbl="bgSibTrans2D1" presStyleIdx="3" presStyleCnt="4"/>
      <dgm:spPr/>
    </dgm:pt>
    <dgm:pt modelId="{DA68711C-93FE-49AA-B718-9FD9D8ACC371}" type="pres">
      <dgm:prSet presAssocID="{57089BEE-7661-44D8-B20F-F46CF55F0994}" presName="node" presStyleLbl="node1" presStyleIdx="3" presStyleCnt="4">
        <dgm:presLayoutVars>
          <dgm:bulletEnabled val="1"/>
        </dgm:presLayoutVars>
      </dgm:prSet>
      <dgm:spPr/>
    </dgm:pt>
  </dgm:ptLst>
  <dgm:cxnLst>
    <dgm:cxn modelId="{80747512-DA7A-43F4-908A-5BD5AD5084C4}" type="presOf" srcId="{E15D641F-4BDC-494B-92D2-10891D66E7B2}" destId="{2305648E-4196-4ECE-9384-ED944DA66350}" srcOrd="0" destOrd="0" presId="urn:microsoft.com/office/officeart/2005/8/layout/radial4"/>
    <dgm:cxn modelId="{54DDD91E-E460-4B4B-A6F2-9216D667091D}" srcId="{424C0806-99AF-4707-BFF7-DF24E4AF6F14}" destId="{6F82A7F0-7D1D-4250-B5A4-54E268790737}" srcOrd="1" destOrd="0" parTransId="{321034F2-9AB1-4ACE-AD10-CEF5F4711284}" sibTransId="{09ACE773-F355-4B2C-8D02-96CD88847643}"/>
    <dgm:cxn modelId="{6B748042-CA68-43C7-9731-78840E3B1650}" srcId="{424C0806-99AF-4707-BFF7-DF24E4AF6F14}" destId="{DF6F2170-018E-45A0-88C3-79A075F3BDF1}" srcOrd="0" destOrd="0" parTransId="{E15D641F-4BDC-494B-92D2-10891D66E7B2}" sibTransId="{83EE3657-8547-45C0-B386-316160B362DE}"/>
    <dgm:cxn modelId="{772DA653-AF9D-46A5-8857-BABBCD7E7899}" type="presOf" srcId="{50BEF601-756C-42C7-A4A8-1B6451DA8B0F}" destId="{E562EDFC-7903-4ECC-99B9-5B8BB08428D5}" srcOrd="0" destOrd="0" presId="urn:microsoft.com/office/officeart/2005/8/layout/radial4"/>
    <dgm:cxn modelId="{BC34AA5B-E3A8-42C8-90C2-AB736DF39FFD}" srcId="{50BEF601-756C-42C7-A4A8-1B6451DA8B0F}" destId="{424C0806-99AF-4707-BFF7-DF24E4AF6F14}" srcOrd="0" destOrd="0" parTransId="{51CCE933-3420-4230-8757-5FABD3922420}" sibTransId="{41158AC4-E383-4243-BDBD-0EC6FD09A5D7}"/>
    <dgm:cxn modelId="{E8B02A74-AB60-4A02-BECD-9933D6C9A1E3}" type="presOf" srcId="{99D7D56E-5B9F-4C3F-95DD-10DB0083BE73}" destId="{795637C7-173E-48DE-AF34-06B865D413D6}" srcOrd="0" destOrd="0" presId="urn:microsoft.com/office/officeart/2005/8/layout/radial4"/>
    <dgm:cxn modelId="{90EBA28B-1D85-45DE-83E4-7F36F8F50702}" type="presOf" srcId="{424C0806-99AF-4707-BFF7-DF24E4AF6F14}" destId="{3B21D287-1B64-4B15-874C-76E08363349B}" srcOrd="0" destOrd="0" presId="urn:microsoft.com/office/officeart/2005/8/layout/radial4"/>
    <dgm:cxn modelId="{7990158F-38A8-4A07-815C-39C8C6E2714F}" type="presOf" srcId="{0ED12DD5-7A71-469B-92A8-1FD84DB5C972}" destId="{860FFE7B-B2E7-4F51-8B11-E91353B51E64}" srcOrd="0" destOrd="0" presId="urn:microsoft.com/office/officeart/2005/8/layout/radial4"/>
    <dgm:cxn modelId="{16661595-7C61-475E-8DB5-D14207025A3F}" type="presOf" srcId="{321034F2-9AB1-4ACE-AD10-CEF5F4711284}" destId="{E4FE273D-4104-4952-BA46-3AB1C2B87051}" srcOrd="0" destOrd="0" presId="urn:microsoft.com/office/officeart/2005/8/layout/radial4"/>
    <dgm:cxn modelId="{DACDBFAD-2FC5-484E-94CB-91C7E7E5A318}" type="presOf" srcId="{DF6F2170-018E-45A0-88C3-79A075F3BDF1}" destId="{0E5F9626-3FEA-4D06-A465-8DCBE37BAFD9}" srcOrd="0" destOrd="0" presId="urn:microsoft.com/office/officeart/2005/8/layout/radial4"/>
    <dgm:cxn modelId="{9950F0B0-32F9-41CB-BC46-38FAF3C03B34}" type="presOf" srcId="{831FCB39-C1FB-474B-BF35-BAB7E7183A44}" destId="{B3A3FBD3-871E-489E-A176-6368EA58913A}" srcOrd="0" destOrd="0" presId="urn:microsoft.com/office/officeart/2005/8/layout/radial4"/>
    <dgm:cxn modelId="{97802DB3-4D33-423A-9608-E5861A35C10F}" srcId="{424C0806-99AF-4707-BFF7-DF24E4AF6F14}" destId="{57089BEE-7661-44D8-B20F-F46CF55F0994}" srcOrd="3" destOrd="0" parTransId="{0ED12DD5-7A71-469B-92A8-1FD84DB5C972}" sibTransId="{1807449E-4445-49BA-9FA2-7B2650D0B089}"/>
    <dgm:cxn modelId="{11C42CB5-CD17-4BEF-BFA8-236B650C07B2}" srcId="{424C0806-99AF-4707-BFF7-DF24E4AF6F14}" destId="{99D7D56E-5B9F-4C3F-95DD-10DB0083BE73}" srcOrd="2" destOrd="0" parTransId="{831FCB39-C1FB-474B-BF35-BAB7E7183A44}" sibTransId="{A278FCDD-E259-4D0A-825C-8BC88352D87F}"/>
    <dgm:cxn modelId="{9DC720C5-129A-4B65-A621-69E7B9743FCD}" type="presOf" srcId="{6F82A7F0-7D1D-4250-B5A4-54E268790737}" destId="{9E28D18C-51EF-43C3-ADB2-EC305D2DDFC3}" srcOrd="0" destOrd="0" presId="urn:microsoft.com/office/officeart/2005/8/layout/radial4"/>
    <dgm:cxn modelId="{E2B933DC-0A02-42EC-8C0D-EC04C662EBCE}" type="presOf" srcId="{57089BEE-7661-44D8-B20F-F46CF55F0994}" destId="{DA68711C-93FE-49AA-B718-9FD9D8ACC371}" srcOrd="0" destOrd="0" presId="urn:microsoft.com/office/officeart/2005/8/layout/radial4"/>
    <dgm:cxn modelId="{0770ADB0-FC15-453C-920A-651757F80E8F}" type="presParOf" srcId="{E562EDFC-7903-4ECC-99B9-5B8BB08428D5}" destId="{3B21D287-1B64-4B15-874C-76E08363349B}" srcOrd="0" destOrd="0" presId="urn:microsoft.com/office/officeart/2005/8/layout/radial4"/>
    <dgm:cxn modelId="{90711464-F986-4657-A7B3-B041346CBBA4}" type="presParOf" srcId="{E562EDFC-7903-4ECC-99B9-5B8BB08428D5}" destId="{2305648E-4196-4ECE-9384-ED944DA66350}" srcOrd="1" destOrd="0" presId="urn:microsoft.com/office/officeart/2005/8/layout/radial4"/>
    <dgm:cxn modelId="{DFE688CE-5006-4EB9-BA6B-F58D67E706CB}" type="presParOf" srcId="{E562EDFC-7903-4ECC-99B9-5B8BB08428D5}" destId="{0E5F9626-3FEA-4D06-A465-8DCBE37BAFD9}" srcOrd="2" destOrd="0" presId="urn:microsoft.com/office/officeart/2005/8/layout/radial4"/>
    <dgm:cxn modelId="{3D20D5B3-F0B2-415B-AC50-284A50E7D929}" type="presParOf" srcId="{E562EDFC-7903-4ECC-99B9-5B8BB08428D5}" destId="{E4FE273D-4104-4952-BA46-3AB1C2B87051}" srcOrd="3" destOrd="0" presId="urn:microsoft.com/office/officeart/2005/8/layout/radial4"/>
    <dgm:cxn modelId="{3C2B35C0-C396-47DB-B5EE-67B48E3B4B50}" type="presParOf" srcId="{E562EDFC-7903-4ECC-99B9-5B8BB08428D5}" destId="{9E28D18C-51EF-43C3-ADB2-EC305D2DDFC3}" srcOrd="4" destOrd="0" presId="urn:microsoft.com/office/officeart/2005/8/layout/radial4"/>
    <dgm:cxn modelId="{3FC0B50E-9B7D-4EBB-A37F-DF0423AE7A96}" type="presParOf" srcId="{E562EDFC-7903-4ECC-99B9-5B8BB08428D5}" destId="{B3A3FBD3-871E-489E-A176-6368EA58913A}" srcOrd="5" destOrd="0" presId="urn:microsoft.com/office/officeart/2005/8/layout/radial4"/>
    <dgm:cxn modelId="{3BB0A63C-087D-4E02-890B-A3947DCD441D}" type="presParOf" srcId="{E562EDFC-7903-4ECC-99B9-5B8BB08428D5}" destId="{795637C7-173E-48DE-AF34-06B865D413D6}" srcOrd="6" destOrd="0" presId="urn:microsoft.com/office/officeart/2005/8/layout/radial4"/>
    <dgm:cxn modelId="{DD18B873-BA05-46D7-8123-1CC5209ADCD7}" type="presParOf" srcId="{E562EDFC-7903-4ECC-99B9-5B8BB08428D5}" destId="{860FFE7B-B2E7-4F51-8B11-E91353B51E64}" srcOrd="7" destOrd="0" presId="urn:microsoft.com/office/officeart/2005/8/layout/radial4"/>
    <dgm:cxn modelId="{C27513CC-110A-41B9-8354-6A7242B1BE41}" type="presParOf" srcId="{E562EDFC-7903-4ECC-99B9-5B8BB08428D5}" destId="{DA68711C-93FE-49AA-B718-9FD9D8ACC37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1CED39-DC7A-4502-BFF9-D7FEF26E1D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392C5-B693-4EC7-9B2E-6620D3C6FF5F}">
      <dgm:prSet phldrT="[Text]" custT="1"/>
      <dgm:spPr/>
      <dgm:t>
        <a:bodyPr/>
        <a:lstStyle/>
        <a:p>
          <a:r>
            <a:rPr lang="en-US" sz="2800" b="1" dirty="0"/>
            <a:t>Interoperability</a:t>
          </a:r>
        </a:p>
      </dgm:t>
    </dgm:pt>
    <dgm:pt modelId="{666FA768-202A-4393-88F2-57899CAEA296}" type="parTrans" cxnId="{087336F4-A665-4F87-96A1-AE0A0F39F58A}">
      <dgm:prSet/>
      <dgm:spPr/>
      <dgm:t>
        <a:bodyPr/>
        <a:lstStyle/>
        <a:p>
          <a:endParaRPr lang="en-US"/>
        </a:p>
      </dgm:t>
    </dgm:pt>
    <dgm:pt modelId="{1DD363EC-DAD1-44E2-BE49-E1C784B305EA}" type="sibTrans" cxnId="{087336F4-A665-4F87-96A1-AE0A0F39F58A}">
      <dgm:prSet/>
      <dgm:spPr/>
      <dgm:t>
        <a:bodyPr/>
        <a:lstStyle/>
        <a:p>
          <a:endParaRPr lang="en-US"/>
        </a:p>
      </dgm:t>
    </dgm:pt>
    <dgm:pt modelId="{7C1096BD-5AC1-4897-A21E-5728E9A9034A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80C0B785-70DA-40E3-B5D5-8C0450BD92E4}" type="parTrans" cxnId="{5CD40DE5-6ED0-499A-9CD9-BBA2934B51DB}">
      <dgm:prSet/>
      <dgm:spPr/>
      <dgm:t>
        <a:bodyPr/>
        <a:lstStyle/>
        <a:p>
          <a:endParaRPr lang="en-US"/>
        </a:p>
      </dgm:t>
    </dgm:pt>
    <dgm:pt modelId="{CDE3E865-72C5-4614-8180-415175EB2461}" type="sibTrans" cxnId="{5CD40DE5-6ED0-499A-9CD9-BBA2934B51DB}">
      <dgm:prSet/>
      <dgm:spPr/>
      <dgm:t>
        <a:bodyPr/>
        <a:lstStyle/>
        <a:p>
          <a:endParaRPr lang="en-US"/>
        </a:p>
      </dgm:t>
    </dgm:pt>
    <dgm:pt modelId="{A9BF5630-5788-49F6-8563-E578723B1AF8}">
      <dgm:prSet phldrT="[Text]"/>
      <dgm:spPr/>
      <dgm:t>
        <a:bodyPr/>
        <a:lstStyle/>
        <a:p>
          <a:r>
            <a:rPr lang="en-US" dirty="0"/>
            <a:t>Communication communality</a:t>
          </a:r>
        </a:p>
      </dgm:t>
    </dgm:pt>
    <dgm:pt modelId="{5E49DC06-6EEA-444C-A6D5-EB7B8BF9E841}" type="parTrans" cxnId="{FD22752D-B827-4FF0-B2AE-D9AF305DB97F}">
      <dgm:prSet/>
      <dgm:spPr/>
      <dgm:t>
        <a:bodyPr/>
        <a:lstStyle/>
        <a:p>
          <a:endParaRPr lang="en-US"/>
        </a:p>
      </dgm:t>
    </dgm:pt>
    <dgm:pt modelId="{308C4D04-DC90-4F9E-87CA-59235214AA18}" type="sibTrans" cxnId="{FD22752D-B827-4FF0-B2AE-D9AF305DB97F}">
      <dgm:prSet/>
      <dgm:spPr/>
      <dgm:t>
        <a:bodyPr/>
        <a:lstStyle/>
        <a:p>
          <a:endParaRPr lang="en-US"/>
        </a:p>
      </dgm:t>
    </dgm:pt>
    <dgm:pt modelId="{40274E8F-C485-44EA-A783-61908B52C18D}">
      <dgm:prSet phldrT="[Text]"/>
      <dgm:spPr/>
      <dgm:t>
        <a:bodyPr/>
        <a:lstStyle/>
        <a:p>
          <a:r>
            <a:rPr lang="en-US" dirty="0"/>
            <a:t>Data communality</a:t>
          </a:r>
        </a:p>
      </dgm:t>
    </dgm:pt>
    <dgm:pt modelId="{FFA40E49-15D0-4C76-9F1E-EF6003121E9A}" type="parTrans" cxnId="{A1ED5C44-C3E7-49CB-8EFA-7085B889448E}">
      <dgm:prSet/>
      <dgm:spPr/>
      <dgm:t>
        <a:bodyPr/>
        <a:lstStyle/>
        <a:p>
          <a:endParaRPr lang="en-US"/>
        </a:p>
      </dgm:t>
    </dgm:pt>
    <dgm:pt modelId="{CBD00D70-A6E6-49E0-92C6-61887AC6E4F1}" type="sibTrans" cxnId="{A1ED5C44-C3E7-49CB-8EFA-7085B889448E}">
      <dgm:prSet/>
      <dgm:spPr/>
      <dgm:t>
        <a:bodyPr/>
        <a:lstStyle/>
        <a:p>
          <a:endParaRPr lang="en-US"/>
        </a:p>
      </dgm:t>
    </dgm:pt>
    <dgm:pt modelId="{134F9E53-E421-4EC5-892A-5614D96FC18E}" type="pres">
      <dgm:prSet presAssocID="{8F1CED39-DC7A-4502-BFF9-D7FEF26E1D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84668E-58B8-4A31-99C6-9ECC464B76CD}" type="pres">
      <dgm:prSet presAssocID="{72E392C5-B693-4EC7-9B2E-6620D3C6FF5F}" presName="hierRoot1" presStyleCnt="0">
        <dgm:presLayoutVars>
          <dgm:hierBranch val="init"/>
        </dgm:presLayoutVars>
      </dgm:prSet>
      <dgm:spPr/>
    </dgm:pt>
    <dgm:pt modelId="{3B432549-100A-43C2-B48E-30776FA24691}" type="pres">
      <dgm:prSet presAssocID="{72E392C5-B693-4EC7-9B2E-6620D3C6FF5F}" presName="rootComposite1" presStyleCnt="0"/>
      <dgm:spPr/>
    </dgm:pt>
    <dgm:pt modelId="{5A8F3298-8D20-4ECA-9BFF-D24691EC26AC}" type="pres">
      <dgm:prSet presAssocID="{72E392C5-B693-4EC7-9B2E-6620D3C6FF5F}" presName="rootText1" presStyleLbl="node0" presStyleIdx="0" presStyleCnt="1" custScaleX="226002" custScaleY="219231">
        <dgm:presLayoutVars>
          <dgm:chPref val="3"/>
        </dgm:presLayoutVars>
      </dgm:prSet>
      <dgm:spPr/>
    </dgm:pt>
    <dgm:pt modelId="{128D55E4-E708-4F0B-A2E2-E900BE6FC22E}" type="pres">
      <dgm:prSet presAssocID="{72E392C5-B693-4EC7-9B2E-6620D3C6FF5F}" presName="rootConnector1" presStyleLbl="node1" presStyleIdx="0" presStyleCnt="0"/>
      <dgm:spPr/>
    </dgm:pt>
    <dgm:pt modelId="{6596B30F-EF8B-4AC7-851F-1E8AA444AD5B}" type="pres">
      <dgm:prSet presAssocID="{72E392C5-B693-4EC7-9B2E-6620D3C6FF5F}" presName="hierChild2" presStyleCnt="0"/>
      <dgm:spPr/>
    </dgm:pt>
    <dgm:pt modelId="{1A1FDE76-7518-4F44-8D4B-C46245E36779}" type="pres">
      <dgm:prSet presAssocID="{80C0B785-70DA-40E3-B5D5-8C0450BD92E4}" presName="Name37" presStyleLbl="parChTrans1D2" presStyleIdx="0" presStyleCnt="3"/>
      <dgm:spPr/>
    </dgm:pt>
    <dgm:pt modelId="{1D4CFCFA-2C56-4BB3-9028-78B07F2728CA}" type="pres">
      <dgm:prSet presAssocID="{7C1096BD-5AC1-4897-A21E-5728E9A9034A}" presName="hierRoot2" presStyleCnt="0">
        <dgm:presLayoutVars>
          <dgm:hierBranch val="init"/>
        </dgm:presLayoutVars>
      </dgm:prSet>
      <dgm:spPr/>
    </dgm:pt>
    <dgm:pt modelId="{686DB2C3-9AD8-4FDA-903C-1E0F4037ACD8}" type="pres">
      <dgm:prSet presAssocID="{7C1096BD-5AC1-4897-A21E-5728E9A9034A}" presName="rootComposite" presStyleCnt="0"/>
      <dgm:spPr/>
    </dgm:pt>
    <dgm:pt modelId="{C5A6B741-B9E5-4368-AE4B-7135F3733418}" type="pres">
      <dgm:prSet presAssocID="{7C1096BD-5AC1-4897-A21E-5728E9A9034A}" presName="rootText" presStyleLbl="node2" presStyleIdx="0" presStyleCnt="3" custScaleX="145504" custLinFactNeighborX="-58151" custLinFactNeighborY="-1515">
        <dgm:presLayoutVars>
          <dgm:chPref val="3"/>
        </dgm:presLayoutVars>
      </dgm:prSet>
      <dgm:spPr/>
    </dgm:pt>
    <dgm:pt modelId="{457AE7FD-A9AA-44E7-A7DF-D980D2CC3F2F}" type="pres">
      <dgm:prSet presAssocID="{7C1096BD-5AC1-4897-A21E-5728E9A9034A}" presName="rootConnector" presStyleLbl="node2" presStyleIdx="0" presStyleCnt="3"/>
      <dgm:spPr/>
    </dgm:pt>
    <dgm:pt modelId="{2D60AFD5-68CC-4B10-9284-02399FA250D5}" type="pres">
      <dgm:prSet presAssocID="{7C1096BD-5AC1-4897-A21E-5728E9A9034A}" presName="hierChild4" presStyleCnt="0"/>
      <dgm:spPr/>
    </dgm:pt>
    <dgm:pt modelId="{997B24EE-347C-479B-9E55-2DE14E9AB734}" type="pres">
      <dgm:prSet presAssocID="{7C1096BD-5AC1-4897-A21E-5728E9A9034A}" presName="hierChild5" presStyleCnt="0"/>
      <dgm:spPr/>
    </dgm:pt>
    <dgm:pt modelId="{234EEAE9-29CC-4C12-9EB8-C125B4E99F22}" type="pres">
      <dgm:prSet presAssocID="{5E49DC06-6EEA-444C-A6D5-EB7B8BF9E841}" presName="Name37" presStyleLbl="parChTrans1D2" presStyleIdx="1" presStyleCnt="3"/>
      <dgm:spPr/>
    </dgm:pt>
    <dgm:pt modelId="{80D39C6E-E3E9-4A51-B596-810C00D507AF}" type="pres">
      <dgm:prSet presAssocID="{A9BF5630-5788-49F6-8563-E578723B1AF8}" presName="hierRoot2" presStyleCnt="0">
        <dgm:presLayoutVars>
          <dgm:hierBranch val="init"/>
        </dgm:presLayoutVars>
      </dgm:prSet>
      <dgm:spPr/>
    </dgm:pt>
    <dgm:pt modelId="{A6648475-8A42-4A92-93E2-E8F1181A1AC7}" type="pres">
      <dgm:prSet presAssocID="{A9BF5630-5788-49F6-8563-E578723B1AF8}" presName="rootComposite" presStyleCnt="0"/>
      <dgm:spPr/>
    </dgm:pt>
    <dgm:pt modelId="{01A42A6A-F20E-4E73-B405-473EA0AC23E4}" type="pres">
      <dgm:prSet presAssocID="{A9BF5630-5788-49F6-8563-E578723B1AF8}" presName="rootText" presStyleLbl="node2" presStyleIdx="1" presStyleCnt="3" custScaleX="120697" custLinFactNeighborX="-15603" custLinFactNeighborY="-1515">
        <dgm:presLayoutVars>
          <dgm:chPref val="3"/>
        </dgm:presLayoutVars>
      </dgm:prSet>
      <dgm:spPr/>
    </dgm:pt>
    <dgm:pt modelId="{E76FEC23-A9F1-4A11-A182-85B96FF42015}" type="pres">
      <dgm:prSet presAssocID="{A9BF5630-5788-49F6-8563-E578723B1AF8}" presName="rootConnector" presStyleLbl="node2" presStyleIdx="1" presStyleCnt="3"/>
      <dgm:spPr/>
    </dgm:pt>
    <dgm:pt modelId="{700E4A7E-77AB-402F-9FB2-4797F78C8770}" type="pres">
      <dgm:prSet presAssocID="{A9BF5630-5788-49F6-8563-E578723B1AF8}" presName="hierChild4" presStyleCnt="0"/>
      <dgm:spPr/>
    </dgm:pt>
    <dgm:pt modelId="{324DC0EB-C0B6-433F-9E33-DC7001181289}" type="pres">
      <dgm:prSet presAssocID="{A9BF5630-5788-49F6-8563-E578723B1AF8}" presName="hierChild5" presStyleCnt="0"/>
      <dgm:spPr/>
    </dgm:pt>
    <dgm:pt modelId="{F35052FE-B63C-49D1-8619-6E268A75900B}" type="pres">
      <dgm:prSet presAssocID="{FFA40E49-15D0-4C76-9F1E-EF6003121E9A}" presName="Name37" presStyleLbl="parChTrans1D2" presStyleIdx="2" presStyleCnt="3"/>
      <dgm:spPr/>
    </dgm:pt>
    <dgm:pt modelId="{C3D0D88E-2488-480A-8290-0ABBDEDF657E}" type="pres">
      <dgm:prSet presAssocID="{40274E8F-C485-44EA-A783-61908B52C18D}" presName="hierRoot2" presStyleCnt="0">
        <dgm:presLayoutVars>
          <dgm:hierBranch val="init"/>
        </dgm:presLayoutVars>
      </dgm:prSet>
      <dgm:spPr/>
    </dgm:pt>
    <dgm:pt modelId="{A7AACB05-87C3-4900-A4EF-3A68D46AFD7F}" type="pres">
      <dgm:prSet presAssocID="{40274E8F-C485-44EA-A783-61908B52C18D}" presName="rootComposite" presStyleCnt="0"/>
      <dgm:spPr/>
    </dgm:pt>
    <dgm:pt modelId="{E094E08A-1198-4683-BE1D-BDCBB73AA9C6}" type="pres">
      <dgm:prSet presAssocID="{40274E8F-C485-44EA-A783-61908B52C18D}" presName="rootText" presStyleLbl="node2" presStyleIdx="2" presStyleCnt="3" custScaleX="117902" custLinFactNeighborX="46102" custLinFactNeighborY="-1515">
        <dgm:presLayoutVars>
          <dgm:chPref val="3"/>
        </dgm:presLayoutVars>
      </dgm:prSet>
      <dgm:spPr/>
    </dgm:pt>
    <dgm:pt modelId="{98794DD7-758A-4ADD-8FE1-632C95F44DC1}" type="pres">
      <dgm:prSet presAssocID="{40274E8F-C485-44EA-A783-61908B52C18D}" presName="rootConnector" presStyleLbl="node2" presStyleIdx="2" presStyleCnt="3"/>
      <dgm:spPr/>
    </dgm:pt>
    <dgm:pt modelId="{5F9DEA4A-E5AF-4DE4-A715-DEBBCA8AAF50}" type="pres">
      <dgm:prSet presAssocID="{40274E8F-C485-44EA-A783-61908B52C18D}" presName="hierChild4" presStyleCnt="0"/>
      <dgm:spPr/>
    </dgm:pt>
    <dgm:pt modelId="{405A913F-B5D5-4C38-863D-60A566C0F91F}" type="pres">
      <dgm:prSet presAssocID="{40274E8F-C485-44EA-A783-61908B52C18D}" presName="hierChild5" presStyleCnt="0"/>
      <dgm:spPr/>
    </dgm:pt>
    <dgm:pt modelId="{1FC51411-34F7-4C15-B575-4554BBA04A7B}" type="pres">
      <dgm:prSet presAssocID="{72E392C5-B693-4EC7-9B2E-6620D3C6FF5F}" presName="hierChild3" presStyleCnt="0"/>
      <dgm:spPr/>
    </dgm:pt>
  </dgm:ptLst>
  <dgm:cxnLst>
    <dgm:cxn modelId="{7211B311-1E13-42DA-99B9-6A0ABEF8548E}" type="presOf" srcId="{7C1096BD-5AC1-4897-A21E-5728E9A9034A}" destId="{457AE7FD-A9AA-44E7-A7DF-D980D2CC3F2F}" srcOrd="1" destOrd="0" presId="urn:microsoft.com/office/officeart/2005/8/layout/orgChart1"/>
    <dgm:cxn modelId="{750F1725-4496-4745-B7A4-28868FCA856E}" type="presOf" srcId="{8F1CED39-DC7A-4502-BFF9-D7FEF26E1D84}" destId="{134F9E53-E421-4EC5-892A-5614D96FC18E}" srcOrd="0" destOrd="0" presId="urn:microsoft.com/office/officeart/2005/8/layout/orgChart1"/>
    <dgm:cxn modelId="{FD22752D-B827-4FF0-B2AE-D9AF305DB97F}" srcId="{72E392C5-B693-4EC7-9B2E-6620D3C6FF5F}" destId="{A9BF5630-5788-49F6-8563-E578723B1AF8}" srcOrd="1" destOrd="0" parTransId="{5E49DC06-6EEA-444C-A6D5-EB7B8BF9E841}" sibTransId="{308C4D04-DC90-4F9E-87CA-59235214AA18}"/>
    <dgm:cxn modelId="{69FB772E-8F46-43F2-B90B-C0A10EB1327E}" type="presOf" srcId="{FFA40E49-15D0-4C76-9F1E-EF6003121E9A}" destId="{F35052FE-B63C-49D1-8619-6E268A75900B}" srcOrd="0" destOrd="0" presId="urn:microsoft.com/office/officeart/2005/8/layout/orgChart1"/>
    <dgm:cxn modelId="{F7F39535-A41F-4DE7-B4CF-46920EC64743}" type="presOf" srcId="{72E392C5-B693-4EC7-9B2E-6620D3C6FF5F}" destId="{128D55E4-E708-4F0B-A2E2-E900BE6FC22E}" srcOrd="1" destOrd="0" presId="urn:microsoft.com/office/officeart/2005/8/layout/orgChart1"/>
    <dgm:cxn modelId="{A1ED5C44-C3E7-49CB-8EFA-7085B889448E}" srcId="{72E392C5-B693-4EC7-9B2E-6620D3C6FF5F}" destId="{40274E8F-C485-44EA-A783-61908B52C18D}" srcOrd="2" destOrd="0" parTransId="{FFA40E49-15D0-4C76-9F1E-EF6003121E9A}" sibTransId="{CBD00D70-A6E6-49E0-92C6-61887AC6E4F1}"/>
    <dgm:cxn modelId="{3DEBE17B-86C4-4CFF-A1E6-3E59990A2656}" type="presOf" srcId="{72E392C5-B693-4EC7-9B2E-6620D3C6FF5F}" destId="{5A8F3298-8D20-4ECA-9BFF-D24691EC26AC}" srcOrd="0" destOrd="0" presId="urn:microsoft.com/office/officeart/2005/8/layout/orgChart1"/>
    <dgm:cxn modelId="{C6398697-5E26-4817-9C45-42AC879C76CC}" type="presOf" srcId="{40274E8F-C485-44EA-A783-61908B52C18D}" destId="{98794DD7-758A-4ADD-8FE1-632C95F44DC1}" srcOrd="1" destOrd="0" presId="urn:microsoft.com/office/officeart/2005/8/layout/orgChart1"/>
    <dgm:cxn modelId="{38BBFBC7-C7DC-45A5-B9F7-1B2019DAD01B}" type="presOf" srcId="{40274E8F-C485-44EA-A783-61908B52C18D}" destId="{E094E08A-1198-4683-BE1D-BDCBB73AA9C6}" srcOrd="0" destOrd="0" presId="urn:microsoft.com/office/officeart/2005/8/layout/orgChart1"/>
    <dgm:cxn modelId="{463420DB-1533-428A-9C23-78C22E1EBB57}" type="presOf" srcId="{A9BF5630-5788-49F6-8563-E578723B1AF8}" destId="{01A42A6A-F20E-4E73-B405-473EA0AC23E4}" srcOrd="0" destOrd="0" presId="urn:microsoft.com/office/officeart/2005/8/layout/orgChart1"/>
    <dgm:cxn modelId="{5CD40DE5-6ED0-499A-9CD9-BBA2934B51DB}" srcId="{72E392C5-B693-4EC7-9B2E-6620D3C6FF5F}" destId="{7C1096BD-5AC1-4897-A21E-5728E9A9034A}" srcOrd="0" destOrd="0" parTransId="{80C0B785-70DA-40E3-B5D5-8C0450BD92E4}" sibTransId="{CDE3E865-72C5-4614-8180-415175EB2461}"/>
    <dgm:cxn modelId="{7311BAF3-5311-4BDB-B381-F7E1B767EC26}" type="presOf" srcId="{A9BF5630-5788-49F6-8563-E578723B1AF8}" destId="{E76FEC23-A9F1-4A11-A182-85B96FF42015}" srcOrd="1" destOrd="0" presId="urn:microsoft.com/office/officeart/2005/8/layout/orgChart1"/>
    <dgm:cxn modelId="{087336F4-A665-4F87-96A1-AE0A0F39F58A}" srcId="{8F1CED39-DC7A-4502-BFF9-D7FEF26E1D84}" destId="{72E392C5-B693-4EC7-9B2E-6620D3C6FF5F}" srcOrd="0" destOrd="0" parTransId="{666FA768-202A-4393-88F2-57899CAEA296}" sibTransId="{1DD363EC-DAD1-44E2-BE49-E1C784B305EA}"/>
    <dgm:cxn modelId="{ADBC77F7-9F66-479C-9CE1-C9A8D8F2CBF7}" type="presOf" srcId="{80C0B785-70DA-40E3-B5D5-8C0450BD92E4}" destId="{1A1FDE76-7518-4F44-8D4B-C46245E36779}" srcOrd="0" destOrd="0" presId="urn:microsoft.com/office/officeart/2005/8/layout/orgChart1"/>
    <dgm:cxn modelId="{7ECDBEFE-AD6D-4AE2-BDFE-7A2DD40B500B}" type="presOf" srcId="{7C1096BD-5AC1-4897-A21E-5728E9A9034A}" destId="{C5A6B741-B9E5-4368-AE4B-7135F3733418}" srcOrd="0" destOrd="0" presId="urn:microsoft.com/office/officeart/2005/8/layout/orgChart1"/>
    <dgm:cxn modelId="{A2D982FF-A060-4C2D-A283-2524006355B2}" type="presOf" srcId="{5E49DC06-6EEA-444C-A6D5-EB7B8BF9E841}" destId="{234EEAE9-29CC-4C12-9EB8-C125B4E99F22}" srcOrd="0" destOrd="0" presId="urn:microsoft.com/office/officeart/2005/8/layout/orgChart1"/>
    <dgm:cxn modelId="{2CEF5656-2AA6-4A5D-9169-4B498F4AE2D3}" type="presParOf" srcId="{134F9E53-E421-4EC5-892A-5614D96FC18E}" destId="{1784668E-58B8-4A31-99C6-9ECC464B76CD}" srcOrd="0" destOrd="0" presId="urn:microsoft.com/office/officeart/2005/8/layout/orgChart1"/>
    <dgm:cxn modelId="{E25E8EC7-2C5B-423A-9969-FD9B353BEB7E}" type="presParOf" srcId="{1784668E-58B8-4A31-99C6-9ECC464B76CD}" destId="{3B432549-100A-43C2-B48E-30776FA24691}" srcOrd="0" destOrd="0" presId="urn:microsoft.com/office/officeart/2005/8/layout/orgChart1"/>
    <dgm:cxn modelId="{F61C789B-0E04-4E89-AEFB-610896E1F65B}" type="presParOf" srcId="{3B432549-100A-43C2-B48E-30776FA24691}" destId="{5A8F3298-8D20-4ECA-9BFF-D24691EC26AC}" srcOrd="0" destOrd="0" presId="urn:microsoft.com/office/officeart/2005/8/layout/orgChart1"/>
    <dgm:cxn modelId="{AF0408EE-FDD8-4023-92EB-49A29FBD637C}" type="presParOf" srcId="{3B432549-100A-43C2-B48E-30776FA24691}" destId="{128D55E4-E708-4F0B-A2E2-E900BE6FC22E}" srcOrd="1" destOrd="0" presId="urn:microsoft.com/office/officeart/2005/8/layout/orgChart1"/>
    <dgm:cxn modelId="{79738023-CCE1-4BE5-B590-9036A69C2061}" type="presParOf" srcId="{1784668E-58B8-4A31-99C6-9ECC464B76CD}" destId="{6596B30F-EF8B-4AC7-851F-1E8AA444AD5B}" srcOrd="1" destOrd="0" presId="urn:microsoft.com/office/officeart/2005/8/layout/orgChart1"/>
    <dgm:cxn modelId="{56108361-082D-4C3D-9246-CDC6DA3C8E1B}" type="presParOf" srcId="{6596B30F-EF8B-4AC7-851F-1E8AA444AD5B}" destId="{1A1FDE76-7518-4F44-8D4B-C46245E36779}" srcOrd="0" destOrd="0" presId="urn:microsoft.com/office/officeart/2005/8/layout/orgChart1"/>
    <dgm:cxn modelId="{1D3F9F0F-1D0F-4CE4-91F2-D2366BDCAF02}" type="presParOf" srcId="{6596B30F-EF8B-4AC7-851F-1E8AA444AD5B}" destId="{1D4CFCFA-2C56-4BB3-9028-78B07F2728CA}" srcOrd="1" destOrd="0" presId="urn:microsoft.com/office/officeart/2005/8/layout/orgChart1"/>
    <dgm:cxn modelId="{B6A918B3-98F1-4238-A61D-ABEF1DB2DAA2}" type="presParOf" srcId="{1D4CFCFA-2C56-4BB3-9028-78B07F2728CA}" destId="{686DB2C3-9AD8-4FDA-903C-1E0F4037ACD8}" srcOrd="0" destOrd="0" presId="urn:microsoft.com/office/officeart/2005/8/layout/orgChart1"/>
    <dgm:cxn modelId="{65E018EF-3C29-4AA6-A02E-2F30DEECB022}" type="presParOf" srcId="{686DB2C3-9AD8-4FDA-903C-1E0F4037ACD8}" destId="{C5A6B741-B9E5-4368-AE4B-7135F3733418}" srcOrd="0" destOrd="0" presId="urn:microsoft.com/office/officeart/2005/8/layout/orgChart1"/>
    <dgm:cxn modelId="{B584CCB6-35E0-4EB4-863E-9D3CC6222857}" type="presParOf" srcId="{686DB2C3-9AD8-4FDA-903C-1E0F4037ACD8}" destId="{457AE7FD-A9AA-44E7-A7DF-D980D2CC3F2F}" srcOrd="1" destOrd="0" presId="urn:microsoft.com/office/officeart/2005/8/layout/orgChart1"/>
    <dgm:cxn modelId="{CDD684FB-1143-4D3D-8883-C9E6A5B015D8}" type="presParOf" srcId="{1D4CFCFA-2C56-4BB3-9028-78B07F2728CA}" destId="{2D60AFD5-68CC-4B10-9284-02399FA250D5}" srcOrd="1" destOrd="0" presId="urn:microsoft.com/office/officeart/2005/8/layout/orgChart1"/>
    <dgm:cxn modelId="{B8611F6F-335D-44F8-BD15-357F15AC7F71}" type="presParOf" srcId="{1D4CFCFA-2C56-4BB3-9028-78B07F2728CA}" destId="{997B24EE-347C-479B-9E55-2DE14E9AB734}" srcOrd="2" destOrd="0" presId="urn:microsoft.com/office/officeart/2005/8/layout/orgChart1"/>
    <dgm:cxn modelId="{9CEA66AA-9707-479A-8CF1-D7B2856A5226}" type="presParOf" srcId="{6596B30F-EF8B-4AC7-851F-1E8AA444AD5B}" destId="{234EEAE9-29CC-4C12-9EB8-C125B4E99F22}" srcOrd="2" destOrd="0" presId="urn:microsoft.com/office/officeart/2005/8/layout/orgChart1"/>
    <dgm:cxn modelId="{69AF8BEB-0321-4B91-B985-6FD81CDC7838}" type="presParOf" srcId="{6596B30F-EF8B-4AC7-851F-1E8AA444AD5B}" destId="{80D39C6E-E3E9-4A51-B596-810C00D507AF}" srcOrd="3" destOrd="0" presId="urn:microsoft.com/office/officeart/2005/8/layout/orgChart1"/>
    <dgm:cxn modelId="{5FF563CD-094F-4FB0-9071-93A624D3E881}" type="presParOf" srcId="{80D39C6E-E3E9-4A51-B596-810C00D507AF}" destId="{A6648475-8A42-4A92-93E2-E8F1181A1AC7}" srcOrd="0" destOrd="0" presId="urn:microsoft.com/office/officeart/2005/8/layout/orgChart1"/>
    <dgm:cxn modelId="{6C1B30B2-3E0A-432C-A57A-F78A2B2D4D40}" type="presParOf" srcId="{A6648475-8A42-4A92-93E2-E8F1181A1AC7}" destId="{01A42A6A-F20E-4E73-B405-473EA0AC23E4}" srcOrd="0" destOrd="0" presId="urn:microsoft.com/office/officeart/2005/8/layout/orgChart1"/>
    <dgm:cxn modelId="{5F057FCA-C2F3-4FD1-B5DD-44224E15BB34}" type="presParOf" srcId="{A6648475-8A42-4A92-93E2-E8F1181A1AC7}" destId="{E76FEC23-A9F1-4A11-A182-85B96FF42015}" srcOrd="1" destOrd="0" presId="urn:microsoft.com/office/officeart/2005/8/layout/orgChart1"/>
    <dgm:cxn modelId="{0573FBBA-3E41-4363-BAD6-0502600D6683}" type="presParOf" srcId="{80D39C6E-E3E9-4A51-B596-810C00D507AF}" destId="{700E4A7E-77AB-402F-9FB2-4797F78C8770}" srcOrd="1" destOrd="0" presId="urn:microsoft.com/office/officeart/2005/8/layout/orgChart1"/>
    <dgm:cxn modelId="{2278CC4B-23E0-4235-8E92-16A2EF69F6BE}" type="presParOf" srcId="{80D39C6E-E3E9-4A51-B596-810C00D507AF}" destId="{324DC0EB-C0B6-433F-9E33-DC7001181289}" srcOrd="2" destOrd="0" presId="urn:microsoft.com/office/officeart/2005/8/layout/orgChart1"/>
    <dgm:cxn modelId="{D4125649-0C96-44CC-8D07-8149005F0497}" type="presParOf" srcId="{6596B30F-EF8B-4AC7-851F-1E8AA444AD5B}" destId="{F35052FE-B63C-49D1-8619-6E268A75900B}" srcOrd="4" destOrd="0" presId="urn:microsoft.com/office/officeart/2005/8/layout/orgChart1"/>
    <dgm:cxn modelId="{8349B585-AB42-489D-84B0-D2D5D709085E}" type="presParOf" srcId="{6596B30F-EF8B-4AC7-851F-1E8AA444AD5B}" destId="{C3D0D88E-2488-480A-8290-0ABBDEDF657E}" srcOrd="5" destOrd="0" presId="urn:microsoft.com/office/officeart/2005/8/layout/orgChart1"/>
    <dgm:cxn modelId="{6C982BA1-FAC3-4E68-A1BF-C14C8A701247}" type="presParOf" srcId="{C3D0D88E-2488-480A-8290-0ABBDEDF657E}" destId="{A7AACB05-87C3-4900-A4EF-3A68D46AFD7F}" srcOrd="0" destOrd="0" presId="urn:microsoft.com/office/officeart/2005/8/layout/orgChart1"/>
    <dgm:cxn modelId="{BE27BFCB-D0CB-4397-BEA3-175755976D96}" type="presParOf" srcId="{A7AACB05-87C3-4900-A4EF-3A68D46AFD7F}" destId="{E094E08A-1198-4683-BE1D-BDCBB73AA9C6}" srcOrd="0" destOrd="0" presId="urn:microsoft.com/office/officeart/2005/8/layout/orgChart1"/>
    <dgm:cxn modelId="{B7FD9951-B684-4418-993D-6BA2F3E0BDBB}" type="presParOf" srcId="{A7AACB05-87C3-4900-A4EF-3A68D46AFD7F}" destId="{98794DD7-758A-4ADD-8FE1-632C95F44DC1}" srcOrd="1" destOrd="0" presId="urn:microsoft.com/office/officeart/2005/8/layout/orgChart1"/>
    <dgm:cxn modelId="{5CB2D51D-A4E8-422F-B94D-F0402AB0176C}" type="presParOf" srcId="{C3D0D88E-2488-480A-8290-0ABBDEDF657E}" destId="{5F9DEA4A-E5AF-4DE4-A715-DEBBCA8AAF50}" srcOrd="1" destOrd="0" presId="urn:microsoft.com/office/officeart/2005/8/layout/orgChart1"/>
    <dgm:cxn modelId="{719B3964-E4D6-4456-A33B-D1DDF97F8AFE}" type="presParOf" srcId="{C3D0D88E-2488-480A-8290-0ABBDEDF657E}" destId="{405A913F-B5D5-4C38-863D-60A566C0F91F}" srcOrd="2" destOrd="0" presId="urn:microsoft.com/office/officeart/2005/8/layout/orgChart1"/>
    <dgm:cxn modelId="{EA4DBFF5-2D9A-4E04-9ED6-64A931B642F3}" type="presParOf" srcId="{1784668E-58B8-4A31-99C6-9ECC464B76CD}" destId="{1FC51411-34F7-4C15-B575-4554BBA04A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C9B288-846B-4B74-A964-9297C4D120EC}" type="doc">
      <dgm:prSet loTypeId="urn:microsoft.com/office/officeart/2005/8/layout/radia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31CA4F7-05C6-4852-929A-9E7836F96B8E}">
      <dgm:prSet phldrT="[Text]"/>
      <dgm:spPr/>
      <dgm:t>
        <a:bodyPr/>
        <a:lstStyle/>
        <a:p>
          <a:r>
            <a:rPr lang="en-US" dirty="0"/>
            <a:t>Heterogeneity</a:t>
          </a:r>
        </a:p>
      </dgm:t>
    </dgm:pt>
    <dgm:pt modelId="{C8FD774B-C2DB-4826-928E-97805C7DB0A5}" type="parTrans" cxnId="{BA054C6D-1430-4AD7-9317-C404A760E73A}">
      <dgm:prSet/>
      <dgm:spPr/>
      <dgm:t>
        <a:bodyPr/>
        <a:lstStyle/>
        <a:p>
          <a:endParaRPr lang="en-US"/>
        </a:p>
      </dgm:t>
    </dgm:pt>
    <dgm:pt modelId="{C15D02A8-499D-40C1-B485-EF082F7581B7}" type="sibTrans" cxnId="{BA054C6D-1430-4AD7-9317-C404A760E73A}">
      <dgm:prSet/>
      <dgm:spPr/>
      <dgm:t>
        <a:bodyPr/>
        <a:lstStyle/>
        <a:p>
          <a:endParaRPr lang="en-US"/>
        </a:p>
      </dgm:t>
    </dgm:pt>
    <dgm:pt modelId="{DF4E8B71-B7CB-46C3-B43E-ACD1EBCAEA0B}">
      <dgm:prSet phldrT="[Text]"/>
      <dgm:spPr/>
      <dgm:t>
        <a:bodyPr/>
        <a:lstStyle/>
        <a:p>
          <a:r>
            <a:rPr lang="en-US" dirty="0"/>
            <a:t>Different platforms</a:t>
          </a:r>
        </a:p>
      </dgm:t>
    </dgm:pt>
    <dgm:pt modelId="{53A690AB-E786-423E-81C9-9F1BFB274FC7}" type="parTrans" cxnId="{43631EBC-8053-4B91-93B9-41374DDC0C08}">
      <dgm:prSet/>
      <dgm:spPr/>
      <dgm:t>
        <a:bodyPr/>
        <a:lstStyle/>
        <a:p>
          <a:endParaRPr lang="en-US"/>
        </a:p>
      </dgm:t>
    </dgm:pt>
    <dgm:pt modelId="{BB4C3359-E1E0-4E25-9818-74D37A8F3B29}" type="sibTrans" cxnId="{43631EBC-8053-4B91-93B9-41374DDC0C08}">
      <dgm:prSet/>
      <dgm:spPr/>
      <dgm:t>
        <a:bodyPr/>
        <a:lstStyle/>
        <a:p>
          <a:endParaRPr lang="en-US"/>
        </a:p>
      </dgm:t>
    </dgm:pt>
    <dgm:pt modelId="{773A19FA-FAA8-440F-A45B-A1F98D979BB4}">
      <dgm:prSet phldrT="[Text]"/>
      <dgm:spPr/>
      <dgm:t>
        <a:bodyPr/>
        <a:lstStyle/>
        <a:p>
          <a:r>
            <a:rPr lang="en-US" dirty="0"/>
            <a:t>Different OS</a:t>
          </a:r>
        </a:p>
      </dgm:t>
    </dgm:pt>
    <dgm:pt modelId="{06064042-B93D-4C03-B2AA-08D71E1B4979}" type="parTrans" cxnId="{9EE4EBDB-09BF-4525-B4D8-78E08ABED054}">
      <dgm:prSet/>
      <dgm:spPr/>
      <dgm:t>
        <a:bodyPr/>
        <a:lstStyle/>
        <a:p>
          <a:endParaRPr lang="en-US"/>
        </a:p>
      </dgm:t>
    </dgm:pt>
    <dgm:pt modelId="{7787CC69-81AA-4241-A989-F87E9B6E7143}" type="sibTrans" cxnId="{9EE4EBDB-09BF-4525-B4D8-78E08ABED054}">
      <dgm:prSet/>
      <dgm:spPr/>
      <dgm:t>
        <a:bodyPr/>
        <a:lstStyle/>
        <a:p>
          <a:endParaRPr lang="en-US"/>
        </a:p>
      </dgm:t>
    </dgm:pt>
    <dgm:pt modelId="{B32CFB50-885D-4092-B82B-6AF481120EA7}">
      <dgm:prSet phldrT="[Text]"/>
      <dgm:spPr/>
      <dgm:t>
        <a:bodyPr/>
        <a:lstStyle/>
        <a:p>
          <a:r>
            <a:rPr lang="en-US" dirty="0"/>
            <a:t>Different data representation</a:t>
          </a:r>
        </a:p>
      </dgm:t>
    </dgm:pt>
    <dgm:pt modelId="{4CE8452C-B607-43A4-90BA-8B45CFA2C203}" type="parTrans" cxnId="{1E166B69-6707-4C2F-81AE-389296754DD4}">
      <dgm:prSet/>
      <dgm:spPr/>
      <dgm:t>
        <a:bodyPr/>
        <a:lstStyle/>
        <a:p>
          <a:endParaRPr lang="en-US"/>
        </a:p>
      </dgm:t>
    </dgm:pt>
    <dgm:pt modelId="{92B9D9A5-F440-4403-953F-3D02C075E4B4}" type="sibTrans" cxnId="{1E166B69-6707-4C2F-81AE-389296754DD4}">
      <dgm:prSet/>
      <dgm:spPr/>
      <dgm:t>
        <a:bodyPr/>
        <a:lstStyle/>
        <a:p>
          <a:endParaRPr lang="en-US"/>
        </a:p>
      </dgm:t>
    </dgm:pt>
    <dgm:pt modelId="{DD63C488-73F9-44DA-89EE-638B092942F7}">
      <dgm:prSet phldrT="[Text]"/>
      <dgm:spPr/>
      <dgm:t>
        <a:bodyPr/>
        <a:lstStyle/>
        <a:p>
          <a:r>
            <a:rPr lang="en-US" dirty="0"/>
            <a:t>Different programming languages</a:t>
          </a:r>
        </a:p>
      </dgm:t>
    </dgm:pt>
    <dgm:pt modelId="{2CBDC4DF-853C-43EE-BA91-36AAD4E958E9}" type="parTrans" cxnId="{977C3B36-BB7E-45C0-AC0A-866ADCBC086A}">
      <dgm:prSet/>
      <dgm:spPr/>
      <dgm:t>
        <a:bodyPr/>
        <a:lstStyle/>
        <a:p>
          <a:endParaRPr lang="en-US"/>
        </a:p>
      </dgm:t>
    </dgm:pt>
    <dgm:pt modelId="{8D874223-619D-47A0-8503-B6F8776937C1}" type="sibTrans" cxnId="{977C3B36-BB7E-45C0-AC0A-866ADCBC086A}">
      <dgm:prSet/>
      <dgm:spPr/>
      <dgm:t>
        <a:bodyPr/>
        <a:lstStyle/>
        <a:p>
          <a:endParaRPr lang="en-US"/>
        </a:p>
      </dgm:t>
    </dgm:pt>
    <dgm:pt modelId="{EE2DD1FC-CF9E-419F-A268-911B037B65B1}">
      <dgm:prSet phldrT="[Text]"/>
      <dgm:spPr/>
      <dgm:t>
        <a:bodyPr/>
        <a:lstStyle/>
        <a:p>
          <a:r>
            <a:rPr lang="en-US" dirty="0"/>
            <a:t>Different semantics</a:t>
          </a:r>
        </a:p>
      </dgm:t>
    </dgm:pt>
    <dgm:pt modelId="{86A59699-B8AC-4462-B813-0953852A37E1}" type="parTrans" cxnId="{6416E7B8-F3AA-426C-AE88-11191DC37663}">
      <dgm:prSet/>
      <dgm:spPr/>
      <dgm:t>
        <a:bodyPr/>
        <a:lstStyle/>
        <a:p>
          <a:endParaRPr lang="en-US"/>
        </a:p>
      </dgm:t>
    </dgm:pt>
    <dgm:pt modelId="{59EEE1BA-89E5-4342-BC26-84C7E61AC658}" type="sibTrans" cxnId="{6416E7B8-F3AA-426C-AE88-11191DC37663}">
      <dgm:prSet/>
      <dgm:spPr/>
      <dgm:t>
        <a:bodyPr/>
        <a:lstStyle/>
        <a:p>
          <a:endParaRPr lang="en-US"/>
        </a:p>
      </dgm:t>
    </dgm:pt>
    <dgm:pt modelId="{857261F2-E191-4398-AE06-9570104B5B80}">
      <dgm:prSet phldrT="[Text]"/>
      <dgm:spPr/>
      <dgm:t>
        <a:bodyPr/>
        <a:lstStyle/>
        <a:p>
          <a:r>
            <a:rPr lang="en-US" dirty="0"/>
            <a:t>Conflicting functionality</a:t>
          </a:r>
        </a:p>
      </dgm:t>
    </dgm:pt>
    <dgm:pt modelId="{0E4D3CC3-F738-45E9-8C25-4A6419A12627}" type="parTrans" cxnId="{8B5A3E70-371D-4E6E-94E0-D086F260EE6B}">
      <dgm:prSet/>
      <dgm:spPr/>
      <dgm:t>
        <a:bodyPr/>
        <a:lstStyle/>
        <a:p>
          <a:endParaRPr lang="en-US"/>
        </a:p>
      </dgm:t>
    </dgm:pt>
    <dgm:pt modelId="{37A3446D-5BB3-4198-8CA3-3DBD3EA1774B}" type="sibTrans" cxnId="{8B5A3E70-371D-4E6E-94E0-D086F260EE6B}">
      <dgm:prSet/>
      <dgm:spPr/>
      <dgm:t>
        <a:bodyPr/>
        <a:lstStyle/>
        <a:p>
          <a:endParaRPr lang="en-US"/>
        </a:p>
      </dgm:t>
    </dgm:pt>
    <dgm:pt modelId="{DDB6E18A-4BE8-47DA-A09D-20DE037D17B2}">
      <dgm:prSet phldrT="[Text]"/>
      <dgm:spPr/>
      <dgm:t>
        <a:bodyPr/>
        <a:lstStyle/>
        <a:p>
          <a:r>
            <a:rPr lang="en-US" dirty="0"/>
            <a:t>Duplicate functionality</a:t>
          </a:r>
        </a:p>
      </dgm:t>
    </dgm:pt>
    <dgm:pt modelId="{C42DF823-4F91-4197-AFA6-8FEF552226B8}" type="parTrans" cxnId="{CC209416-2D47-4C35-8F9C-C25F0FD8242B}">
      <dgm:prSet/>
      <dgm:spPr/>
      <dgm:t>
        <a:bodyPr/>
        <a:lstStyle/>
        <a:p>
          <a:endParaRPr lang="en-US"/>
        </a:p>
      </dgm:t>
    </dgm:pt>
    <dgm:pt modelId="{12BD457C-3164-4CA5-87D7-A8B68753C3A3}" type="sibTrans" cxnId="{CC209416-2D47-4C35-8F9C-C25F0FD8242B}">
      <dgm:prSet/>
      <dgm:spPr/>
    </dgm:pt>
    <dgm:pt modelId="{26CF7582-BB0D-4175-9A46-769C00225EF8}" type="pres">
      <dgm:prSet presAssocID="{ADC9B288-846B-4B74-A964-9297C4D120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BE210F-3034-406D-8F79-900CCE5C015B}" type="pres">
      <dgm:prSet presAssocID="{A31CA4F7-05C6-4852-929A-9E7836F96B8E}" presName="centerShape" presStyleLbl="node0" presStyleIdx="0" presStyleCnt="1"/>
      <dgm:spPr/>
    </dgm:pt>
    <dgm:pt modelId="{AEE6B409-B626-4209-8F84-13FB5F0A81D6}" type="pres">
      <dgm:prSet presAssocID="{53A690AB-E786-423E-81C9-9F1BFB274FC7}" presName="Name9" presStyleLbl="parChTrans1D2" presStyleIdx="0" presStyleCnt="7"/>
      <dgm:spPr/>
    </dgm:pt>
    <dgm:pt modelId="{6AEC8978-9342-442B-AE42-D895B5B7811B}" type="pres">
      <dgm:prSet presAssocID="{53A690AB-E786-423E-81C9-9F1BFB274FC7}" presName="connTx" presStyleLbl="parChTrans1D2" presStyleIdx="0" presStyleCnt="7"/>
      <dgm:spPr/>
    </dgm:pt>
    <dgm:pt modelId="{54D7F0BF-CBE1-4237-B080-8B6B4DBE2819}" type="pres">
      <dgm:prSet presAssocID="{DF4E8B71-B7CB-46C3-B43E-ACD1EBCAEA0B}" presName="node" presStyleLbl="node1" presStyleIdx="0" presStyleCnt="7">
        <dgm:presLayoutVars>
          <dgm:bulletEnabled val="1"/>
        </dgm:presLayoutVars>
      </dgm:prSet>
      <dgm:spPr/>
    </dgm:pt>
    <dgm:pt modelId="{F2C1F4A3-C332-494A-B7F2-53A1795A11A7}" type="pres">
      <dgm:prSet presAssocID="{06064042-B93D-4C03-B2AA-08D71E1B4979}" presName="Name9" presStyleLbl="parChTrans1D2" presStyleIdx="1" presStyleCnt="7"/>
      <dgm:spPr/>
    </dgm:pt>
    <dgm:pt modelId="{AC0D079B-855A-4533-AB0B-51759CFF7421}" type="pres">
      <dgm:prSet presAssocID="{06064042-B93D-4C03-B2AA-08D71E1B4979}" presName="connTx" presStyleLbl="parChTrans1D2" presStyleIdx="1" presStyleCnt="7"/>
      <dgm:spPr/>
    </dgm:pt>
    <dgm:pt modelId="{582D1A9D-E007-46F5-A175-AE1F91362F0C}" type="pres">
      <dgm:prSet presAssocID="{773A19FA-FAA8-440F-A45B-A1F98D979BB4}" presName="node" presStyleLbl="node1" presStyleIdx="1" presStyleCnt="7">
        <dgm:presLayoutVars>
          <dgm:bulletEnabled val="1"/>
        </dgm:presLayoutVars>
      </dgm:prSet>
      <dgm:spPr/>
    </dgm:pt>
    <dgm:pt modelId="{E4B6EB3E-079C-4C4C-BE82-2DF3D477493A}" type="pres">
      <dgm:prSet presAssocID="{4CE8452C-B607-43A4-90BA-8B45CFA2C203}" presName="Name9" presStyleLbl="parChTrans1D2" presStyleIdx="2" presStyleCnt="7"/>
      <dgm:spPr/>
    </dgm:pt>
    <dgm:pt modelId="{BC07E897-0B2C-41EA-96DB-8401829002C7}" type="pres">
      <dgm:prSet presAssocID="{4CE8452C-B607-43A4-90BA-8B45CFA2C203}" presName="connTx" presStyleLbl="parChTrans1D2" presStyleIdx="2" presStyleCnt="7"/>
      <dgm:spPr/>
    </dgm:pt>
    <dgm:pt modelId="{E28FE69C-2EAC-4D9C-ABAF-0EA2DF2939CB}" type="pres">
      <dgm:prSet presAssocID="{B32CFB50-885D-4092-B82B-6AF481120EA7}" presName="node" presStyleLbl="node1" presStyleIdx="2" presStyleCnt="7">
        <dgm:presLayoutVars>
          <dgm:bulletEnabled val="1"/>
        </dgm:presLayoutVars>
      </dgm:prSet>
      <dgm:spPr/>
    </dgm:pt>
    <dgm:pt modelId="{C5903FE4-F58D-440D-B110-08877DEE0199}" type="pres">
      <dgm:prSet presAssocID="{2CBDC4DF-853C-43EE-BA91-36AAD4E958E9}" presName="Name9" presStyleLbl="parChTrans1D2" presStyleIdx="3" presStyleCnt="7"/>
      <dgm:spPr/>
    </dgm:pt>
    <dgm:pt modelId="{63D09A5B-8E1E-4098-A426-882830EF8F90}" type="pres">
      <dgm:prSet presAssocID="{2CBDC4DF-853C-43EE-BA91-36AAD4E958E9}" presName="connTx" presStyleLbl="parChTrans1D2" presStyleIdx="3" presStyleCnt="7"/>
      <dgm:spPr/>
    </dgm:pt>
    <dgm:pt modelId="{7FF08C34-7A82-4441-A0A3-E1C2A4CAF895}" type="pres">
      <dgm:prSet presAssocID="{DD63C488-73F9-44DA-89EE-638B092942F7}" presName="node" presStyleLbl="node1" presStyleIdx="3" presStyleCnt="7">
        <dgm:presLayoutVars>
          <dgm:bulletEnabled val="1"/>
        </dgm:presLayoutVars>
      </dgm:prSet>
      <dgm:spPr/>
    </dgm:pt>
    <dgm:pt modelId="{1A764BA1-7D38-4BF4-AC69-ABCC74AE9A60}" type="pres">
      <dgm:prSet presAssocID="{86A59699-B8AC-4462-B813-0953852A37E1}" presName="Name9" presStyleLbl="parChTrans1D2" presStyleIdx="4" presStyleCnt="7"/>
      <dgm:spPr/>
    </dgm:pt>
    <dgm:pt modelId="{90133EB0-FA09-44D3-B50A-3CDB12078211}" type="pres">
      <dgm:prSet presAssocID="{86A59699-B8AC-4462-B813-0953852A37E1}" presName="connTx" presStyleLbl="parChTrans1D2" presStyleIdx="4" presStyleCnt="7"/>
      <dgm:spPr/>
    </dgm:pt>
    <dgm:pt modelId="{EFB8835B-3857-4902-9A8A-58D7CB39F843}" type="pres">
      <dgm:prSet presAssocID="{EE2DD1FC-CF9E-419F-A268-911B037B65B1}" presName="node" presStyleLbl="node1" presStyleIdx="4" presStyleCnt="7">
        <dgm:presLayoutVars>
          <dgm:bulletEnabled val="1"/>
        </dgm:presLayoutVars>
      </dgm:prSet>
      <dgm:spPr/>
    </dgm:pt>
    <dgm:pt modelId="{1F2D7AF2-BA8A-4436-A4B6-DBB2FE90A921}" type="pres">
      <dgm:prSet presAssocID="{C42DF823-4F91-4197-AFA6-8FEF552226B8}" presName="Name9" presStyleLbl="parChTrans1D2" presStyleIdx="5" presStyleCnt="7"/>
      <dgm:spPr/>
    </dgm:pt>
    <dgm:pt modelId="{B41BE539-E811-4A4D-B8B8-30DA47DEE83C}" type="pres">
      <dgm:prSet presAssocID="{C42DF823-4F91-4197-AFA6-8FEF552226B8}" presName="connTx" presStyleLbl="parChTrans1D2" presStyleIdx="5" presStyleCnt="7"/>
      <dgm:spPr/>
    </dgm:pt>
    <dgm:pt modelId="{527EA229-8766-4D74-96E5-F4E1D2386AE1}" type="pres">
      <dgm:prSet presAssocID="{DDB6E18A-4BE8-47DA-A09D-20DE037D17B2}" presName="node" presStyleLbl="node1" presStyleIdx="5" presStyleCnt="7">
        <dgm:presLayoutVars>
          <dgm:bulletEnabled val="1"/>
        </dgm:presLayoutVars>
      </dgm:prSet>
      <dgm:spPr/>
    </dgm:pt>
    <dgm:pt modelId="{2AD94758-6A35-4CA4-9518-0C04EF9C455A}" type="pres">
      <dgm:prSet presAssocID="{0E4D3CC3-F738-45E9-8C25-4A6419A12627}" presName="Name9" presStyleLbl="parChTrans1D2" presStyleIdx="6" presStyleCnt="7"/>
      <dgm:spPr/>
    </dgm:pt>
    <dgm:pt modelId="{0B971CAC-71FF-4300-B64A-A813D06FBAA7}" type="pres">
      <dgm:prSet presAssocID="{0E4D3CC3-F738-45E9-8C25-4A6419A12627}" presName="connTx" presStyleLbl="parChTrans1D2" presStyleIdx="6" presStyleCnt="7"/>
      <dgm:spPr/>
    </dgm:pt>
    <dgm:pt modelId="{46A12FD3-D755-4894-8E70-6889FC762442}" type="pres">
      <dgm:prSet presAssocID="{857261F2-E191-4398-AE06-9570104B5B80}" presName="node" presStyleLbl="node1" presStyleIdx="6" presStyleCnt="7">
        <dgm:presLayoutVars>
          <dgm:bulletEnabled val="1"/>
        </dgm:presLayoutVars>
      </dgm:prSet>
      <dgm:spPr/>
    </dgm:pt>
  </dgm:ptLst>
  <dgm:cxnLst>
    <dgm:cxn modelId="{D1D69B06-8C50-4AC5-BC6A-D538D80B1B41}" type="presOf" srcId="{53A690AB-E786-423E-81C9-9F1BFB274FC7}" destId="{AEE6B409-B626-4209-8F84-13FB5F0A81D6}" srcOrd="0" destOrd="0" presId="urn:microsoft.com/office/officeart/2005/8/layout/radial1"/>
    <dgm:cxn modelId="{CC209416-2D47-4C35-8F9C-C25F0FD8242B}" srcId="{A31CA4F7-05C6-4852-929A-9E7836F96B8E}" destId="{DDB6E18A-4BE8-47DA-A09D-20DE037D17B2}" srcOrd="5" destOrd="0" parTransId="{C42DF823-4F91-4197-AFA6-8FEF552226B8}" sibTransId="{12BD457C-3164-4CA5-87D7-A8B68753C3A3}"/>
    <dgm:cxn modelId="{E08F461D-3756-48DD-9A19-39FCE3F5EE17}" type="presOf" srcId="{4CE8452C-B607-43A4-90BA-8B45CFA2C203}" destId="{BC07E897-0B2C-41EA-96DB-8401829002C7}" srcOrd="1" destOrd="0" presId="urn:microsoft.com/office/officeart/2005/8/layout/radial1"/>
    <dgm:cxn modelId="{977C3B36-BB7E-45C0-AC0A-866ADCBC086A}" srcId="{A31CA4F7-05C6-4852-929A-9E7836F96B8E}" destId="{DD63C488-73F9-44DA-89EE-638B092942F7}" srcOrd="3" destOrd="0" parTransId="{2CBDC4DF-853C-43EE-BA91-36AAD4E958E9}" sibTransId="{8D874223-619D-47A0-8503-B6F8776937C1}"/>
    <dgm:cxn modelId="{2AE51857-476B-428B-8A49-5A0340095262}" type="presOf" srcId="{2CBDC4DF-853C-43EE-BA91-36AAD4E958E9}" destId="{C5903FE4-F58D-440D-B110-08877DEE0199}" srcOrd="0" destOrd="0" presId="urn:microsoft.com/office/officeart/2005/8/layout/radial1"/>
    <dgm:cxn modelId="{4E9D0A59-DE78-4CF6-B529-BBC6E5F6EF71}" type="presOf" srcId="{DF4E8B71-B7CB-46C3-B43E-ACD1EBCAEA0B}" destId="{54D7F0BF-CBE1-4237-B080-8B6B4DBE2819}" srcOrd="0" destOrd="0" presId="urn:microsoft.com/office/officeart/2005/8/layout/radial1"/>
    <dgm:cxn modelId="{91526B5F-72C3-41C2-B70C-CE84E8D2F02B}" type="presOf" srcId="{ADC9B288-846B-4B74-A964-9297C4D120EC}" destId="{26CF7582-BB0D-4175-9A46-769C00225EF8}" srcOrd="0" destOrd="0" presId="urn:microsoft.com/office/officeart/2005/8/layout/radial1"/>
    <dgm:cxn modelId="{56988D64-B8D4-4600-BF75-5FB7EC9CB66D}" type="presOf" srcId="{86A59699-B8AC-4462-B813-0953852A37E1}" destId="{90133EB0-FA09-44D3-B50A-3CDB12078211}" srcOrd="1" destOrd="0" presId="urn:microsoft.com/office/officeart/2005/8/layout/radial1"/>
    <dgm:cxn modelId="{5A721A65-69EE-4D57-9B2F-7C007908DA87}" type="presOf" srcId="{C42DF823-4F91-4197-AFA6-8FEF552226B8}" destId="{1F2D7AF2-BA8A-4436-A4B6-DBB2FE90A921}" srcOrd="0" destOrd="0" presId="urn:microsoft.com/office/officeart/2005/8/layout/radial1"/>
    <dgm:cxn modelId="{1EDE4365-E480-4129-A19E-CA6840F03D67}" type="presOf" srcId="{53A690AB-E786-423E-81C9-9F1BFB274FC7}" destId="{6AEC8978-9342-442B-AE42-D895B5B7811B}" srcOrd="1" destOrd="0" presId="urn:microsoft.com/office/officeart/2005/8/layout/radial1"/>
    <dgm:cxn modelId="{1E166B69-6707-4C2F-81AE-389296754DD4}" srcId="{A31CA4F7-05C6-4852-929A-9E7836F96B8E}" destId="{B32CFB50-885D-4092-B82B-6AF481120EA7}" srcOrd="2" destOrd="0" parTransId="{4CE8452C-B607-43A4-90BA-8B45CFA2C203}" sibTransId="{92B9D9A5-F440-4403-953F-3D02C075E4B4}"/>
    <dgm:cxn modelId="{BA054C6D-1430-4AD7-9317-C404A760E73A}" srcId="{ADC9B288-846B-4B74-A964-9297C4D120EC}" destId="{A31CA4F7-05C6-4852-929A-9E7836F96B8E}" srcOrd="0" destOrd="0" parTransId="{C8FD774B-C2DB-4826-928E-97805C7DB0A5}" sibTransId="{C15D02A8-499D-40C1-B485-EF082F7581B7}"/>
    <dgm:cxn modelId="{13AB0B6E-B5AF-42C5-BE6C-B9E70FFC88FC}" type="presOf" srcId="{773A19FA-FAA8-440F-A45B-A1F98D979BB4}" destId="{582D1A9D-E007-46F5-A175-AE1F91362F0C}" srcOrd="0" destOrd="0" presId="urn:microsoft.com/office/officeart/2005/8/layout/radial1"/>
    <dgm:cxn modelId="{8B5A3E70-371D-4E6E-94E0-D086F260EE6B}" srcId="{A31CA4F7-05C6-4852-929A-9E7836F96B8E}" destId="{857261F2-E191-4398-AE06-9570104B5B80}" srcOrd="6" destOrd="0" parTransId="{0E4D3CC3-F738-45E9-8C25-4A6419A12627}" sibTransId="{37A3446D-5BB3-4198-8CA3-3DBD3EA1774B}"/>
    <dgm:cxn modelId="{0BD74973-F652-4958-9BFF-2E8B767E5D9A}" type="presOf" srcId="{B32CFB50-885D-4092-B82B-6AF481120EA7}" destId="{E28FE69C-2EAC-4D9C-ABAF-0EA2DF2939CB}" srcOrd="0" destOrd="0" presId="urn:microsoft.com/office/officeart/2005/8/layout/radial1"/>
    <dgm:cxn modelId="{0D45797F-D46B-472E-A5DB-745B26252FAC}" type="presOf" srcId="{A31CA4F7-05C6-4852-929A-9E7836F96B8E}" destId="{E9BE210F-3034-406D-8F79-900CCE5C015B}" srcOrd="0" destOrd="0" presId="urn:microsoft.com/office/officeart/2005/8/layout/radial1"/>
    <dgm:cxn modelId="{11356D81-1F1C-4B49-8660-50506A5BF480}" type="presOf" srcId="{2CBDC4DF-853C-43EE-BA91-36AAD4E958E9}" destId="{63D09A5B-8E1E-4098-A426-882830EF8F90}" srcOrd="1" destOrd="0" presId="urn:microsoft.com/office/officeart/2005/8/layout/radial1"/>
    <dgm:cxn modelId="{99CFF39C-F3FD-4627-86FF-EB9A7842C5A7}" type="presOf" srcId="{4CE8452C-B607-43A4-90BA-8B45CFA2C203}" destId="{E4B6EB3E-079C-4C4C-BE82-2DF3D477493A}" srcOrd="0" destOrd="0" presId="urn:microsoft.com/office/officeart/2005/8/layout/radial1"/>
    <dgm:cxn modelId="{F4B2A8A1-F290-409C-8C1A-649D0C77FB17}" type="presOf" srcId="{06064042-B93D-4C03-B2AA-08D71E1B4979}" destId="{F2C1F4A3-C332-494A-B7F2-53A1795A11A7}" srcOrd="0" destOrd="0" presId="urn:microsoft.com/office/officeart/2005/8/layout/radial1"/>
    <dgm:cxn modelId="{F5D5E9A4-3DBC-428D-9EF6-BC14A8A359FF}" type="presOf" srcId="{06064042-B93D-4C03-B2AA-08D71E1B4979}" destId="{AC0D079B-855A-4533-AB0B-51759CFF7421}" srcOrd="1" destOrd="0" presId="urn:microsoft.com/office/officeart/2005/8/layout/radial1"/>
    <dgm:cxn modelId="{F1DE85AA-3D7E-4950-BAB3-0DE6B5E2EAE4}" type="presOf" srcId="{C42DF823-4F91-4197-AFA6-8FEF552226B8}" destId="{B41BE539-E811-4A4D-B8B8-30DA47DEE83C}" srcOrd="1" destOrd="0" presId="urn:microsoft.com/office/officeart/2005/8/layout/radial1"/>
    <dgm:cxn modelId="{66F8B7AC-BB18-4CFF-BB43-F9370CC2F4B8}" type="presOf" srcId="{DDB6E18A-4BE8-47DA-A09D-20DE037D17B2}" destId="{527EA229-8766-4D74-96E5-F4E1D2386AE1}" srcOrd="0" destOrd="0" presId="urn:microsoft.com/office/officeart/2005/8/layout/radial1"/>
    <dgm:cxn modelId="{6416E7B8-F3AA-426C-AE88-11191DC37663}" srcId="{A31CA4F7-05C6-4852-929A-9E7836F96B8E}" destId="{EE2DD1FC-CF9E-419F-A268-911B037B65B1}" srcOrd="4" destOrd="0" parTransId="{86A59699-B8AC-4462-B813-0953852A37E1}" sibTransId="{59EEE1BA-89E5-4342-BC26-84C7E61AC658}"/>
    <dgm:cxn modelId="{43631EBC-8053-4B91-93B9-41374DDC0C08}" srcId="{A31CA4F7-05C6-4852-929A-9E7836F96B8E}" destId="{DF4E8B71-B7CB-46C3-B43E-ACD1EBCAEA0B}" srcOrd="0" destOrd="0" parTransId="{53A690AB-E786-423E-81C9-9F1BFB274FC7}" sibTransId="{BB4C3359-E1E0-4E25-9818-74D37A8F3B29}"/>
    <dgm:cxn modelId="{CDAFDECA-DA17-473A-B0C3-7921D91021D3}" type="presOf" srcId="{EE2DD1FC-CF9E-419F-A268-911B037B65B1}" destId="{EFB8835B-3857-4902-9A8A-58D7CB39F843}" srcOrd="0" destOrd="0" presId="urn:microsoft.com/office/officeart/2005/8/layout/radial1"/>
    <dgm:cxn modelId="{0BAEC7D6-5DE6-4E95-A16E-0E6BC106EBC7}" type="presOf" srcId="{857261F2-E191-4398-AE06-9570104B5B80}" destId="{46A12FD3-D755-4894-8E70-6889FC762442}" srcOrd="0" destOrd="0" presId="urn:microsoft.com/office/officeart/2005/8/layout/radial1"/>
    <dgm:cxn modelId="{9EE4EBDB-09BF-4525-B4D8-78E08ABED054}" srcId="{A31CA4F7-05C6-4852-929A-9E7836F96B8E}" destId="{773A19FA-FAA8-440F-A45B-A1F98D979BB4}" srcOrd="1" destOrd="0" parTransId="{06064042-B93D-4C03-B2AA-08D71E1B4979}" sibTransId="{7787CC69-81AA-4241-A989-F87E9B6E7143}"/>
    <dgm:cxn modelId="{52BE52E0-3108-47CB-A093-85C56D9DDACC}" type="presOf" srcId="{DD63C488-73F9-44DA-89EE-638B092942F7}" destId="{7FF08C34-7A82-4441-A0A3-E1C2A4CAF895}" srcOrd="0" destOrd="0" presId="urn:microsoft.com/office/officeart/2005/8/layout/radial1"/>
    <dgm:cxn modelId="{753987F7-3616-4437-B701-543B8E58430A}" type="presOf" srcId="{0E4D3CC3-F738-45E9-8C25-4A6419A12627}" destId="{0B971CAC-71FF-4300-B64A-A813D06FBAA7}" srcOrd="1" destOrd="0" presId="urn:microsoft.com/office/officeart/2005/8/layout/radial1"/>
    <dgm:cxn modelId="{4CAB70FA-45B5-450A-8761-052090EB96A2}" type="presOf" srcId="{86A59699-B8AC-4462-B813-0953852A37E1}" destId="{1A764BA1-7D38-4BF4-AC69-ABCC74AE9A60}" srcOrd="0" destOrd="0" presId="urn:microsoft.com/office/officeart/2005/8/layout/radial1"/>
    <dgm:cxn modelId="{012244FF-934D-49DE-9419-089A2C5A988D}" type="presOf" srcId="{0E4D3CC3-F738-45E9-8C25-4A6419A12627}" destId="{2AD94758-6A35-4CA4-9518-0C04EF9C455A}" srcOrd="0" destOrd="0" presId="urn:microsoft.com/office/officeart/2005/8/layout/radial1"/>
    <dgm:cxn modelId="{CAC4FAC8-77E1-437F-B254-F8DB597D80EC}" type="presParOf" srcId="{26CF7582-BB0D-4175-9A46-769C00225EF8}" destId="{E9BE210F-3034-406D-8F79-900CCE5C015B}" srcOrd="0" destOrd="0" presId="urn:microsoft.com/office/officeart/2005/8/layout/radial1"/>
    <dgm:cxn modelId="{3CDC721E-5BC1-4405-9E99-1681784609E4}" type="presParOf" srcId="{26CF7582-BB0D-4175-9A46-769C00225EF8}" destId="{AEE6B409-B626-4209-8F84-13FB5F0A81D6}" srcOrd="1" destOrd="0" presId="urn:microsoft.com/office/officeart/2005/8/layout/radial1"/>
    <dgm:cxn modelId="{0723C297-EE00-4BA7-91F6-416912D0E88C}" type="presParOf" srcId="{AEE6B409-B626-4209-8F84-13FB5F0A81D6}" destId="{6AEC8978-9342-442B-AE42-D895B5B7811B}" srcOrd="0" destOrd="0" presId="urn:microsoft.com/office/officeart/2005/8/layout/radial1"/>
    <dgm:cxn modelId="{F71F7A23-6817-45E0-82E5-431388A1CB42}" type="presParOf" srcId="{26CF7582-BB0D-4175-9A46-769C00225EF8}" destId="{54D7F0BF-CBE1-4237-B080-8B6B4DBE2819}" srcOrd="2" destOrd="0" presId="urn:microsoft.com/office/officeart/2005/8/layout/radial1"/>
    <dgm:cxn modelId="{DA2E6380-FC54-4C52-BBD2-5BAAF2F1B446}" type="presParOf" srcId="{26CF7582-BB0D-4175-9A46-769C00225EF8}" destId="{F2C1F4A3-C332-494A-B7F2-53A1795A11A7}" srcOrd="3" destOrd="0" presId="urn:microsoft.com/office/officeart/2005/8/layout/radial1"/>
    <dgm:cxn modelId="{37D8DBE0-C0B6-4D00-B16C-58CE1E38511B}" type="presParOf" srcId="{F2C1F4A3-C332-494A-B7F2-53A1795A11A7}" destId="{AC0D079B-855A-4533-AB0B-51759CFF7421}" srcOrd="0" destOrd="0" presId="urn:microsoft.com/office/officeart/2005/8/layout/radial1"/>
    <dgm:cxn modelId="{7CDACB5B-F85A-4FDD-849D-A0A6AD62FD92}" type="presParOf" srcId="{26CF7582-BB0D-4175-9A46-769C00225EF8}" destId="{582D1A9D-E007-46F5-A175-AE1F91362F0C}" srcOrd="4" destOrd="0" presId="urn:microsoft.com/office/officeart/2005/8/layout/radial1"/>
    <dgm:cxn modelId="{17C60646-0B91-4966-812E-8DB8F6E14AC5}" type="presParOf" srcId="{26CF7582-BB0D-4175-9A46-769C00225EF8}" destId="{E4B6EB3E-079C-4C4C-BE82-2DF3D477493A}" srcOrd="5" destOrd="0" presId="urn:microsoft.com/office/officeart/2005/8/layout/radial1"/>
    <dgm:cxn modelId="{D1B1ECE3-4888-4712-8CE3-DB5804A08910}" type="presParOf" srcId="{E4B6EB3E-079C-4C4C-BE82-2DF3D477493A}" destId="{BC07E897-0B2C-41EA-96DB-8401829002C7}" srcOrd="0" destOrd="0" presId="urn:microsoft.com/office/officeart/2005/8/layout/radial1"/>
    <dgm:cxn modelId="{CA9CFE83-2C1C-4926-971A-2B2487F38ADC}" type="presParOf" srcId="{26CF7582-BB0D-4175-9A46-769C00225EF8}" destId="{E28FE69C-2EAC-4D9C-ABAF-0EA2DF2939CB}" srcOrd="6" destOrd="0" presId="urn:microsoft.com/office/officeart/2005/8/layout/radial1"/>
    <dgm:cxn modelId="{BCEF62A5-F0E5-4F6C-B206-8F23DBA3E70B}" type="presParOf" srcId="{26CF7582-BB0D-4175-9A46-769C00225EF8}" destId="{C5903FE4-F58D-440D-B110-08877DEE0199}" srcOrd="7" destOrd="0" presId="urn:microsoft.com/office/officeart/2005/8/layout/radial1"/>
    <dgm:cxn modelId="{E651D8F8-8159-459F-8467-D5012FC0F12C}" type="presParOf" srcId="{C5903FE4-F58D-440D-B110-08877DEE0199}" destId="{63D09A5B-8E1E-4098-A426-882830EF8F90}" srcOrd="0" destOrd="0" presId="urn:microsoft.com/office/officeart/2005/8/layout/radial1"/>
    <dgm:cxn modelId="{D5D2CB54-B903-473F-A249-24222BA10460}" type="presParOf" srcId="{26CF7582-BB0D-4175-9A46-769C00225EF8}" destId="{7FF08C34-7A82-4441-A0A3-E1C2A4CAF895}" srcOrd="8" destOrd="0" presId="urn:microsoft.com/office/officeart/2005/8/layout/radial1"/>
    <dgm:cxn modelId="{C07DA50A-4E3F-43DE-8534-6B327E8787D0}" type="presParOf" srcId="{26CF7582-BB0D-4175-9A46-769C00225EF8}" destId="{1A764BA1-7D38-4BF4-AC69-ABCC74AE9A60}" srcOrd="9" destOrd="0" presId="urn:microsoft.com/office/officeart/2005/8/layout/radial1"/>
    <dgm:cxn modelId="{A4636792-C28B-44DA-A724-43A70CBB50E8}" type="presParOf" srcId="{1A764BA1-7D38-4BF4-AC69-ABCC74AE9A60}" destId="{90133EB0-FA09-44D3-B50A-3CDB12078211}" srcOrd="0" destOrd="0" presId="urn:microsoft.com/office/officeart/2005/8/layout/radial1"/>
    <dgm:cxn modelId="{F40EC367-C9F9-459E-AF8D-3EF0CE969D29}" type="presParOf" srcId="{26CF7582-BB0D-4175-9A46-769C00225EF8}" destId="{EFB8835B-3857-4902-9A8A-58D7CB39F843}" srcOrd="10" destOrd="0" presId="urn:microsoft.com/office/officeart/2005/8/layout/radial1"/>
    <dgm:cxn modelId="{69015811-8272-4DB3-ADEA-738835D69132}" type="presParOf" srcId="{26CF7582-BB0D-4175-9A46-769C00225EF8}" destId="{1F2D7AF2-BA8A-4436-A4B6-DBB2FE90A921}" srcOrd="11" destOrd="0" presId="urn:microsoft.com/office/officeart/2005/8/layout/radial1"/>
    <dgm:cxn modelId="{4091BE52-FAC4-4D00-BA49-363FCEA35048}" type="presParOf" srcId="{1F2D7AF2-BA8A-4436-A4B6-DBB2FE90A921}" destId="{B41BE539-E811-4A4D-B8B8-30DA47DEE83C}" srcOrd="0" destOrd="0" presId="urn:microsoft.com/office/officeart/2005/8/layout/radial1"/>
    <dgm:cxn modelId="{A5F20A5D-52B8-4D93-ADE3-7582C9F42887}" type="presParOf" srcId="{26CF7582-BB0D-4175-9A46-769C00225EF8}" destId="{527EA229-8766-4D74-96E5-F4E1D2386AE1}" srcOrd="12" destOrd="0" presId="urn:microsoft.com/office/officeart/2005/8/layout/radial1"/>
    <dgm:cxn modelId="{099A0D06-1CEB-4EC8-B774-F8C0554F102C}" type="presParOf" srcId="{26CF7582-BB0D-4175-9A46-769C00225EF8}" destId="{2AD94758-6A35-4CA4-9518-0C04EF9C455A}" srcOrd="13" destOrd="0" presId="urn:microsoft.com/office/officeart/2005/8/layout/radial1"/>
    <dgm:cxn modelId="{30886BDE-A9B0-46DE-A21D-447080755989}" type="presParOf" srcId="{2AD94758-6A35-4CA4-9518-0C04EF9C455A}" destId="{0B971CAC-71FF-4300-B64A-A813D06FBAA7}" srcOrd="0" destOrd="0" presId="urn:microsoft.com/office/officeart/2005/8/layout/radial1"/>
    <dgm:cxn modelId="{B86A6CE8-B30A-4C8D-8D15-C7431A020C31}" type="presParOf" srcId="{26CF7582-BB0D-4175-9A46-769C00225EF8}" destId="{46A12FD3-D755-4894-8E70-6889FC762442}" srcOrd="14" destOrd="0" presId="urn:microsoft.com/office/officeart/2005/8/layout/radial1"/>
  </dgm:cxnLst>
  <dgm:bg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F92F7-9260-46EF-B21F-C0D7076875F3}">
      <dsp:nvSpPr>
        <dsp:cNvPr id="0" name=""/>
        <dsp:cNvSpPr/>
      </dsp:nvSpPr>
      <dsp:spPr>
        <a:xfrm>
          <a:off x="4114800" y="2519934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3409628" y="147938"/>
              </a:lnTo>
              <a:lnTo>
                <a:pt x="3409628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B9339-FE14-4C0B-9A59-A93C481C02F1}">
      <dsp:nvSpPr>
        <dsp:cNvPr id="0" name=""/>
        <dsp:cNvSpPr/>
      </dsp:nvSpPr>
      <dsp:spPr>
        <a:xfrm>
          <a:off x="4114800" y="2519934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1704814" y="147938"/>
              </a:lnTo>
              <a:lnTo>
                <a:pt x="1704814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052FE-B63C-49D1-8619-6E268A75900B}">
      <dsp:nvSpPr>
        <dsp:cNvPr id="0" name=""/>
        <dsp:cNvSpPr/>
      </dsp:nvSpPr>
      <dsp:spPr>
        <a:xfrm>
          <a:off x="4069080" y="2519934"/>
          <a:ext cx="91440" cy="295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EEAE9-29CC-4C12-9EB8-C125B4E99F22}">
      <dsp:nvSpPr>
        <dsp:cNvPr id="0" name=""/>
        <dsp:cNvSpPr/>
      </dsp:nvSpPr>
      <dsp:spPr>
        <a:xfrm>
          <a:off x="2409985" y="2519934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DE76-7518-4F44-8D4B-C46245E36779}">
      <dsp:nvSpPr>
        <dsp:cNvPr id="0" name=""/>
        <dsp:cNvSpPr/>
      </dsp:nvSpPr>
      <dsp:spPr>
        <a:xfrm>
          <a:off x="705171" y="2519934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3409628" y="0"/>
              </a:moveTo>
              <a:lnTo>
                <a:pt x="3409628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F3298-8D20-4ECA-9BFF-D24691EC26AC}">
      <dsp:nvSpPr>
        <dsp:cNvPr id="0" name=""/>
        <dsp:cNvSpPr/>
      </dsp:nvSpPr>
      <dsp:spPr>
        <a:xfrm>
          <a:off x="2895597" y="975520"/>
          <a:ext cx="2438405" cy="1544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Reusability</a:t>
          </a:r>
        </a:p>
      </dsp:txBody>
      <dsp:txXfrm>
        <a:off x="2895597" y="975520"/>
        <a:ext cx="2438405" cy="1544413"/>
      </dsp:txXfrm>
    </dsp:sp>
    <dsp:sp modelId="{C5A6B741-B9E5-4368-AE4B-7135F3733418}">
      <dsp:nvSpPr>
        <dsp:cNvPr id="0" name=""/>
        <dsp:cNvSpPr/>
      </dsp:nvSpPr>
      <dsp:spPr>
        <a:xfrm>
          <a:off x="703" y="2815810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Generality</a:t>
          </a:r>
        </a:p>
      </dsp:txBody>
      <dsp:txXfrm>
        <a:off x="703" y="2815810"/>
        <a:ext cx="1408937" cy="704468"/>
      </dsp:txXfrm>
    </dsp:sp>
    <dsp:sp modelId="{01A42A6A-F20E-4E73-B405-473EA0AC23E4}">
      <dsp:nvSpPr>
        <dsp:cNvPr id="0" name=""/>
        <dsp:cNvSpPr/>
      </dsp:nvSpPr>
      <dsp:spPr>
        <a:xfrm>
          <a:off x="1705517" y="2815810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Modularity</a:t>
          </a:r>
        </a:p>
      </dsp:txBody>
      <dsp:txXfrm>
        <a:off x="1705517" y="2815810"/>
        <a:ext cx="1408937" cy="704468"/>
      </dsp:txXfrm>
    </dsp:sp>
    <dsp:sp modelId="{E094E08A-1198-4683-BE1D-BDCBB73AA9C6}">
      <dsp:nvSpPr>
        <dsp:cNvPr id="0" name=""/>
        <dsp:cNvSpPr/>
      </dsp:nvSpPr>
      <dsp:spPr>
        <a:xfrm>
          <a:off x="3410331" y="2815810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system independence</a:t>
          </a:r>
        </a:p>
      </dsp:txBody>
      <dsp:txXfrm>
        <a:off x="3410331" y="2815810"/>
        <a:ext cx="1408937" cy="704468"/>
      </dsp:txXfrm>
    </dsp:sp>
    <dsp:sp modelId="{7C757EE5-B92C-465D-A5CB-90C5E81F64BA}">
      <dsp:nvSpPr>
        <dsp:cNvPr id="0" name=""/>
        <dsp:cNvSpPr/>
      </dsp:nvSpPr>
      <dsp:spPr>
        <a:xfrm>
          <a:off x="5115145" y="2815810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independence</a:t>
          </a:r>
        </a:p>
      </dsp:txBody>
      <dsp:txXfrm>
        <a:off x="5115145" y="2815810"/>
        <a:ext cx="1408937" cy="704468"/>
      </dsp:txXfrm>
    </dsp:sp>
    <dsp:sp modelId="{AE866255-1306-470E-9947-D270AD2D73AE}">
      <dsp:nvSpPr>
        <dsp:cNvPr id="0" name=""/>
        <dsp:cNvSpPr/>
      </dsp:nvSpPr>
      <dsp:spPr>
        <a:xfrm>
          <a:off x="6819959" y="2815810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Self-descriptiveness</a:t>
          </a:r>
        </a:p>
      </dsp:txBody>
      <dsp:txXfrm>
        <a:off x="6819959" y="2815810"/>
        <a:ext cx="1408937" cy="704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4CDC6-D895-475D-8ECF-5E5DDB649D8E}">
      <dsp:nvSpPr>
        <dsp:cNvPr id="0" name=""/>
        <dsp:cNvSpPr/>
      </dsp:nvSpPr>
      <dsp:spPr>
        <a:xfrm>
          <a:off x="1050809" y="1161503"/>
          <a:ext cx="870180" cy="870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>
        <a:off x="1178244" y="1288938"/>
        <a:ext cx="615310" cy="615310"/>
      </dsp:txXfrm>
    </dsp:sp>
    <dsp:sp modelId="{841D5AF3-E58B-4A72-8E2D-54C003C02912}">
      <dsp:nvSpPr>
        <dsp:cNvPr id="0" name=""/>
        <dsp:cNvSpPr/>
      </dsp:nvSpPr>
      <dsp:spPr>
        <a:xfrm rot="19500000">
          <a:off x="1808754" y="971752"/>
          <a:ext cx="784840" cy="248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EDB8-98BA-4B58-A292-A704316FBA18}">
      <dsp:nvSpPr>
        <dsp:cNvPr id="0" name=""/>
        <dsp:cNvSpPr/>
      </dsp:nvSpPr>
      <dsp:spPr>
        <a:xfrm>
          <a:off x="2109291" y="540001"/>
          <a:ext cx="826671" cy="661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Reuse Model</a:t>
          </a:r>
        </a:p>
      </dsp:txBody>
      <dsp:txXfrm>
        <a:off x="2128661" y="559371"/>
        <a:ext cx="787931" cy="622596"/>
      </dsp:txXfrm>
    </dsp:sp>
    <dsp:sp modelId="{D56989C9-99E4-4669-94DA-7E4D6DF15BB8}">
      <dsp:nvSpPr>
        <dsp:cNvPr id="0" name=""/>
        <dsp:cNvSpPr/>
      </dsp:nvSpPr>
      <dsp:spPr>
        <a:xfrm rot="16200000">
          <a:off x="1093479" y="599404"/>
          <a:ext cx="784840" cy="248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965DD-61AA-493A-9482-F1D9A8390801}">
      <dsp:nvSpPr>
        <dsp:cNvPr id="0" name=""/>
        <dsp:cNvSpPr/>
      </dsp:nvSpPr>
      <dsp:spPr>
        <a:xfrm>
          <a:off x="1072564" y="315"/>
          <a:ext cx="826671" cy="661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Quality of investment</a:t>
          </a:r>
        </a:p>
      </dsp:txBody>
      <dsp:txXfrm>
        <a:off x="1091934" y="19685"/>
        <a:ext cx="787931" cy="622596"/>
      </dsp:txXfrm>
    </dsp:sp>
    <dsp:sp modelId="{FBBBC6D6-374D-4604-8DFC-D3AD92C6CD20}">
      <dsp:nvSpPr>
        <dsp:cNvPr id="0" name=""/>
        <dsp:cNvSpPr/>
      </dsp:nvSpPr>
      <dsp:spPr>
        <a:xfrm rot="12900000">
          <a:off x="378204" y="971752"/>
          <a:ext cx="784840" cy="248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D7CDC-9FA5-4A27-89E6-6157E37B568D}">
      <dsp:nvSpPr>
        <dsp:cNvPr id="0" name=""/>
        <dsp:cNvSpPr/>
      </dsp:nvSpPr>
      <dsp:spPr>
        <a:xfrm>
          <a:off x="35837" y="540001"/>
          <a:ext cx="826671" cy="661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Cost/ Benefit</a:t>
          </a:r>
        </a:p>
      </dsp:txBody>
      <dsp:txXfrm>
        <a:off x="55207" y="559371"/>
        <a:ext cx="787931" cy="622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D7A9-19E3-4F57-86F6-2182C1F11C37}">
      <dsp:nvSpPr>
        <dsp:cNvPr id="0" name=""/>
        <dsp:cNvSpPr/>
      </dsp:nvSpPr>
      <dsp:spPr>
        <a:xfrm>
          <a:off x="1042987" y="863157"/>
          <a:ext cx="962025" cy="96202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Maturity Assessment</a:t>
          </a:r>
        </a:p>
      </dsp:txBody>
      <dsp:txXfrm>
        <a:off x="1183872" y="1004042"/>
        <a:ext cx="680255" cy="680255"/>
      </dsp:txXfrm>
    </dsp:sp>
    <dsp:sp modelId="{9C9D9F84-5A88-4F61-83C9-FA835F6AFD18}">
      <dsp:nvSpPr>
        <dsp:cNvPr id="0" name=""/>
        <dsp:cNvSpPr/>
      </dsp:nvSpPr>
      <dsp:spPr>
        <a:xfrm rot="12900000">
          <a:off x="387962" y="683002"/>
          <a:ext cx="775151" cy="274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E6F8-F89F-4F1F-9B24-EB33CA3D2985}">
      <dsp:nvSpPr>
        <dsp:cNvPr id="0" name=""/>
        <dsp:cNvSpPr/>
      </dsp:nvSpPr>
      <dsp:spPr>
        <a:xfrm>
          <a:off x="1093" y="232217"/>
          <a:ext cx="913923" cy="73113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Reuse Maturity Model</a:t>
          </a:r>
        </a:p>
      </dsp:txBody>
      <dsp:txXfrm>
        <a:off x="22507" y="253631"/>
        <a:ext cx="871095" cy="688311"/>
      </dsp:txXfrm>
    </dsp:sp>
    <dsp:sp modelId="{ED46C759-0517-4703-A317-9C7B690FB702}">
      <dsp:nvSpPr>
        <dsp:cNvPr id="0" name=""/>
        <dsp:cNvSpPr/>
      </dsp:nvSpPr>
      <dsp:spPr>
        <a:xfrm rot="19500000">
          <a:off x="1884885" y="683002"/>
          <a:ext cx="775151" cy="27417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17485-3EBB-4B7B-9F60-DAC5330873D9}">
      <dsp:nvSpPr>
        <dsp:cNvPr id="0" name=""/>
        <dsp:cNvSpPr/>
      </dsp:nvSpPr>
      <dsp:spPr>
        <a:xfrm>
          <a:off x="2132983" y="232217"/>
          <a:ext cx="913923" cy="73113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Reuse Capability Model</a:t>
          </a:r>
        </a:p>
      </dsp:txBody>
      <dsp:txXfrm>
        <a:off x="2154397" y="253631"/>
        <a:ext cx="871095" cy="688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1D287-1B64-4B15-874C-76E08363349B}">
      <dsp:nvSpPr>
        <dsp:cNvPr id="0" name=""/>
        <dsp:cNvSpPr/>
      </dsp:nvSpPr>
      <dsp:spPr>
        <a:xfrm>
          <a:off x="1335023" y="1189477"/>
          <a:ext cx="987552" cy="9875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Amount of reuse</a:t>
          </a:r>
        </a:p>
      </dsp:txBody>
      <dsp:txXfrm>
        <a:off x="1479647" y="1334101"/>
        <a:ext cx="698304" cy="698304"/>
      </dsp:txXfrm>
    </dsp:sp>
    <dsp:sp modelId="{2305648E-4196-4ECE-9384-ED944DA66350}">
      <dsp:nvSpPr>
        <dsp:cNvPr id="0" name=""/>
        <dsp:cNvSpPr/>
      </dsp:nvSpPr>
      <dsp:spPr>
        <a:xfrm rot="11700000">
          <a:off x="454997" y="1290043"/>
          <a:ext cx="863036" cy="28145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9626-3FEA-4D06-A465-8DCBE37BAFD9}">
      <dsp:nvSpPr>
        <dsp:cNvPr id="0" name=""/>
        <dsp:cNvSpPr/>
      </dsp:nvSpPr>
      <dsp:spPr>
        <a:xfrm>
          <a:off x="614" y="943814"/>
          <a:ext cx="938174" cy="750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Reuse level</a:t>
          </a:r>
        </a:p>
      </dsp:txBody>
      <dsp:txXfrm>
        <a:off x="22597" y="965797"/>
        <a:ext cx="894208" cy="706573"/>
      </dsp:txXfrm>
    </dsp:sp>
    <dsp:sp modelId="{E4FE273D-4104-4952-BA46-3AB1C2B87051}">
      <dsp:nvSpPr>
        <dsp:cNvPr id="0" name=""/>
        <dsp:cNvSpPr/>
      </dsp:nvSpPr>
      <dsp:spPr>
        <a:xfrm rot="14700000">
          <a:off x="985007" y="658402"/>
          <a:ext cx="863036" cy="28145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D18C-51EF-43C3-ADB2-EC305D2DDFC3}">
      <dsp:nvSpPr>
        <dsp:cNvPr id="0" name=""/>
        <dsp:cNvSpPr/>
      </dsp:nvSpPr>
      <dsp:spPr>
        <a:xfrm>
          <a:off x="765071" y="32770"/>
          <a:ext cx="938174" cy="750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Reuse fraction</a:t>
          </a:r>
        </a:p>
      </dsp:txBody>
      <dsp:txXfrm>
        <a:off x="787054" y="54753"/>
        <a:ext cx="894208" cy="706573"/>
      </dsp:txXfrm>
    </dsp:sp>
    <dsp:sp modelId="{B3A3FBD3-871E-489E-A176-6368EA58913A}">
      <dsp:nvSpPr>
        <dsp:cNvPr id="0" name=""/>
        <dsp:cNvSpPr/>
      </dsp:nvSpPr>
      <dsp:spPr>
        <a:xfrm rot="17700000">
          <a:off x="1809555" y="658402"/>
          <a:ext cx="863036" cy="28145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637C7-173E-48DE-AF34-06B865D413D6}">
      <dsp:nvSpPr>
        <dsp:cNvPr id="0" name=""/>
        <dsp:cNvSpPr/>
      </dsp:nvSpPr>
      <dsp:spPr>
        <a:xfrm>
          <a:off x="1954354" y="32770"/>
          <a:ext cx="938174" cy="750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OO Metrics &amp; Models</a:t>
          </a:r>
        </a:p>
      </dsp:txBody>
      <dsp:txXfrm>
        <a:off x="1976337" y="54753"/>
        <a:ext cx="894208" cy="706573"/>
      </dsp:txXfrm>
    </dsp:sp>
    <dsp:sp modelId="{860FFE7B-B2E7-4F51-8B11-E91353B51E64}">
      <dsp:nvSpPr>
        <dsp:cNvPr id="0" name=""/>
        <dsp:cNvSpPr/>
      </dsp:nvSpPr>
      <dsp:spPr>
        <a:xfrm rot="20700000">
          <a:off x="2339565" y="1290043"/>
          <a:ext cx="863036" cy="281452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8711C-93FE-49AA-B718-9FD9D8ACC371}">
      <dsp:nvSpPr>
        <dsp:cNvPr id="0" name=""/>
        <dsp:cNvSpPr/>
      </dsp:nvSpPr>
      <dsp:spPr>
        <a:xfrm>
          <a:off x="2718811" y="943814"/>
          <a:ext cx="938174" cy="750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Failure Modes Analysis</a:t>
          </a:r>
        </a:p>
      </dsp:txBody>
      <dsp:txXfrm>
        <a:off x="2740794" y="965797"/>
        <a:ext cx="894208" cy="706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052FE-B63C-49D1-8619-6E268A75900B}">
      <dsp:nvSpPr>
        <dsp:cNvPr id="0" name=""/>
        <dsp:cNvSpPr/>
      </dsp:nvSpPr>
      <dsp:spPr>
        <a:xfrm>
          <a:off x="4114800" y="1479596"/>
          <a:ext cx="2700054" cy="27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93"/>
              </a:lnTo>
              <a:lnTo>
                <a:pt x="2700054" y="131393"/>
              </a:lnTo>
              <a:lnTo>
                <a:pt x="2700054" y="27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EEAE9-29CC-4C12-9EB8-C125B4E99F22}">
      <dsp:nvSpPr>
        <dsp:cNvPr id="0" name=""/>
        <dsp:cNvSpPr/>
      </dsp:nvSpPr>
      <dsp:spPr>
        <a:xfrm>
          <a:off x="4044777" y="1479596"/>
          <a:ext cx="91440" cy="273002"/>
        </a:xfrm>
        <a:custGeom>
          <a:avLst/>
          <a:gdLst/>
          <a:ahLst/>
          <a:cxnLst/>
          <a:rect l="0" t="0" r="0" b="0"/>
          <a:pathLst>
            <a:path>
              <a:moveTo>
                <a:pt x="70022" y="0"/>
              </a:moveTo>
              <a:lnTo>
                <a:pt x="70022" y="131393"/>
              </a:lnTo>
              <a:lnTo>
                <a:pt x="45720" y="131393"/>
              </a:lnTo>
              <a:lnTo>
                <a:pt x="45720" y="27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DE76-7518-4F44-8D4B-C46245E36779}">
      <dsp:nvSpPr>
        <dsp:cNvPr id="0" name=""/>
        <dsp:cNvSpPr/>
      </dsp:nvSpPr>
      <dsp:spPr>
        <a:xfrm>
          <a:off x="1438373" y="1479596"/>
          <a:ext cx="2676426" cy="273002"/>
        </a:xfrm>
        <a:custGeom>
          <a:avLst/>
          <a:gdLst/>
          <a:ahLst/>
          <a:cxnLst/>
          <a:rect l="0" t="0" r="0" b="0"/>
          <a:pathLst>
            <a:path>
              <a:moveTo>
                <a:pt x="2676426" y="0"/>
              </a:moveTo>
              <a:lnTo>
                <a:pt x="2676426" y="131393"/>
              </a:lnTo>
              <a:lnTo>
                <a:pt x="0" y="131393"/>
              </a:lnTo>
              <a:lnTo>
                <a:pt x="0" y="2730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F3298-8D20-4ECA-9BFF-D24691EC26AC}">
      <dsp:nvSpPr>
        <dsp:cNvPr id="0" name=""/>
        <dsp:cNvSpPr/>
      </dsp:nvSpPr>
      <dsp:spPr>
        <a:xfrm>
          <a:off x="2590798" y="1253"/>
          <a:ext cx="3048002" cy="1478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Interoperability</a:t>
          </a:r>
        </a:p>
      </dsp:txBody>
      <dsp:txXfrm>
        <a:off x="2590798" y="1253"/>
        <a:ext cx="3048002" cy="1478342"/>
      </dsp:txXfrm>
    </dsp:sp>
    <dsp:sp modelId="{C5A6B741-B9E5-4368-AE4B-7135F3733418}">
      <dsp:nvSpPr>
        <dsp:cNvPr id="0" name=""/>
        <dsp:cNvSpPr/>
      </dsp:nvSpPr>
      <dsp:spPr>
        <a:xfrm>
          <a:off x="457195" y="1752599"/>
          <a:ext cx="1962356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Modularity</a:t>
          </a:r>
        </a:p>
      </dsp:txBody>
      <dsp:txXfrm>
        <a:off x="457195" y="1752599"/>
        <a:ext cx="1962356" cy="674330"/>
      </dsp:txXfrm>
    </dsp:sp>
    <dsp:sp modelId="{01A42A6A-F20E-4E73-B405-473EA0AC23E4}">
      <dsp:nvSpPr>
        <dsp:cNvPr id="0" name=""/>
        <dsp:cNvSpPr/>
      </dsp:nvSpPr>
      <dsp:spPr>
        <a:xfrm>
          <a:off x="3276599" y="1752599"/>
          <a:ext cx="1627794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Communication communality</a:t>
          </a:r>
        </a:p>
      </dsp:txBody>
      <dsp:txXfrm>
        <a:off x="3276599" y="1752599"/>
        <a:ext cx="1627794" cy="674330"/>
      </dsp:txXfrm>
    </dsp:sp>
    <dsp:sp modelId="{E094E08A-1198-4683-BE1D-BDCBB73AA9C6}">
      <dsp:nvSpPr>
        <dsp:cNvPr id="0" name=""/>
        <dsp:cNvSpPr/>
      </dsp:nvSpPr>
      <dsp:spPr>
        <a:xfrm>
          <a:off x="6019805" y="1752599"/>
          <a:ext cx="1590099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communality</a:t>
          </a:r>
        </a:p>
      </dsp:txBody>
      <dsp:txXfrm>
        <a:off x="6019805" y="1752599"/>
        <a:ext cx="1590099" cy="674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E210F-3034-406D-8F79-900CCE5C015B}">
      <dsp:nvSpPr>
        <dsp:cNvPr id="0" name=""/>
        <dsp:cNvSpPr/>
      </dsp:nvSpPr>
      <dsp:spPr>
        <a:xfrm>
          <a:off x="3348238" y="1744705"/>
          <a:ext cx="1152122" cy="11521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Heterogeneity</a:t>
          </a:r>
        </a:p>
      </dsp:txBody>
      <dsp:txXfrm>
        <a:off x="3516962" y="1913429"/>
        <a:ext cx="814674" cy="814674"/>
      </dsp:txXfrm>
    </dsp:sp>
    <dsp:sp modelId="{AEE6B409-B626-4209-8F84-13FB5F0A81D6}">
      <dsp:nvSpPr>
        <dsp:cNvPr id="0" name=""/>
        <dsp:cNvSpPr/>
      </dsp:nvSpPr>
      <dsp:spPr>
        <a:xfrm rot="16200000">
          <a:off x="3636325" y="1443519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9901" y="1442332"/>
        <a:ext cx="28797" cy="28797"/>
      </dsp:txXfrm>
    </dsp:sp>
    <dsp:sp modelId="{54D7F0BF-CBE1-4237-B080-8B6B4DBE2819}">
      <dsp:nvSpPr>
        <dsp:cNvPr id="0" name=""/>
        <dsp:cNvSpPr/>
      </dsp:nvSpPr>
      <dsp:spPr>
        <a:xfrm>
          <a:off x="3348238" y="16634"/>
          <a:ext cx="1152122" cy="11521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Different platforms</a:t>
          </a:r>
        </a:p>
      </dsp:txBody>
      <dsp:txXfrm>
        <a:off x="3516962" y="185358"/>
        <a:ext cx="814674" cy="814674"/>
      </dsp:txXfrm>
    </dsp:sp>
    <dsp:sp modelId="{F2C1F4A3-C332-494A-B7F2-53A1795A11A7}">
      <dsp:nvSpPr>
        <dsp:cNvPr id="0" name=""/>
        <dsp:cNvSpPr/>
      </dsp:nvSpPr>
      <dsp:spPr>
        <a:xfrm rot="19285714">
          <a:off x="4311855" y="1768837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5431" y="1767650"/>
        <a:ext cx="28797" cy="28797"/>
      </dsp:txXfrm>
    </dsp:sp>
    <dsp:sp modelId="{582D1A9D-E007-46F5-A175-AE1F91362F0C}">
      <dsp:nvSpPr>
        <dsp:cNvPr id="0" name=""/>
        <dsp:cNvSpPr/>
      </dsp:nvSpPr>
      <dsp:spPr>
        <a:xfrm>
          <a:off x="4699298" y="667270"/>
          <a:ext cx="1152122" cy="1152122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Different OS</a:t>
          </a:r>
        </a:p>
      </dsp:txBody>
      <dsp:txXfrm>
        <a:off x="4868022" y="835994"/>
        <a:ext cx="814674" cy="814674"/>
      </dsp:txXfrm>
    </dsp:sp>
    <dsp:sp modelId="{E4B6EB3E-079C-4C4C-BE82-2DF3D477493A}">
      <dsp:nvSpPr>
        <dsp:cNvPr id="0" name=""/>
        <dsp:cNvSpPr/>
      </dsp:nvSpPr>
      <dsp:spPr>
        <a:xfrm rot="771429">
          <a:off x="4478698" y="2499820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2273" y="2498633"/>
        <a:ext cx="28797" cy="28797"/>
      </dsp:txXfrm>
    </dsp:sp>
    <dsp:sp modelId="{E28FE69C-2EAC-4D9C-ABAF-0EA2DF2939CB}">
      <dsp:nvSpPr>
        <dsp:cNvPr id="0" name=""/>
        <dsp:cNvSpPr/>
      </dsp:nvSpPr>
      <dsp:spPr>
        <a:xfrm>
          <a:off x="5032983" y="2129237"/>
          <a:ext cx="1152122" cy="1152122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Different data representation</a:t>
          </a:r>
        </a:p>
      </dsp:txBody>
      <dsp:txXfrm>
        <a:off x="5201707" y="2297961"/>
        <a:ext cx="814674" cy="814674"/>
      </dsp:txXfrm>
    </dsp:sp>
    <dsp:sp modelId="{C5903FE4-F58D-440D-B110-08877DEE0199}">
      <dsp:nvSpPr>
        <dsp:cNvPr id="0" name=""/>
        <dsp:cNvSpPr/>
      </dsp:nvSpPr>
      <dsp:spPr>
        <a:xfrm rot="3857143">
          <a:off x="4011216" y="3086023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4792" y="3084836"/>
        <a:ext cx="28797" cy="28797"/>
      </dsp:txXfrm>
    </dsp:sp>
    <dsp:sp modelId="{7FF08C34-7A82-4441-A0A3-E1C2A4CAF895}">
      <dsp:nvSpPr>
        <dsp:cNvPr id="0" name=""/>
        <dsp:cNvSpPr/>
      </dsp:nvSpPr>
      <dsp:spPr>
        <a:xfrm>
          <a:off x="4098020" y="3301642"/>
          <a:ext cx="1152122" cy="1152122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Different programming languages</a:t>
          </a:r>
        </a:p>
      </dsp:txBody>
      <dsp:txXfrm>
        <a:off x="4266744" y="3470366"/>
        <a:ext cx="814674" cy="814674"/>
      </dsp:txXfrm>
    </dsp:sp>
    <dsp:sp modelId="{1A764BA1-7D38-4BF4-AC69-ABCC74AE9A60}">
      <dsp:nvSpPr>
        <dsp:cNvPr id="0" name=""/>
        <dsp:cNvSpPr/>
      </dsp:nvSpPr>
      <dsp:spPr>
        <a:xfrm rot="6942857">
          <a:off x="3261435" y="3086023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35010" y="3084836"/>
        <a:ext cx="28797" cy="28797"/>
      </dsp:txXfrm>
    </dsp:sp>
    <dsp:sp modelId="{EFB8835B-3857-4902-9A8A-58D7CB39F843}">
      <dsp:nvSpPr>
        <dsp:cNvPr id="0" name=""/>
        <dsp:cNvSpPr/>
      </dsp:nvSpPr>
      <dsp:spPr>
        <a:xfrm>
          <a:off x="2598457" y="3301642"/>
          <a:ext cx="1152122" cy="115212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Different semantics</a:t>
          </a:r>
        </a:p>
      </dsp:txBody>
      <dsp:txXfrm>
        <a:off x="2767181" y="3470366"/>
        <a:ext cx="814674" cy="814674"/>
      </dsp:txXfrm>
    </dsp:sp>
    <dsp:sp modelId="{1F2D7AF2-BA8A-4436-A4B6-DBB2FE90A921}">
      <dsp:nvSpPr>
        <dsp:cNvPr id="0" name=""/>
        <dsp:cNvSpPr/>
      </dsp:nvSpPr>
      <dsp:spPr>
        <a:xfrm rot="10028571">
          <a:off x="2793953" y="2499820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67529" y="2498633"/>
        <a:ext cx="28797" cy="28797"/>
      </dsp:txXfrm>
    </dsp:sp>
    <dsp:sp modelId="{527EA229-8766-4D74-96E5-F4E1D2386AE1}">
      <dsp:nvSpPr>
        <dsp:cNvPr id="0" name=""/>
        <dsp:cNvSpPr/>
      </dsp:nvSpPr>
      <dsp:spPr>
        <a:xfrm>
          <a:off x="1663494" y="2129237"/>
          <a:ext cx="1152122" cy="1152122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Duplicate functionality</a:t>
          </a:r>
        </a:p>
      </dsp:txBody>
      <dsp:txXfrm>
        <a:off x="1832218" y="2297961"/>
        <a:ext cx="814674" cy="814674"/>
      </dsp:txXfrm>
    </dsp:sp>
    <dsp:sp modelId="{2AD94758-6A35-4CA4-9518-0C04EF9C455A}">
      <dsp:nvSpPr>
        <dsp:cNvPr id="0" name=""/>
        <dsp:cNvSpPr/>
      </dsp:nvSpPr>
      <dsp:spPr>
        <a:xfrm rot="13114286">
          <a:off x="2960795" y="1768837"/>
          <a:ext cx="575948" cy="26422"/>
        </a:xfrm>
        <a:custGeom>
          <a:avLst/>
          <a:gdLst/>
          <a:ahLst/>
          <a:cxnLst/>
          <a:rect l="0" t="0" r="0" b="0"/>
          <a:pathLst>
            <a:path>
              <a:moveTo>
                <a:pt x="0" y="13211"/>
              </a:moveTo>
              <a:lnTo>
                <a:pt x="575948" y="1321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34371" y="1767650"/>
        <a:ext cx="28797" cy="28797"/>
      </dsp:txXfrm>
    </dsp:sp>
    <dsp:sp modelId="{46A12FD3-D755-4894-8E70-6889FC762442}">
      <dsp:nvSpPr>
        <dsp:cNvPr id="0" name=""/>
        <dsp:cNvSpPr/>
      </dsp:nvSpPr>
      <dsp:spPr>
        <a:xfrm>
          <a:off x="1997178" y="667270"/>
          <a:ext cx="1152122" cy="1152122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Conflicting functionality</a:t>
          </a:r>
        </a:p>
      </dsp:txBody>
      <dsp:txXfrm>
        <a:off x="2165902" y="835994"/>
        <a:ext cx="814674" cy="814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AF17-C8BA-483D-8F41-20FF480337AC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2D8E-639F-416F-B12D-A6446F370F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ATL – model </a:t>
            </a:r>
            <a:r>
              <a:rPr lang="ro-RO" dirty="0" err="1"/>
              <a:t>transf</a:t>
            </a:r>
            <a:r>
              <a:rPr lang="ro-RO" dirty="0"/>
              <a:t> </a:t>
            </a:r>
            <a:r>
              <a:rPr lang="ro-RO" dirty="0" err="1"/>
              <a:t>framework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facilitates</a:t>
            </a:r>
            <a:r>
              <a:rPr lang="ro-RO" dirty="0"/>
              <a:t> </a:t>
            </a:r>
            <a:r>
              <a:rPr lang="ro-RO" dirty="0" err="1"/>
              <a:t>interoper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2D8E-639F-416F-B12D-A6446F370F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259B-CA58-4151-8E9D-77339F2BA287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DD4-DCC8-4A40-8EB8-6949AEE52C37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F0FB-3370-4A88-8A46-26332D7F4F8C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C728-B520-4F9F-8D02-0C35C8410094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F53-6D04-491F-967F-9ABA0627E50B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22FA-85FC-4F18-9937-A25C4210C502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DF18-F69B-4C5E-997F-458C1E74465A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BE49-AB30-4816-A1B6-DF384B33AC82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D97D-F94E-4187-8534-08092F220D1F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BC-15F7-4C6A-9C81-38350BC277E3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0D-8665-4488-866A-00D46664E73D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9158-1134-4CA7-8DD3-938A7AEA8B56}" type="datetime1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E836-488B-4825-9811-D8896487C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4178883_Architecture_constraints_for_Interoperability_and_composability_in_a_smart_grid/figures?lo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2m/atl/usecases/SoftwareQualityControlToolsInteroperabi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hyperlink" Target="../Frakes.pdf" TargetMode="Externa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effreypoulin.info/Papers/ICSR94/icsr94.pdf" TargetMode="External"/><Relationship Id="rId2" Type="http://schemas.openxmlformats.org/officeDocument/2006/relationships/hyperlink" Target="https://www.researchgate.net/publication/282867676_Reusability_Metrics_of_Software_Components_Surve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</a:t>
            </a:r>
            <a:r>
              <a:rPr lang="en-US" dirty="0"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/>
          <a:lstStyle/>
          <a:p>
            <a:pPr algn="l"/>
            <a:r>
              <a:rPr lang="en-US" dirty="0"/>
              <a:t>Reusability, interoperability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Effort required to couple one system with another</a:t>
            </a:r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Measured: design</a:t>
            </a:r>
          </a:p>
          <a:p>
            <a:pPr lvl="1"/>
            <a:r>
              <a:rPr lang="en-US" dirty="0"/>
              <a:t>Realized:</a:t>
            </a:r>
          </a:p>
          <a:p>
            <a:pPr lvl="2"/>
            <a:r>
              <a:rPr lang="en-US" dirty="0"/>
              <a:t>operation</a:t>
            </a:r>
          </a:p>
          <a:p>
            <a:pPr lvl="2"/>
            <a:r>
              <a:rPr lang="en-US" dirty="0"/>
              <a:t>transition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457200" y="533400"/>
          <a:ext cx="8229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553200" y="3657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of standard data representations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3657600"/>
            <a:ext cx="1447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use of standard protocols</a:t>
            </a:r>
          </a:p>
          <a:p>
            <a:r>
              <a:rPr lang="en-US" dirty="0"/>
              <a:t>and interface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Interoperability =&gt; interaction:</a:t>
            </a:r>
          </a:p>
          <a:p>
            <a:pPr lvl="1"/>
            <a:r>
              <a:rPr lang="en-US" dirty="0"/>
              <a:t>Communicate correct</a:t>
            </a:r>
          </a:p>
          <a:p>
            <a:pPr lvl="1"/>
            <a:r>
              <a:rPr lang="en-US" dirty="0"/>
              <a:t>Exchange data and services</a:t>
            </a:r>
          </a:p>
          <a:p>
            <a:r>
              <a:rPr lang="en-US" dirty="0"/>
              <a:t>Difficulty: heterogeneity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447800"/>
          <a:ext cx="7848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Syntactic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guarantees only that data will pass through a connector properly</a:t>
            </a:r>
          </a:p>
          <a:p>
            <a:r>
              <a:rPr lang="en-US" dirty="0"/>
              <a:t>Specified data formats, communication protocols</a:t>
            </a:r>
          </a:p>
          <a:p>
            <a:r>
              <a:rPr lang="en-US" dirty="0"/>
              <a:t>Ex. XML, SQL standards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Semantic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achieved only when components agree on the </a:t>
            </a:r>
            <a:r>
              <a:rPr lang="en-US" i="1" dirty="0"/>
              <a:t>meaning</a:t>
            </a:r>
            <a:r>
              <a:rPr lang="en-US" dirty="0"/>
              <a:t> of the data they exchange</a:t>
            </a:r>
          </a:p>
          <a:p>
            <a:r>
              <a:rPr lang="en-US" dirty="0"/>
              <a:t>automatically interpret the information exchanged meaningfully and accurately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Middleware:</a:t>
            </a:r>
          </a:p>
          <a:p>
            <a:pPr lvl="1"/>
            <a:r>
              <a:rPr lang="en-US" dirty="0"/>
              <a:t>CORBA</a:t>
            </a:r>
          </a:p>
          <a:p>
            <a:pPr lvl="1"/>
            <a:r>
              <a:rPr lang="en-US" dirty="0"/>
              <a:t>COM</a:t>
            </a:r>
          </a:p>
          <a:p>
            <a:pPr lvl="1"/>
            <a:r>
              <a:rPr lang="en-US" dirty="0"/>
              <a:t>RMI</a:t>
            </a:r>
          </a:p>
          <a:p>
            <a:pPr lvl="1"/>
            <a:r>
              <a:rPr lang="en-US" dirty="0"/>
              <a:t>Microsoft Message Queue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10668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38800" y="11430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581400" y="1447800"/>
            <a:ext cx="1600200" cy="53340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interoperabiliy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Web </a:t>
            </a:r>
            <a:r>
              <a:rPr lang="en-US" dirty="0" err="1"/>
              <a:t>interop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microservices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011-A82D-4A48-AE63-B0BB2017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Enterprise </a:t>
            </a:r>
            <a:r>
              <a:rPr lang="ro-RO" b="1" dirty="0" err="1"/>
              <a:t>interoperability</a:t>
            </a:r>
            <a:r>
              <a:rPr lang="ro-RO" b="1" dirty="0"/>
              <a:t> </a:t>
            </a:r>
            <a:r>
              <a:rPr lang="ro-RO" b="1" dirty="0" err="1"/>
              <a:t>frameworks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22F2-8DF3-E645-AAD9-F02AEBE5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2003: IDEAS: </a:t>
            </a:r>
            <a:r>
              <a:rPr lang="ro-RO" dirty="0" err="1"/>
              <a:t>Interoperability</a:t>
            </a:r>
            <a:r>
              <a:rPr lang="ro-RO" dirty="0"/>
              <a:t> </a:t>
            </a:r>
            <a:r>
              <a:rPr lang="ro-RO" dirty="0" err="1"/>
              <a:t>Developments</a:t>
            </a:r>
            <a:r>
              <a:rPr lang="ro-RO" dirty="0"/>
              <a:t> for Enterprise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Software.</a:t>
            </a:r>
          </a:p>
          <a:p>
            <a:r>
              <a:rPr lang="ro-RO" dirty="0"/>
              <a:t>2004: </a:t>
            </a:r>
            <a:r>
              <a:rPr lang="ro-RO" dirty="0" err="1"/>
              <a:t>EIF:The</a:t>
            </a:r>
            <a:r>
              <a:rPr lang="ro-RO" dirty="0"/>
              <a:t> European </a:t>
            </a:r>
            <a:r>
              <a:rPr lang="ro-RO" dirty="0" err="1"/>
              <a:t>Interoperability</a:t>
            </a:r>
            <a:r>
              <a:rPr lang="ro-RO" dirty="0"/>
              <a:t> Framework</a:t>
            </a:r>
          </a:p>
          <a:p>
            <a:r>
              <a:rPr lang="ro-RO" dirty="0"/>
              <a:t>2004: e-GIF: e-</a:t>
            </a:r>
            <a:r>
              <a:rPr lang="ro-RO" dirty="0" err="1"/>
              <a:t>Government</a:t>
            </a:r>
            <a:r>
              <a:rPr lang="ro-RO" dirty="0"/>
              <a:t> </a:t>
            </a:r>
            <a:r>
              <a:rPr lang="ro-RO" dirty="0" err="1"/>
              <a:t>Interoperability</a:t>
            </a:r>
            <a:r>
              <a:rPr lang="ro-RO" dirty="0"/>
              <a:t> Framework</a:t>
            </a:r>
          </a:p>
          <a:p>
            <a:r>
              <a:rPr lang="ro-RO" dirty="0"/>
              <a:t>2006: </a:t>
            </a:r>
            <a:r>
              <a:rPr lang="ro-RO" dirty="0" err="1"/>
              <a:t>FEI:The</a:t>
            </a:r>
            <a:r>
              <a:rPr lang="ro-RO" dirty="0"/>
              <a:t> Framework for Enterprise </a:t>
            </a:r>
            <a:r>
              <a:rPr lang="ro-RO" dirty="0" err="1"/>
              <a:t>Interoperability</a:t>
            </a:r>
            <a:endParaRPr lang="ro-RO" dirty="0"/>
          </a:p>
          <a:p>
            <a:r>
              <a:rPr lang="ro-RO" dirty="0"/>
              <a:t>2006: C4IF: </a:t>
            </a:r>
            <a:r>
              <a:rPr lang="ro-RO" dirty="0" err="1"/>
              <a:t>Connection</a:t>
            </a:r>
            <a:r>
              <a:rPr lang="ro-RO" dirty="0"/>
              <a:t>, </a:t>
            </a:r>
            <a:r>
              <a:rPr lang="ro-RO" dirty="0" err="1"/>
              <a:t>Communication</a:t>
            </a:r>
            <a:r>
              <a:rPr lang="ro-RO" dirty="0"/>
              <a:t>, </a:t>
            </a:r>
            <a:r>
              <a:rPr lang="ro-RO" dirty="0" err="1"/>
              <a:t>Consolidation</a:t>
            </a:r>
            <a:r>
              <a:rPr lang="ro-RO" dirty="0"/>
              <a:t>, </a:t>
            </a:r>
            <a:r>
              <a:rPr lang="ro-RO" dirty="0" err="1"/>
              <a:t>Collaboration</a:t>
            </a:r>
            <a:r>
              <a:rPr lang="ro-RO" dirty="0"/>
              <a:t> </a:t>
            </a:r>
            <a:r>
              <a:rPr lang="ro-RO" dirty="0" err="1"/>
              <a:t>Interoperability</a:t>
            </a:r>
            <a:r>
              <a:rPr lang="ro-RO" dirty="0"/>
              <a:t> Framework</a:t>
            </a:r>
          </a:p>
          <a:p>
            <a:r>
              <a:rPr lang="ro-RO" dirty="0"/>
              <a:t>2007: AIF: Athena </a:t>
            </a:r>
            <a:r>
              <a:rPr lang="ro-RO" dirty="0" err="1"/>
              <a:t>Interoperability</a:t>
            </a:r>
            <a:r>
              <a:rPr lang="ro-RO" dirty="0"/>
              <a:t> Framework</a:t>
            </a:r>
          </a:p>
          <a:p>
            <a:r>
              <a:rPr lang="ro-RO" dirty="0"/>
              <a:t>2007:</a:t>
            </a:r>
            <a:r>
              <a:rPr lang="ro-RO" baseline="30000" dirty="0"/>
              <a:t> </a:t>
            </a:r>
            <a:r>
              <a:rPr lang="ro-RO" dirty="0"/>
              <a:t>Enterprise </a:t>
            </a:r>
            <a:r>
              <a:rPr lang="ro-RO" dirty="0" err="1"/>
              <a:t>Architecture</a:t>
            </a:r>
            <a:r>
              <a:rPr lang="ro-RO" dirty="0"/>
              <a:t> Framework for Agile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Interoperable</a:t>
            </a:r>
            <a:r>
              <a:rPr lang="ro-RO" dirty="0"/>
              <a:t> Virtual Enterprises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1DF5B-4195-E442-B201-E7116DDF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83746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Carnegie Melon:</a:t>
            </a:r>
          </a:p>
          <a:p>
            <a:pPr marL="514350" indent="-514350">
              <a:buNone/>
            </a:pPr>
            <a:r>
              <a:rPr lang="en-US" sz="2000" i="1" dirty="0"/>
              <a:t>[Carnegie Melon University – Measuring System Interoperability, version 1.0]</a:t>
            </a:r>
          </a:p>
          <a:p>
            <a:pPr lvl="1"/>
            <a:r>
              <a:rPr lang="en-US" dirty="0"/>
              <a:t>Technical compliance measures</a:t>
            </a:r>
          </a:p>
          <a:p>
            <a:pPr lvl="1"/>
            <a:r>
              <a:rPr lang="en-US" dirty="0"/>
              <a:t>Systems interoperability measures</a:t>
            </a:r>
          </a:p>
          <a:p>
            <a:pPr lvl="1"/>
            <a:r>
              <a:rPr lang="en-US" dirty="0"/>
              <a:t>Operational interoperability measures</a:t>
            </a:r>
          </a:p>
          <a:p>
            <a:pPr lvl="1"/>
            <a:r>
              <a:rPr lang="en-US" dirty="0"/>
              <a:t>Organizational and cultural measures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81200"/>
            <a:ext cx="2514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Scoreboard:</a:t>
            </a:r>
          </a:p>
          <a:p>
            <a:pPr algn="ctr"/>
            <a:r>
              <a:rPr lang="en-US" dirty="0"/>
              <a:t>System – score (pass/margin/fail)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743200"/>
            <a:ext cx="2514600" cy="1447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Scoreboard:</a:t>
            </a:r>
          </a:p>
          <a:p>
            <a:pPr algn="ctr"/>
            <a:r>
              <a:rPr lang="en-US" dirty="0"/>
              <a:t>System per system –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962400"/>
            <a:ext cx="2514600" cy="1295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flow - systems–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LISI (Levels of Information Systems Interoperability)</a:t>
            </a:r>
          </a:p>
          <a:p>
            <a:pPr marL="514350" indent="-514350">
              <a:buNone/>
            </a:pPr>
            <a:r>
              <a:rPr lang="en-US" sz="2800" dirty="0"/>
              <a:t>	[MITRE, C4ISR]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/>
              <a:t>Level 0: isolated – no connection (manual gateway)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/>
              <a:t>Level 1: connected – electronic connection; separate data &amp; application (email, FM voice, tactical data links, text files)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/>
              <a:t>Level 2: functional – minimal common functions; separate data &amp; application (annotated images, maps)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/>
              <a:t>Level 3: domain – shared data &amp; separate applications (common operational picture)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/>
              <a:t>Level 4: enterprise – cross-domain information, interactive manipulation, shared data &amp; applications (event-triggered global database update)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778-C517-0B47-BC1A-58DBD031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LCIM - </a:t>
            </a:r>
            <a:r>
              <a:rPr lang="ro-RO" dirty="0" err="1"/>
              <a:t>Levels</a:t>
            </a:r>
            <a:r>
              <a:rPr lang="ro-RO" dirty="0"/>
              <a:t> of Conceptual </a:t>
            </a:r>
            <a:r>
              <a:rPr lang="ro-RO" dirty="0" err="1"/>
              <a:t>Interoperability</a:t>
            </a:r>
            <a:r>
              <a:rPr lang="ro-RO" dirty="0"/>
              <a:t> Model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245C-E084-4841-95E8-3AF99D25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https://www.researchgate.net/publication/224178883_Architecture_constraints_for_Interoperability_and_composability_in_a_smart_grid/figures?lo=1</a:t>
            </a:r>
            <a:endParaRPr lang="ro-RO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B27D7-81C9-1D4C-A2D5-B65B59DB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2534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Reusability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ATL Use Case - Software Quality Control Tools Interoperability (</a:t>
            </a:r>
            <a:r>
              <a:rPr lang="en-US" b="1" dirty="0" err="1"/>
              <a:t>Bugzilla</a:t>
            </a:r>
            <a:r>
              <a:rPr lang="en-US" b="1" dirty="0"/>
              <a:t>, Mantis, Excel)</a:t>
            </a:r>
          </a:p>
          <a:p>
            <a:pPr marL="514350" indent="-514350">
              <a:buNone/>
            </a:pPr>
            <a:r>
              <a:rPr lang="en-US" sz="2400" dirty="0">
                <a:hlinkClick r:id="rId3"/>
              </a:rPr>
              <a:t>[https://www.eclipse.org/atl/usecases/SoftwareQualityControlToolsInteroperability/]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Definition:</a:t>
            </a:r>
            <a:r>
              <a:rPr lang="en-US" sz="2800" i="1" dirty="0"/>
              <a:t> Extent to which a program can be used in other applications </a:t>
            </a:r>
            <a:r>
              <a:rPr lang="en-US" sz="2800" b="1" i="1" dirty="0"/>
              <a:t>- related to the packaging and scope of the </a:t>
            </a:r>
            <a:r>
              <a:rPr lang="en-US" sz="2800" i="1" dirty="0"/>
              <a:t>functions that programs perform.</a:t>
            </a:r>
          </a:p>
          <a:p>
            <a:endParaRPr lang="en-US" sz="2800" dirty="0"/>
          </a:p>
          <a:p>
            <a:r>
              <a:rPr lang="en-US" sz="2800" dirty="0"/>
              <a:t>Impact:</a:t>
            </a:r>
          </a:p>
          <a:p>
            <a:pPr lvl="1"/>
            <a:r>
              <a:rPr lang="en-US" dirty="0"/>
              <a:t>Measured: design + implementation</a:t>
            </a:r>
          </a:p>
          <a:p>
            <a:pPr lvl="1"/>
            <a:r>
              <a:rPr lang="en-US" dirty="0"/>
              <a:t>Realized: transition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457200" y="5334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what?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Architecture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GUI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Test cases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038600" y="1600200"/>
            <a:ext cx="1752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400800" y="2209800"/>
            <a:ext cx="1752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paradigm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410200" y="4343400"/>
            <a:ext cx="2133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Paradigms: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Component based programming</a:t>
            </a:r>
          </a:p>
          <a:p>
            <a:r>
              <a:rPr lang="en-US" dirty="0"/>
              <a:t>Languages: OOL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 Java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CBSD</a:t>
            </a:r>
          </a:p>
          <a:p>
            <a:pPr lvl="1"/>
            <a:r>
              <a:rPr lang="en-US" dirty="0"/>
              <a:t>MDD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200400"/>
            <a:ext cx="3276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STL, templates,</a:t>
            </a:r>
          </a:p>
          <a:p>
            <a:pPr lvl="1"/>
            <a:r>
              <a:rPr lang="en-US" dirty="0"/>
              <a:t>multiple inheritance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41910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interfaces,</a:t>
            </a:r>
          </a:p>
          <a:p>
            <a:pPr algn="ctr"/>
            <a:r>
              <a:rPr lang="en-US" dirty="0"/>
              <a:t> 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Reuse: metrics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	</a:t>
            </a:r>
            <a:r>
              <a:rPr lang="en-US" sz="2400" i="1" dirty="0"/>
              <a:t>[</a:t>
            </a:r>
            <a:r>
              <a:rPr lang="en-US" sz="2400" i="1" dirty="0">
                <a:hlinkClick r:id="rId2" action="ppaction://hlinkfile"/>
              </a:rPr>
              <a:t>W. </a:t>
            </a:r>
            <a:r>
              <a:rPr lang="en-US" sz="2400" i="1" dirty="0" err="1">
                <a:hlinkClick r:id="rId2" action="ppaction://hlinkfile"/>
              </a:rPr>
              <a:t>Frakes</a:t>
            </a:r>
            <a:r>
              <a:rPr lang="en-US" sz="2400" i="1" dirty="0">
                <a:hlinkClick r:id="rId2" action="ppaction://hlinkfile"/>
              </a:rPr>
              <a:t>, C. Terry – Software Reuse: Metrics and Models, ACM Computing Surveys 28(2), pp. 415-435, 1996]</a:t>
            </a:r>
            <a:endParaRPr lang="en-US" sz="2400" i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667000"/>
          <a:ext cx="29718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2362200" y="4572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953000" y="2819400"/>
          <a:ext cx="3657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D1D2-53B4-8743-882C-1A4C4E81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reading</a:t>
            </a:r>
            <a:r>
              <a:rPr lang="ro-RO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E833-E721-254F-9A22-1FA44CB1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https://www.researchgate.net/publication/282867676_Reusability_Metrics_of_Software_Components_Survey</a:t>
            </a:r>
            <a:endParaRPr lang="ro-RO" dirty="0"/>
          </a:p>
          <a:p>
            <a:r>
              <a:rPr lang="ro-RO" dirty="0">
                <a:hlinkClick r:id="rId3"/>
              </a:rPr>
              <a:t>http://jeffreypoulin.info/Papers</a:t>
            </a:r>
            <a:r>
              <a:rPr lang="ro-RO">
                <a:hlinkClick r:id="rId3"/>
              </a:rPr>
              <a:t>/ICSR94/icsr94.pdf</a:t>
            </a:r>
            <a:endParaRPr lang="ro-RO"/>
          </a:p>
          <a:p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7E57A-2C4A-3B4F-9CC7-5134AE89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9621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Interoperability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594</Words>
  <Application>Microsoft Macintosh PowerPoint</Application>
  <PresentationFormat>On-screen Show (4:3)</PresentationFormat>
  <Paragraphs>173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Course 7</vt:lpstr>
      <vt:lpstr>Reusability</vt:lpstr>
      <vt:lpstr>Reusability</vt:lpstr>
      <vt:lpstr>PowerPoint Presentation</vt:lpstr>
      <vt:lpstr>Reuse what?</vt:lpstr>
      <vt:lpstr>Reusability</vt:lpstr>
      <vt:lpstr>Reuse: metrics &amp; models</vt:lpstr>
      <vt:lpstr>Further reading:</vt:lpstr>
      <vt:lpstr>Interoperability</vt:lpstr>
      <vt:lpstr>Interoperability</vt:lpstr>
      <vt:lpstr>PowerPoint Presentation</vt:lpstr>
      <vt:lpstr>Interoperability issues</vt:lpstr>
      <vt:lpstr>Interoperability</vt:lpstr>
      <vt:lpstr>PowerPoint Presentation</vt:lpstr>
      <vt:lpstr>Interoperability</vt:lpstr>
      <vt:lpstr>Enterprise interoperability frameworks</vt:lpstr>
      <vt:lpstr>Interoperability metrics</vt:lpstr>
      <vt:lpstr>Interoperability metrics</vt:lpstr>
      <vt:lpstr>LCIM - Levels of Conceptual Interoperability Model </vt:lpstr>
      <vt:lpstr>Interoperability metrics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7</dc:title>
  <dc:creator>simona</dc:creator>
  <cp:lastModifiedBy>Microsoft Office User</cp:lastModifiedBy>
  <cp:revision>56</cp:revision>
  <dcterms:created xsi:type="dcterms:W3CDTF">2012-04-08T05:29:28Z</dcterms:created>
  <dcterms:modified xsi:type="dcterms:W3CDTF">2019-04-08T09:21:36Z</dcterms:modified>
</cp:coreProperties>
</file>