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5" r:id="rId14"/>
    <p:sldId id="266" r:id="rId15"/>
    <p:sldId id="269" r:id="rId16"/>
    <p:sldId id="270" r:id="rId17"/>
    <p:sldId id="267" r:id="rId18"/>
    <p:sldId id="268" r:id="rId19"/>
    <p:sldId id="271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2804" autoAdjust="0"/>
  </p:normalViewPr>
  <p:slideViewPr>
    <p:cSldViewPr>
      <p:cViewPr varScale="1">
        <p:scale>
          <a:sx n="72" d="100"/>
          <a:sy n="72" d="100"/>
        </p:scale>
        <p:origin x="19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4D3D9-BD8B-421C-9063-55FC84403BCE}" type="doc">
      <dgm:prSet loTypeId="urn:microsoft.com/office/officeart/2005/8/layout/funne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7C81E6-EB02-457E-9FFD-AFA151BD6674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Safety</a:t>
          </a:r>
        </a:p>
      </dgm:t>
    </dgm:pt>
    <dgm:pt modelId="{99D27192-89A9-4DA6-B638-D84BF6DC5565}" type="parTrans" cxnId="{06D08033-3428-405C-B341-916E242AEC4C}">
      <dgm:prSet/>
      <dgm:spPr/>
      <dgm:t>
        <a:bodyPr/>
        <a:lstStyle/>
        <a:p>
          <a:endParaRPr lang="en-US"/>
        </a:p>
      </dgm:t>
    </dgm:pt>
    <dgm:pt modelId="{4C8B977B-8E8D-407E-A704-989370282198}" type="sibTrans" cxnId="{06D08033-3428-405C-B341-916E242AEC4C}">
      <dgm:prSet/>
      <dgm:spPr/>
      <dgm:t>
        <a:bodyPr/>
        <a:lstStyle/>
        <a:p>
          <a:endParaRPr lang="en-US"/>
        </a:p>
      </dgm:t>
    </dgm:pt>
    <dgm:pt modelId="{AF31FA2E-8CCA-4B5F-A0F4-2349ECE88274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E61A9EE5-FBC4-4E8D-8A19-D2BBF5507E09}" type="parTrans" cxnId="{FBA53B0E-2C11-448D-A3FD-5EA1ED380C49}">
      <dgm:prSet/>
      <dgm:spPr/>
      <dgm:t>
        <a:bodyPr/>
        <a:lstStyle/>
        <a:p>
          <a:endParaRPr lang="en-US"/>
        </a:p>
      </dgm:t>
    </dgm:pt>
    <dgm:pt modelId="{B88DC341-09FD-4177-96F2-AF8F132EAA2E}" type="sibTrans" cxnId="{FBA53B0E-2C11-448D-A3FD-5EA1ED380C49}">
      <dgm:prSet/>
      <dgm:spPr/>
      <dgm:t>
        <a:bodyPr/>
        <a:lstStyle/>
        <a:p>
          <a:endParaRPr lang="en-US"/>
        </a:p>
      </dgm:t>
    </dgm:pt>
    <dgm:pt modelId="{E81B02FC-DFCA-4902-B192-8D9F07E2CD5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Integrity</a:t>
          </a:r>
          <a:endParaRPr lang="en-US" dirty="0"/>
        </a:p>
      </dgm:t>
    </dgm:pt>
    <dgm:pt modelId="{65016447-5D39-4D23-930F-026BA412872A}" type="parTrans" cxnId="{F836B87A-1BE5-4AB6-AC95-7E77573C2F83}">
      <dgm:prSet/>
      <dgm:spPr/>
    </dgm:pt>
    <dgm:pt modelId="{ED652EE1-AAC0-44A3-BF42-E25D509BFE20}" type="sibTrans" cxnId="{F836B87A-1BE5-4AB6-AC95-7E77573C2F83}">
      <dgm:prSet/>
      <dgm:spPr/>
    </dgm:pt>
    <dgm:pt modelId="{3E9E97C1-2BE1-4845-AAE8-98AA52989818}">
      <dgm:prSet phldrT="[Text]"/>
      <dgm:spPr/>
      <dgm:t>
        <a:bodyPr/>
        <a:lstStyle/>
        <a:p>
          <a:endParaRPr lang="en-US" dirty="0"/>
        </a:p>
      </dgm:t>
    </dgm:pt>
    <dgm:pt modelId="{2AAFB2BD-86B6-4831-B774-C39A23DBA0F5}" type="parTrans" cxnId="{6D68B476-B92E-4B5E-9DE7-209C784CA7D2}">
      <dgm:prSet/>
      <dgm:spPr/>
    </dgm:pt>
    <dgm:pt modelId="{8107120B-8423-48F9-A46B-057A0D67452E}" type="sibTrans" cxnId="{6D68B476-B92E-4B5E-9DE7-209C784CA7D2}">
      <dgm:prSet/>
      <dgm:spPr/>
    </dgm:pt>
    <dgm:pt modelId="{991EF765-48E8-4B33-BB59-C3AB6A994C80}" type="pres">
      <dgm:prSet presAssocID="{4D74D3D9-BD8B-421C-9063-55FC84403BCE}" presName="Name0" presStyleCnt="0">
        <dgm:presLayoutVars>
          <dgm:chMax val="4"/>
          <dgm:resizeHandles val="exact"/>
        </dgm:presLayoutVars>
      </dgm:prSet>
      <dgm:spPr/>
    </dgm:pt>
    <dgm:pt modelId="{95D05843-1E2E-4284-8BCF-D1DC697320BD}" type="pres">
      <dgm:prSet presAssocID="{4D74D3D9-BD8B-421C-9063-55FC84403BCE}" presName="ellipse" presStyleLbl="trBgShp" presStyleIdx="0" presStyleCnt="1"/>
      <dgm:spPr/>
    </dgm:pt>
    <dgm:pt modelId="{1FFAC34C-7356-4DEB-8C23-241E46C92303}" type="pres">
      <dgm:prSet presAssocID="{4D74D3D9-BD8B-421C-9063-55FC84403BCE}" presName="arrow1" presStyleLbl="fgShp" presStyleIdx="0" presStyleCnt="1" custLinFactY="9118" custLinFactNeighborX="15867" custLinFactNeighborY="100000"/>
      <dgm:spPr/>
    </dgm:pt>
    <dgm:pt modelId="{9DFB9EAE-4434-4A6F-A892-35CF44ED03BF}" type="pres">
      <dgm:prSet presAssocID="{4D74D3D9-BD8B-421C-9063-55FC84403BCE}" presName="rectangle" presStyleLbl="revTx" presStyleIdx="0" presStyleCnt="1" custScaleY="45714">
        <dgm:presLayoutVars>
          <dgm:bulletEnabled val="1"/>
        </dgm:presLayoutVars>
      </dgm:prSet>
      <dgm:spPr/>
    </dgm:pt>
    <dgm:pt modelId="{1C47423C-9C81-453E-B75B-6EB6C8C2A334}" type="pres">
      <dgm:prSet presAssocID="{AF31FA2E-8CCA-4B5F-A0F4-2349ECE88274}" presName="item1" presStyleLbl="node1" presStyleIdx="0" presStyleCnt="3">
        <dgm:presLayoutVars>
          <dgm:bulletEnabled val="1"/>
        </dgm:presLayoutVars>
      </dgm:prSet>
      <dgm:spPr/>
    </dgm:pt>
    <dgm:pt modelId="{6CBBA478-BC8D-41CE-8DF9-2FCADEEA87E1}" type="pres">
      <dgm:prSet presAssocID="{E81B02FC-DFCA-4902-B192-8D9F07E2CD5F}" presName="item2" presStyleLbl="node1" presStyleIdx="1" presStyleCnt="3">
        <dgm:presLayoutVars>
          <dgm:bulletEnabled val="1"/>
        </dgm:presLayoutVars>
      </dgm:prSet>
      <dgm:spPr/>
    </dgm:pt>
    <dgm:pt modelId="{44EBE607-E4CF-4BBF-B6FF-3213DE2EA77E}" type="pres">
      <dgm:prSet presAssocID="{3E9E97C1-2BE1-4845-AAE8-98AA52989818}" presName="item3" presStyleLbl="node1" presStyleIdx="2" presStyleCnt="3">
        <dgm:presLayoutVars>
          <dgm:bulletEnabled val="1"/>
        </dgm:presLayoutVars>
      </dgm:prSet>
      <dgm:spPr/>
    </dgm:pt>
    <dgm:pt modelId="{959E2BBA-D1D8-439D-8635-D5B13321A1A8}" type="pres">
      <dgm:prSet presAssocID="{4D74D3D9-BD8B-421C-9063-55FC84403BCE}" presName="funnel" presStyleLbl="trAlignAcc1" presStyleIdx="0" presStyleCnt="1" custScaleX="120816" custScaleY="126201" custLinFactNeighborX="979" custLinFactNeighborY="3927"/>
      <dgm:spPr/>
    </dgm:pt>
  </dgm:ptLst>
  <dgm:cxnLst>
    <dgm:cxn modelId="{FBA53B0E-2C11-448D-A3FD-5EA1ED380C49}" srcId="{4D74D3D9-BD8B-421C-9063-55FC84403BCE}" destId="{AF31FA2E-8CCA-4B5F-A0F4-2349ECE88274}" srcOrd="1" destOrd="0" parTransId="{E61A9EE5-FBC4-4E8D-8A19-D2BBF5507E09}" sibTransId="{B88DC341-09FD-4177-96F2-AF8F132EAA2E}"/>
    <dgm:cxn modelId="{06D08033-3428-405C-B341-916E242AEC4C}" srcId="{4D74D3D9-BD8B-421C-9063-55FC84403BCE}" destId="{D37C81E6-EB02-457E-9FFD-AFA151BD6674}" srcOrd="0" destOrd="0" parTransId="{99D27192-89A9-4DA6-B638-D84BF6DC5565}" sibTransId="{4C8B977B-8E8D-407E-A704-989370282198}"/>
    <dgm:cxn modelId="{0F00713B-83B6-4876-8932-2B12ED230D0B}" type="presOf" srcId="{3E9E97C1-2BE1-4845-AAE8-98AA52989818}" destId="{9DFB9EAE-4434-4A6F-A892-35CF44ED03BF}" srcOrd="0" destOrd="0" presId="urn:microsoft.com/office/officeart/2005/8/layout/funnel1"/>
    <dgm:cxn modelId="{5AC03B3D-0FE5-496C-BED6-926A872174C3}" type="presOf" srcId="{E81B02FC-DFCA-4902-B192-8D9F07E2CD5F}" destId="{1C47423C-9C81-453E-B75B-6EB6C8C2A334}" srcOrd="0" destOrd="0" presId="urn:microsoft.com/office/officeart/2005/8/layout/funnel1"/>
    <dgm:cxn modelId="{6D68B476-B92E-4B5E-9DE7-209C784CA7D2}" srcId="{4D74D3D9-BD8B-421C-9063-55FC84403BCE}" destId="{3E9E97C1-2BE1-4845-AAE8-98AA52989818}" srcOrd="3" destOrd="0" parTransId="{2AAFB2BD-86B6-4831-B774-C39A23DBA0F5}" sibTransId="{8107120B-8423-48F9-A46B-057A0D67452E}"/>
    <dgm:cxn modelId="{F836B87A-1BE5-4AB6-AC95-7E77573C2F83}" srcId="{4D74D3D9-BD8B-421C-9063-55FC84403BCE}" destId="{E81B02FC-DFCA-4902-B192-8D9F07E2CD5F}" srcOrd="2" destOrd="0" parTransId="{65016447-5D39-4D23-930F-026BA412872A}" sibTransId="{ED652EE1-AAC0-44A3-BF42-E25D509BFE20}"/>
    <dgm:cxn modelId="{91ACA898-593F-4E94-8E37-0D2B64F23BB2}" type="presOf" srcId="{4D74D3D9-BD8B-421C-9063-55FC84403BCE}" destId="{991EF765-48E8-4B33-BB59-C3AB6A994C80}" srcOrd="0" destOrd="0" presId="urn:microsoft.com/office/officeart/2005/8/layout/funnel1"/>
    <dgm:cxn modelId="{84021ED1-3203-4709-8821-1F2D21BD1278}" type="presOf" srcId="{D37C81E6-EB02-457E-9FFD-AFA151BD6674}" destId="{44EBE607-E4CF-4BBF-B6FF-3213DE2EA77E}" srcOrd="0" destOrd="0" presId="urn:microsoft.com/office/officeart/2005/8/layout/funnel1"/>
    <dgm:cxn modelId="{239BD3EB-E099-4F0A-9BC1-5DA8271BA047}" type="presOf" srcId="{AF31FA2E-8CCA-4B5F-A0F4-2349ECE88274}" destId="{6CBBA478-BC8D-41CE-8DF9-2FCADEEA87E1}" srcOrd="0" destOrd="0" presId="urn:microsoft.com/office/officeart/2005/8/layout/funnel1"/>
    <dgm:cxn modelId="{C884D428-E444-4B01-9072-FEB0B42214A9}" type="presParOf" srcId="{991EF765-48E8-4B33-BB59-C3AB6A994C80}" destId="{95D05843-1E2E-4284-8BCF-D1DC697320BD}" srcOrd="0" destOrd="0" presId="urn:microsoft.com/office/officeart/2005/8/layout/funnel1"/>
    <dgm:cxn modelId="{072EDF88-4F87-4F2D-A73E-A398296C6C45}" type="presParOf" srcId="{991EF765-48E8-4B33-BB59-C3AB6A994C80}" destId="{1FFAC34C-7356-4DEB-8C23-241E46C92303}" srcOrd="1" destOrd="0" presId="urn:microsoft.com/office/officeart/2005/8/layout/funnel1"/>
    <dgm:cxn modelId="{985A26F5-6316-467B-AA31-17DC7F70AB07}" type="presParOf" srcId="{991EF765-48E8-4B33-BB59-C3AB6A994C80}" destId="{9DFB9EAE-4434-4A6F-A892-35CF44ED03BF}" srcOrd="2" destOrd="0" presId="urn:microsoft.com/office/officeart/2005/8/layout/funnel1"/>
    <dgm:cxn modelId="{28302A57-DA2E-4859-B263-CD7628A8E34E}" type="presParOf" srcId="{991EF765-48E8-4B33-BB59-C3AB6A994C80}" destId="{1C47423C-9C81-453E-B75B-6EB6C8C2A334}" srcOrd="3" destOrd="0" presId="urn:microsoft.com/office/officeart/2005/8/layout/funnel1"/>
    <dgm:cxn modelId="{860338C4-83C5-41E6-A1E3-5BDFECD6379D}" type="presParOf" srcId="{991EF765-48E8-4B33-BB59-C3AB6A994C80}" destId="{6CBBA478-BC8D-41CE-8DF9-2FCADEEA87E1}" srcOrd="4" destOrd="0" presId="urn:microsoft.com/office/officeart/2005/8/layout/funnel1"/>
    <dgm:cxn modelId="{7E77B220-A876-4E1B-9FF8-D11207207C49}" type="presParOf" srcId="{991EF765-48E8-4B33-BB59-C3AB6A994C80}" destId="{44EBE607-E4CF-4BBF-B6FF-3213DE2EA77E}" srcOrd="5" destOrd="0" presId="urn:microsoft.com/office/officeart/2005/8/layout/funnel1"/>
    <dgm:cxn modelId="{597C96DA-9844-469D-B709-ED43086D8FFD}" type="presParOf" srcId="{991EF765-48E8-4B33-BB59-C3AB6A994C80}" destId="{959E2BBA-D1D8-439D-8635-D5B13321A1A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2DC10-AB4E-4A41-8F69-0D557A6B591C}" type="doc">
      <dgm:prSet loTypeId="urn:microsoft.com/office/officeart/2005/8/layout/vList4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35BEDC-64DC-45F3-82B9-11F69D6A909C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74EB47AF-D924-49FF-A82C-2BED0A568186}" type="parTrans" cxnId="{83096E8E-63F4-45D2-96AD-180B78F82029}">
      <dgm:prSet/>
      <dgm:spPr/>
      <dgm:t>
        <a:bodyPr/>
        <a:lstStyle/>
        <a:p>
          <a:endParaRPr lang="en-US"/>
        </a:p>
      </dgm:t>
    </dgm:pt>
    <dgm:pt modelId="{39F29928-B879-45F5-9157-C013349648F7}" type="sibTrans" cxnId="{83096E8E-63F4-45D2-96AD-180B78F82029}">
      <dgm:prSet/>
      <dgm:spPr/>
      <dgm:t>
        <a:bodyPr/>
        <a:lstStyle/>
        <a:p>
          <a:endParaRPr lang="en-US"/>
        </a:p>
      </dgm:t>
    </dgm:pt>
    <dgm:pt modelId="{3AD82EF1-C908-4A80-AC18-A0CBA4CA0E9F}">
      <dgm:prSet phldrT="[Text]"/>
      <dgm:spPr/>
      <dgm:t>
        <a:bodyPr/>
        <a:lstStyle/>
        <a:p>
          <a:r>
            <a:rPr lang="en-US" dirty="0"/>
            <a:t>Extent to which access to software or data by unauthorized persons can be controlled  [McCall].</a:t>
          </a:r>
        </a:p>
      </dgm:t>
    </dgm:pt>
    <dgm:pt modelId="{B884137D-17F6-44D3-AA3F-7B310E971EA9}" type="parTrans" cxnId="{FCE2CD1E-A24F-4CBF-9A4C-193113BDDFB2}">
      <dgm:prSet/>
      <dgm:spPr/>
      <dgm:t>
        <a:bodyPr/>
        <a:lstStyle/>
        <a:p>
          <a:endParaRPr lang="en-US"/>
        </a:p>
      </dgm:t>
    </dgm:pt>
    <dgm:pt modelId="{E57B1EAF-A1DD-4DA5-9208-477F862C780B}" type="sibTrans" cxnId="{FCE2CD1E-A24F-4CBF-9A4C-193113BDDFB2}">
      <dgm:prSet/>
      <dgm:spPr/>
      <dgm:t>
        <a:bodyPr/>
        <a:lstStyle/>
        <a:p>
          <a:endParaRPr lang="en-US"/>
        </a:p>
      </dgm:t>
    </dgm:pt>
    <dgm:pt modelId="{9612871B-10F8-4F84-9EB6-48AA28BAA70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</a:t>
          </a:r>
        </a:p>
      </dgm:t>
    </dgm:pt>
    <dgm:pt modelId="{76F3ADE0-B177-455C-BDDE-660CDB9E8CA3}" type="parTrans" cxnId="{B6E60C13-7964-456F-8946-1222B0118917}">
      <dgm:prSet/>
      <dgm:spPr/>
      <dgm:t>
        <a:bodyPr/>
        <a:lstStyle/>
        <a:p>
          <a:endParaRPr lang="en-US"/>
        </a:p>
      </dgm:t>
    </dgm:pt>
    <dgm:pt modelId="{2E5B3DE8-2515-4A18-A119-E8F1BF747A4E}" type="sibTrans" cxnId="{B6E60C13-7964-456F-8946-1222B0118917}">
      <dgm:prSet/>
      <dgm:spPr/>
      <dgm:t>
        <a:bodyPr/>
        <a:lstStyle/>
        <a:p>
          <a:endParaRPr lang="en-US"/>
        </a:p>
      </dgm:t>
    </dgm:pt>
    <dgm:pt modelId="{9E38C4DF-2E31-4457-BC98-DBC0B41E42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Protect data and resources contained in and controlled by the software</a:t>
          </a:r>
        </a:p>
      </dgm:t>
    </dgm:pt>
    <dgm:pt modelId="{E50BF5FE-79D5-4BA7-A5EC-5BCF824ED986}" type="parTrans" cxnId="{A133D200-9D81-46B5-8FF8-5709435B2334}">
      <dgm:prSet/>
      <dgm:spPr/>
      <dgm:t>
        <a:bodyPr/>
        <a:lstStyle/>
        <a:p>
          <a:endParaRPr lang="en-US"/>
        </a:p>
      </dgm:t>
    </dgm:pt>
    <dgm:pt modelId="{D0E1B8A2-858C-4325-8FC6-CBC6B09D67B6}" type="sibTrans" cxnId="{A133D200-9D81-46B5-8FF8-5709435B2334}">
      <dgm:prSet/>
      <dgm:spPr/>
      <dgm:t>
        <a:bodyPr/>
        <a:lstStyle/>
        <a:p>
          <a:endParaRPr lang="en-US"/>
        </a:p>
      </dgm:t>
    </dgm:pt>
    <dgm:pt modelId="{D2865B8B-45BA-437E-ADFC-1652E520A3F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Safety</a:t>
          </a:r>
        </a:p>
      </dgm:t>
    </dgm:pt>
    <dgm:pt modelId="{A73E1C6D-E23B-46B4-9C1B-1A6C2D1578E6}" type="parTrans" cxnId="{72694AA7-6D9B-46D8-80C6-D9D21CBEDAD1}">
      <dgm:prSet/>
      <dgm:spPr/>
      <dgm:t>
        <a:bodyPr/>
        <a:lstStyle/>
        <a:p>
          <a:endParaRPr lang="en-US"/>
        </a:p>
      </dgm:t>
    </dgm:pt>
    <dgm:pt modelId="{60E85CCD-4635-4CC9-8EB6-62E7CA1E94F4}" type="sibTrans" cxnId="{72694AA7-6D9B-46D8-80C6-D9D21CBEDAD1}">
      <dgm:prSet/>
      <dgm:spPr/>
      <dgm:t>
        <a:bodyPr/>
        <a:lstStyle/>
        <a:p>
          <a:endParaRPr lang="en-US"/>
        </a:p>
      </dgm:t>
    </dgm:pt>
    <dgm:pt modelId="{319759F9-DCEE-4BB0-9C8A-A7DDAE083A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Freedom from software hazards</a:t>
          </a:r>
        </a:p>
      </dgm:t>
    </dgm:pt>
    <dgm:pt modelId="{C7483993-2F26-4856-BCF5-9DA1FEF88E94}" type="parTrans" cxnId="{A2A9A1F0-062C-42C1-9636-22B96DD12DD3}">
      <dgm:prSet/>
      <dgm:spPr/>
      <dgm:t>
        <a:bodyPr/>
        <a:lstStyle/>
        <a:p>
          <a:endParaRPr lang="en-US"/>
        </a:p>
      </dgm:t>
    </dgm:pt>
    <dgm:pt modelId="{335C0D68-1297-4D9E-89FE-D9E0A9EF0AC1}" type="sibTrans" cxnId="{A2A9A1F0-062C-42C1-9636-22B96DD12DD3}">
      <dgm:prSet/>
      <dgm:spPr/>
      <dgm:t>
        <a:bodyPr/>
        <a:lstStyle/>
        <a:p>
          <a:endParaRPr lang="en-US"/>
        </a:p>
      </dgm:t>
    </dgm:pt>
    <dgm:pt modelId="{FFEC66D7-6F88-4751-919B-4F9946BD050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Elimination of conditions hazardous to operation as a result of errors in process control software [Deutsch &amp; Willis model]</a:t>
          </a:r>
        </a:p>
      </dgm:t>
    </dgm:pt>
    <dgm:pt modelId="{AEC1F3F3-B018-4837-A84B-008138BF3936}" type="parTrans" cxnId="{A7BCBEEF-422E-45CD-9FC9-693C114E12AD}">
      <dgm:prSet/>
      <dgm:spPr/>
      <dgm:t>
        <a:bodyPr/>
        <a:lstStyle/>
        <a:p>
          <a:endParaRPr lang="en-US"/>
        </a:p>
      </dgm:t>
    </dgm:pt>
    <dgm:pt modelId="{917A7228-5F08-4118-8B31-2FDC4119F3E1}" type="sibTrans" cxnId="{A7BCBEEF-422E-45CD-9FC9-693C114E12AD}">
      <dgm:prSet/>
      <dgm:spPr/>
      <dgm:t>
        <a:bodyPr/>
        <a:lstStyle/>
        <a:p>
          <a:endParaRPr lang="en-US"/>
        </a:p>
      </dgm:t>
    </dgm:pt>
    <dgm:pt modelId="{FF7DC3C7-74AD-4B7B-9500-C5A975FB08EC}">
      <dgm:prSet phldrT="[Text]"/>
      <dgm:spPr/>
      <dgm:t>
        <a:bodyPr/>
        <a:lstStyle/>
        <a:p>
          <a:r>
            <a:rPr lang="en-US" dirty="0"/>
            <a:t>Internal consistency or lack of corruption in electronic data and at the human level</a:t>
          </a:r>
        </a:p>
      </dgm:t>
    </dgm:pt>
    <dgm:pt modelId="{96C3ECB5-B44D-42FE-9C3D-2C2914FEE8D9}" type="parTrans" cxnId="{4D73785A-28B6-41FC-A31F-B221969EE59C}">
      <dgm:prSet/>
      <dgm:spPr/>
      <dgm:t>
        <a:bodyPr/>
        <a:lstStyle/>
        <a:p>
          <a:endParaRPr lang="en-US"/>
        </a:p>
      </dgm:t>
    </dgm:pt>
    <dgm:pt modelId="{C5AFF1E0-80F9-4C57-9E8E-37A601EB86AC}" type="sibTrans" cxnId="{4D73785A-28B6-41FC-A31F-B221969EE59C}">
      <dgm:prSet/>
      <dgm:spPr/>
      <dgm:t>
        <a:bodyPr/>
        <a:lstStyle/>
        <a:p>
          <a:endParaRPr lang="en-US"/>
        </a:p>
      </dgm:t>
    </dgm:pt>
    <dgm:pt modelId="{7CE6E8D4-696B-4971-A973-A70E50A1978C}">
      <dgm:prSet phldrT="[Text]"/>
      <dgm:spPr/>
      <dgm:t>
        <a:bodyPr/>
        <a:lstStyle/>
        <a:p>
          <a:r>
            <a:rPr lang="en-US" dirty="0"/>
            <a:t>Prevents unauthorized or improper access &amp; allow proper access</a:t>
          </a:r>
        </a:p>
      </dgm:t>
    </dgm:pt>
    <dgm:pt modelId="{F1D4E110-87B9-436E-A59F-83BD3252E309}" type="parTrans" cxnId="{19B79A6B-16FD-479E-BA5F-4A8A88AECD29}">
      <dgm:prSet/>
      <dgm:spPr/>
    </dgm:pt>
    <dgm:pt modelId="{C4093806-F9CE-4091-9978-F0889C177154}" type="sibTrans" cxnId="{19B79A6B-16FD-479E-BA5F-4A8A88AECD29}">
      <dgm:prSet/>
      <dgm:spPr/>
    </dgm:pt>
    <dgm:pt modelId="{D167F102-6463-44AF-8928-5E55DCBA50F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Risk for privacy</a:t>
          </a:r>
        </a:p>
      </dgm:t>
    </dgm:pt>
    <dgm:pt modelId="{FD18131A-D9C7-4B72-8BE6-67C44DF4BC84}" type="parTrans" cxnId="{6526828A-6C44-4DFF-9A61-609B84255FAF}">
      <dgm:prSet/>
      <dgm:spPr/>
    </dgm:pt>
    <dgm:pt modelId="{B0454CE9-D15D-4B78-8A6C-7D3C2B64D9C6}" type="sibTrans" cxnId="{6526828A-6C44-4DFF-9A61-609B84255FAF}">
      <dgm:prSet/>
      <dgm:spPr/>
    </dgm:pt>
    <dgm:pt modelId="{050C04C9-94AE-4F9B-96F2-3B799993C26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Risk for human lives or environment</a:t>
          </a:r>
        </a:p>
      </dgm:t>
    </dgm:pt>
    <dgm:pt modelId="{FA4CA60C-BA73-48CD-A75C-E2BA21472DEB}" type="parTrans" cxnId="{58C42DC1-B3A5-4B55-8916-5FEC2A353921}">
      <dgm:prSet/>
      <dgm:spPr/>
    </dgm:pt>
    <dgm:pt modelId="{9E338C9A-0435-45EC-97F7-66407532E871}" type="sibTrans" cxnId="{58C42DC1-B3A5-4B55-8916-5FEC2A353921}">
      <dgm:prSet/>
      <dgm:spPr/>
    </dgm:pt>
    <dgm:pt modelId="{BDA5DE2C-866E-4497-9646-5A478CC6B37C}" type="pres">
      <dgm:prSet presAssocID="{BDC2DC10-AB4E-4A41-8F69-0D557A6B591C}" presName="linear" presStyleCnt="0">
        <dgm:presLayoutVars>
          <dgm:dir/>
          <dgm:resizeHandles val="exact"/>
        </dgm:presLayoutVars>
      </dgm:prSet>
      <dgm:spPr/>
    </dgm:pt>
    <dgm:pt modelId="{2F8B3314-2C76-4E29-A306-9D22B8C9D0D1}" type="pres">
      <dgm:prSet presAssocID="{6835BEDC-64DC-45F3-82B9-11F69D6A909C}" presName="comp" presStyleCnt="0"/>
      <dgm:spPr/>
    </dgm:pt>
    <dgm:pt modelId="{9D3D5BD8-500F-41F6-8C40-2EDB9D757D1E}" type="pres">
      <dgm:prSet presAssocID="{6835BEDC-64DC-45F3-82B9-11F69D6A909C}" presName="box" presStyleLbl="node1" presStyleIdx="0" presStyleCnt="3" custScaleY="134621"/>
      <dgm:spPr/>
    </dgm:pt>
    <dgm:pt modelId="{D4871E9C-B356-449A-A21A-618A409B34FA}" type="pres">
      <dgm:prSet presAssocID="{6835BEDC-64DC-45F3-82B9-11F69D6A909C}" presName="img" presStyleLbl="fgImgPlace1" presStyleIdx="0" presStyleCnt="3"/>
      <dgm:spPr>
        <a:scene3d>
          <a:camera prst="orthographicFront">
            <a:rot lat="10800000" lon="0" rev="0"/>
          </a:camera>
          <a:lightRig rig="threePt" dir="t"/>
        </a:scene3d>
      </dgm:spPr>
    </dgm:pt>
    <dgm:pt modelId="{D0A50B39-E985-4E73-88FF-726349D80C3B}" type="pres">
      <dgm:prSet presAssocID="{6835BEDC-64DC-45F3-82B9-11F69D6A909C}" presName="text" presStyleLbl="node1" presStyleIdx="0" presStyleCnt="3">
        <dgm:presLayoutVars>
          <dgm:bulletEnabled val="1"/>
        </dgm:presLayoutVars>
      </dgm:prSet>
      <dgm:spPr/>
    </dgm:pt>
    <dgm:pt modelId="{2B096918-742F-4189-875D-CC39E39919DB}" type="pres">
      <dgm:prSet presAssocID="{39F29928-B879-45F5-9157-C013349648F7}" presName="spacer" presStyleCnt="0"/>
      <dgm:spPr/>
    </dgm:pt>
    <dgm:pt modelId="{0906A80F-E2E1-4CD7-8F0C-34A54AED2010}" type="pres">
      <dgm:prSet presAssocID="{9612871B-10F8-4F84-9EB6-48AA28BAA70C}" presName="comp" presStyleCnt="0"/>
      <dgm:spPr/>
    </dgm:pt>
    <dgm:pt modelId="{D564849E-49DF-498A-B9C0-D51F3EEB65AF}" type="pres">
      <dgm:prSet presAssocID="{9612871B-10F8-4F84-9EB6-48AA28BAA70C}" presName="box" presStyleLbl="node1" presStyleIdx="1" presStyleCnt="3" custScaleY="70657"/>
      <dgm:spPr/>
    </dgm:pt>
    <dgm:pt modelId="{10FF802E-9E6F-4EDF-857F-5EFB0117FB78}" type="pres">
      <dgm:prSet presAssocID="{9612871B-10F8-4F84-9EB6-48AA28BAA70C}" presName="img" presStyleLbl="fgImgPlace1" presStyleIdx="1" presStyleCnt="3" custScaleX="84889" custScaleY="77622"/>
      <dgm:spPr/>
    </dgm:pt>
    <dgm:pt modelId="{5C1DCD8A-11F3-44BB-8496-FCF95BD7234A}" type="pres">
      <dgm:prSet presAssocID="{9612871B-10F8-4F84-9EB6-48AA28BAA70C}" presName="text" presStyleLbl="node1" presStyleIdx="1" presStyleCnt="3">
        <dgm:presLayoutVars>
          <dgm:bulletEnabled val="1"/>
        </dgm:presLayoutVars>
      </dgm:prSet>
      <dgm:spPr/>
    </dgm:pt>
    <dgm:pt modelId="{BF9B1A19-2DB5-4934-B6FD-2733FF15B45F}" type="pres">
      <dgm:prSet presAssocID="{2E5B3DE8-2515-4A18-A119-E8F1BF747A4E}" presName="spacer" presStyleCnt="0"/>
      <dgm:spPr/>
    </dgm:pt>
    <dgm:pt modelId="{77AEA892-F29E-45CC-97CB-EFFF3F830780}" type="pres">
      <dgm:prSet presAssocID="{D2865B8B-45BA-437E-ADFC-1652E520A3F9}" presName="comp" presStyleCnt="0"/>
      <dgm:spPr/>
    </dgm:pt>
    <dgm:pt modelId="{02C8CC31-8F2B-4B65-86F8-1B899F9EA151}" type="pres">
      <dgm:prSet presAssocID="{D2865B8B-45BA-437E-ADFC-1652E520A3F9}" presName="box" presStyleLbl="node1" presStyleIdx="2" presStyleCnt="3"/>
      <dgm:spPr/>
    </dgm:pt>
    <dgm:pt modelId="{9DE6AB1A-B9A2-41EA-A5E1-2249CF3CA4A2}" type="pres">
      <dgm:prSet presAssocID="{D2865B8B-45BA-437E-ADFC-1652E520A3F9}" presName="img" presStyleLbl="fgImgPlace1" presStyleIdx="2" presStyleCnt="3"/>
      <dgm:spPr/>
    </dgm:pt>
    <dgm:pt modelId="{B64E8D6E-9D26-436E-A8CA-FAB0ED2CE247}" type="pres">
      <dgm:prSet presAssocID="{D2865B8B-45BA-437E-ADFC-1652E520A3F9}" presName="text" presStyleLbl="node1" presStyleIdx="2" presStyleCnt="3">
        <dgm:presLayoutVars>
          <dgm:bulletEnabled val="1"/>
        </dgm:presLayoutVars>
      </dgm:prSet>
      <dgm:spPr/>
    </dgm:pt>
  </dgm:ptLst>
  <dgm:cxnLst>
    <dgm:cxn modelId="{A133D200-9D81-46B5-8FF8-5709435B2334}" srcId="{9612871B-10F8-4F84-9EB6-48AA28BAA70C}" destId="{9E38C4DF-2E31-4457-BC98-DBC0B41E427A}" srcOrd="0" destOrd="0" parTransId="{E50BF5FE-79D5-4BA7-A5EC-5BCF824ED986}" sibTransId="{D0E1B8A2-858C-4325-8FC6-CBC6B09D67B6}"/>
    <dgm:cxn modelId="{1DD59F04-7E24-4C1F-AB3E-A01B5E5BB10A}" type="presOf" srcId="{D167F102-6463-44AF-8928-5E55DCBA50FC}" destId="{D564849E-49DF-498A-B9C0-D51F3EEB65AF}" srcOrd="0" destOrd="2" presId="urn:microsoft.com/office/officeart/2005/8/layout/vList4#1"/>
    <dgm:cxn modelId="{4132440E-22D5-4682-A7AD-44F8EC4A0069}" type="presOf" srcId="{BDC2DC10-AB4E-4A41-8F69-0D557A6B591C}" destId="{BDA5DE2C-866E-4497-9646-5A478CC6B37C}" srcOrd="0" destOrd="0" presId="urn:microsoft.com/office/officeart/2005/8/layout/vList4#1"/>
    <dgm:cxn modelId="{B6E60C13-7964-456F-8946-1222B0118917}" srcId="{BDC2DC10-AB4E-4A41-8F69-0D557A6B591C}" destId="{9612871B-10F8-4F84-9EB6-48AA28BAA70C}" srcOrd="1" destOrd="0" parTransId="{76F3ADE0-B177-455C-BDDE-660CDB9E8CA3}" sibTransId="{2E5B3DE8-2515-4A18-A119-E8F1BF747A4E}"/>
    <dgm:cxn modelId="{A3B4A217-2CA8-4529-8937-B87E828837D2}" type="presOf" srcId="{7CE6E8D4-696B-4971-A973-A70E50A1978C}" destId="{9D3D5BD8-500F-41F6-8C40-2EDB9D757D1E}" srcOrd="0" destOrd="3" presId="urn:microsoft.com/office/officeart/2005/8/layout/vList4#1"/>
    <dgm:cxn modelId="{FCE2CD1E-A24F-4CBF-9A4C-193113BDDFB2}" srcId="{6835BEDC-64DC-45F3-82B9-11F69D6A909C}" destId="{3AD82EF1-C908-4A80-AC18-A0CBA4CA0E9F}" srcOrd="0" destOrd="0" parTransId="{B884137D-17F6-44D3-AA3F-7B310E971EA9}" sibTransId="{E57B1EAF-A1DD-4DA5-9208-477F862C780B}"/>
    <dgm:cxn modelId="{FF182E2C-24F7-43DB-8141-EF5FF8B5F6AB}" type="presOf" srcId="{FFEC66D7-6F88-4751-919B-4F9946BD0504}" destId="{02C8CC31-8F2B-4B65-86F8-1B899F9EA151}" srcOrd="0" destOrd="2" presId="urn:microsoft.com/office/officeart/2005/8/layout/vList4#1"/>
    <dgm:cxn modelId="{F2B01D2F-01C0-42E1-9229-050165947054}" type="presOf" srcId="{D2865B8B-45BA-437E-ADFC-1652E520A3F9}" destId="{B64E8D6E-9D26-436E-A8CA-FAB0ED2CE247}" srcOrd="1" destOrd="0" presId="urn:microsoft.com/office/officeart/2005/8/layout/vList4#1"/>
    <dgm:cxn modelId="{5E075945-706A-45E6-AF33-FFFDA2CFA571}" type="presOf" srcId="{7CE6E8D4-696B-4971-A973-A70E50A1978C}" destId="{D0A50B39-E985-4E73-88FF-726349D80C3B}" srcOrd="1" destOrd="3" presId="urn:microsoft.com/office/officeart/2005/8/layout/vList4#1"/>
    <dgm:cxn modelId="{3177AF4B-A255-44F8-8F22-39AD9D74314E}" type="presOf" srcId="{FF7DC3C7-74AD-4B7B-9500-C5A975FB08EC}" destId="{D0A50B39-E985-4E73-88FF-726349D80C3B}" srcOrd="1" destOrd="2" presId="urn:microsoft.com/office/officeart/2005/8/layout/vList4#1"/>
    <dgm:cxn modelId="{B2CC6E51-6136-4212-9640-E0D5D4268F1B}" type="presOf" srcId="{9612871B-10F8-4F84-9EB6-48AA28BAA70C}" destId="{D564849E-49DF-498A-B9C0-D51F3EEB65AF}" srcOrd="0" destOrd="0" presId="urn:microsoft.com/office/officeart/2005/8/layout/vList4#1"/>
    <dgm:cxn modelId="{F9FA9056-BF1C-4199-B232-969739294D41}" type="presOf" srcId="{9612871B-10F8-4F84-9EB6-48AA28BAA70C}" destId="{5C1DCD8A-11F3-44BB-8496-FCF95BD7234A}" srcOrd="1" destOrd="0" presId="urn:microsoft.com/office/officeart/2005/8/layout/vList4#1"/>
    <dgm:cxn modelId="{14308459-7AFF-4FC6-89C9-EC93EF76ACE6}" type="presOf" srcId="{050C04C9-94AE-4F9B-96F2-3B799993C26E}" destId="{02C8CC31-8F2B-4B65-86F8-1B899F9EA151}" srcOrd="0" destOrd="3" presId="urn:microsoft.com/office/officeart/2005/8/layout/vList4#1"/>
    <dgm:cxn modelId="{ECD0DB59-4DEC-4C22-9AF4-74B49F845242}" type="presOf" srcId="{FFEC66D7-6F88-4751-919B-4F9946BD0504}" destId="{B64E8D6E-9D26-436E-A8CA-FAB0ED2CE247}" srcOrd="1" destOrd="2" presId="urn:microsoft.com/office/officeart/2005/8/layout/vList4#1"/>
    <dgm:cxn modelId="{4D73785A-28B6-41FC-A31F-B221969EE59C}" srcId="{6835BEDC-64DC-45F3-82B9-11F69D6A909C}" destId="{FF7DC3C7-74AD-4B7B-9500-C5A975FB08EC}" srcOrd="1" destOrd="0" parTransId="{96C3ECB5-B44D-42FE-9C3D-2C2914FEE8D9}" sibTransId="{C5AFF1E0-80F9-4C57-9E8E-37A601EB86AC}"/>
    <dgm:cxn modelId="{15C42661-769F-4386-A6C0-762B49D1AD80}" type="presOf" srcId="{D2865B8B-45BA-437E-ADFC-1652E520A3F9}" destId="{02C8CC31-8F2B-4B65-86F8-1B899F9EA151}" srcOrd="0" destOrd="0" presId="urn:microsoft.com/office/officeart/2005/8/layout/vList4#1"/>
    <dgm:cxn modelId="{BFB78F66-48B0-4F02-83AA-0C7C241E895B}" type="presOf" srcId="{319759F9-DCEE-4BB0-9C8A-A7DDAE083A78}" destId="{B64E8D6E-9D26-436E-A8CA-FAB0ED2CE247}" srcOrd="1" destOrd="1" presId="urn:microsoft.com/office/officeart/2005/8/layout/vList4#1"/>
    <dgm:cxn modelId="{23E0F668-B30F-482D-940F-6DB5BDCA43A4}" type="presOf" srcId="{FF7DC3C7-74AD-4B7B-9500-C5A975FB08EC}" destId="{9D3D5BD8-500F-41F6-8C40-2EDB9D757D1E}" srcOrd="0" destOrd="2" presId="urn:microsoft.com/office/officeart/2005/8/layout/vList4#1"/>
    <dgm:cxn modelId="{19B79A6B-16FD-479E-BA5F-4A8A88AECD29}" srcId="{6835BEDC-64DC-45F3-82B9-11F69D6A909C}" destId="{7CE6E8D4-696B-4971-A973-A70E50A1978C}" srcOrd="2" destOrd="0" parTransId="{F1D4E110-87B9-436E-A59F-83BD3252E309}" sibTransId="{C4093806-F9CE-4091-9978-F0889C177154}"/>
    <dgm:cxn modelId="{C83FD86C-DF35-4914-BBF3-A884377EA159}" type="presOf" srcId="{9E38C4DF-2E31-4457-BC98-DBC0B41E427A}" destId="{5C1DCD8A-11F3-44BB-8496-FCF95BD7234A}" srcOrd="1" destOrd="1" presId="urn:microsoft.com/office/officeart/2005/8/layout/vList4#1"/>
    <dgm:cxn modelId="{79693F7E-867E-461A-8C00-BE77BB908172}" type="presOf" srcId="{319759F9-DCEE-4BB0-9C8A-A7DDAE083A78}" destId="{02C8CC31-8F2B-4B65-86F8-1B899F9EA151}" srcOrd="0" destOrd="1" presId="urn:microsoft.com/office/officeart/2005/8/layout/vList4#1"/>
    <dgm:cxn modelId="{6526828A-6C44-4DFF-9A61-609B84255FAF}" srcId="{9612871B-10F8-4F84-9EB6-48AA28BAA70C}" destId="{D167F102-6463-44AF-8928-5E55DCBA50FC}" srcOrd="1" destOrd="0" parTransId="{FD18131A-D9C7-4B72-8BE6-67C44DF4BC84}" sibTransId="{B0454CE9-D15D-4B78-8A6C-7D3C2B64D9C6}"/>
    <dgm:cxn modelId="{83096E8E-63F4-45D2-96AD-180B78F82029}" srcId="{BDC2DC10-AB4E-4A41-8F69-0D557A6B591C}" destId="{6835BEDC-64DC-45F3-82B9-11F69D6A909C}" srcOrd="0" destOrd="0" parTransId="{74EB47AF-D924-49FF-A82C-2BED0A568186}" sibTransId="{39F29928-B879-45F5-9157-C013349648F7}"/>
    <dgm:cxn modelId="{6591C796-2496-4BEB-8AA7-D36CD14E75B5}" type="presOf" srcId="{D167F102-6463-44AF-8928-5E55DCBA50FC}" destId="{5C1DCD8A-11F3-44BB-8496-FCF95BD7234A}" srcOrd="1" destOrd="2" presId="urn:microsoft.com/office/officeart/2005/8/layout/vList4#1"/>
    <dgm:cxn modelId="{A43FFCA0-C872-4ED9-901C-05DF9B01C3EA}" type="presOf" srcId="{6835BEDC-64DC-45F3-82B9-11F69D6A909C}" destId="{D0A50B39-E985-4E73-88FF-726349D80C3B}" srcOrd="1" destOrd="0" presId="urn:microsoft.com/office/officeart/2005/8/layout/vList4#1"/>
    <dgm:cxn modelId="{94631CA2-12C0-4267-93D4-0BF45256FD0C}" type="presOf" srcId="{6835BEDC-64DC-45F3-82B9-11F69D6A909C}" destId="{9D3D5BD8-500F-41F6-8C40-2EDB9D757D1E}" srcOrd="0" destOrd="0" presId="urn:microsoft.com/office/officeart/2005/8/layout/vList4#1"/>
    <dgm:cxn modelId="{72694AA7-6D9B-46D8-80C6-D9D21CBEDAD1}" srcId="{BDC2DC10-AB4E-4A41-8F69-0D557A6B591C}" destId="{D2865B8B-45BA-437E-ADFC-1652E520A3F9}" srcOrd="2" destOrd="0" parTransId="{A73E1C6D-E23B-46B4-9C1B-1A6C2D1578E6}" sibTransId="{60E85CCD-4635-4CC9-8EB6-62E7CA1E94F4}"/>
    <dgm:cxn modelId="{D39A88B2-3AF4-4814-9639-310E9DA61402}" type="presOf" srcId="{3AD82EF1-C908-4A80-AC18-A0CBA4CA0E9F}" destId="{9D3D5BD8-500F-41F6-8C40-2EDB9D757D1E}" srcOrd="0" destOrd="1" presId="urn:microsoft.com/office/officeart/2005/8/layout/vList4#1"/>
    <dgm:cxn modelId="{25B010C0-13F2-4B59-8341-F43FAF1CB057}" type="presOf" srcId="{9E38C4DF-2E31-4457-BC98-DBC0B41E427A}" destId="{D564849E-49DF-498A-B9C0-D51F3EEB65AF}" srcOrd="0" destOrd="1" presId="urn:microsoft.com/office/officeart/2005/8/layout/vList4#1"/>
    <dgm:cxn modelId="{58C42DC1-B3A5-4B55-8916-5FEC2A353921}" srcId="{D2865B8B-45BA-437E-ADFC-1652E520A3F9}" destId="{050C04C9-94AE-4F9B-96F2-3B799993C26E}" srcOrd="2" destOrd="0" parTransId="{FA4CA60C-BA73-48CD-A75C-E2BA21472DEB}" sibTransId="{9E338C9A-0435-45EC-97F7-66407532E871}"/>
    <dgm:cxn modelId="{4E491FD3-AC30-4F38-BD57-C38DAFD0718D}" type="presOf" srcId="{3AD82EF1-C908-4A80-AC18-A0CBA4CA0E9F}" destId="{D0A50B39-E985-4E73-88FF-726349D80C3B}" srcOrd="1" destOrd="1" presId="urn:microsoft.com/office/officeart/2005/8/layout/vList4#1"/>
    <dgm:cxn modelId="{85E076DD-2B04-498C-9F2A-2B49E8D0E83C}" type="presOf" srcId="{050C04C9-94AE-4F9B-96F2-3B799993C26E}" destId="{B64E8D6E-9D26-436E-A8CA-FAB0ED2CE247}" srcOrd="1" destOrd="3" presId="urn:microsoft.com/office/officeart/2005/8/layout/vList4#1"/>
    <dgm:cxn modelId="{A7BCBEEF-422E-45CD-9FC9-693C114E12AD}" srcId="{D2865B8B-45BA-437E-ADFC-1652E520A3F9}" destId="{FFEC66D7-6F88-4751-919B-4F9946BD0504}" srcOrd="1" destOrd="0" parTransId="{AEC1F3F3-B018-4837-A84B-008138BF3936}" sibTransId="{917A7228-5F08-4118-8B31-2FDC4119F3E1}"/>
    <dgm:cxn modelId="{A2A9A1F0-062C-42C1-9636-22B96DD12DD3}" srcId="{D2865B8B-45BA-437E-ADFC-1652E520A3F9}" destId="{319759F9-DCEE-4BB0-9C8A-A7DDAE083A78}" srcOrd="0" destOrd="0" parTransId="{C7483993-2F26-4856-BCF5-9DA1FEF88E94}" sibTransId="{335C0D68-1297-4D9E-89FE-D9E0A9EF0AC1}"/>
    <dgm:cxn modelId="{F758DDB2-DD75-4CA3-BEA8-ED26FB7332E5}" type="presParOf" srcId="{BDA5DE2C-866E-4497-9646-5A478CC6B37C}" destId="{2F8B3314-2C76-4E29-A306-9D22B8C9D0D1}" srcOrd="0" destOrd="0" presId="urn:microsoft.com/office/officeart/2005/8/layout/vList4#1"/>
    <dgm:cxn modelId="{FFAB8633-BB8A-4EB4-9A25-02D4610CA7ED}" type="presParOf" srcId="{2F8B3314-2C76-4E29-A306-9D22B8C9D0D1}" destId="{9D3D5BD8-500F-41F6-8C40-2EDB9D757D1E}" srcOrd="0" destOrd="0" presId="urn:microsoft.com/office/officeart/2005/8/layout/vList4#1"/>
    <dgm:cxn modelId="{BE33ADD6-01B5-4CD6-B8C4-EDD35956FB45}" type="presParOf" srcId="{2F8B3314-2C76-4E29-A306-9D22B8C9D0D1}" destId="{D4871E9C-B356-449A-A21A-618A409B34FA}" srcOrd="1" destOrd="0" presId="urn:microsoft.com/office/officeart/2005/8/layout/vList4#1"/>
    <dgm:cxn modelId="{AFFC28A9-DB28-4AA0-BDF3-A0938601BDD9}" type="presParOf" srcId="{2F8B3314-2C76-4E29-A306-9D22B8C9D0D1}" destId="{D0A50B39-E985-4E73-88FF-726349D80C3B}" srcOrd="2" destOrd="0" presId="urn:microsoft.com/office/officeart/2005/8/layout/vList4#1"/>
    <dgm:cxn modelId="{2AEDA89C-B5B2-42D1-948E-20B8E7DE6855}" type="presParOf" srcId="{BDA5DE2C-866E-4497-9646-5A478CC6B37C}" destId="{2B096918-742F-4189-875D-CC39E39919DB}" srcOrd="1" destOrd="0" presId="urn:microsoft.com/office/officeart/2005/8/layout/vList4#1"/>
    <dgm:cxn modelId="{BA109B86-450C-4996-909A-E2AC7888BDFC}" type="presParOf" srcId="{BDA5DE2C-866E-4497-9646-5A478CC6B37C}" destId="{0906A80F-E2E1-4CD7-8F0C-34A54AED2010}" srcOrd="2" destOrd="0" presId="urn:microsoft.com/office/officeart/2005/8/layout/vList4#1"/>
    <dgm:cxn modelId="{2108068A-672B-4974-9B4B-E693D2B4A4AB}" type="presParOf" srcId="{0906A80F-E2E1-4CD7-8F0C-34A54AED2010}" destId="{D564849E-49DF-498A-B9C0-D51F3EEB65AF}" srcOrd="0" destOrd="0" presId="urn:microsoft.com/office/officeart/2005/8/layout/vList4#1"/>
    <dgm:cxn modelId="{5F4205D4-2720-4A77-A63A-6B85193CAEB1}" type="presParOf" srcId="{0906A80F-E2E1-4CD7-8F0C-34A54AED2010}" destId="{10FF802E-9E6F-4EDF-857F-5EFB0117FB78}" srcOrd="1" destOrd="0" presId="urn:microsoft.com/office/officeart/2005/8/layout/vList4#1"/>
    <dgm:cxn modelId="{2D8569FC-07C8-4C69-AD09-1FC3388FED0D}" type="presParOf" srcId="{0906A80F-E2E1-4CD7-8F0C-34A54AED2010}" destId="{5C1DCD8A-11F3-44BB-8496-FCF95BD7234A}" srcOrd="2" destOrd="0" presId="urn:microsoft.com/office/officeart/2005/8/layout/vList4#1"/>
    <dgm:cxn modelId="{31449DE2-2B7C-4145-86E9-0638F3AB20A8}" type="presParOf" srcId="{BDA5DE2C-866E-4497-9646-5A478CC6B37C}" destId="{BF9B1A19-2DB5-4934-B6FD-2733FF15B45F}" srcOrd="3" destOrd="0" presId="urn:microsoft.com/office/officeart/2005/8/layout/vList4#1"/>
    <dgm:cxn modelId="{1755E1E5-FA17-4FF1-BA6B-E17D35460AF5}" type="presParOf" srcId="{BDA5DE2C-866E-4497-9646-5A478CC6B37C}" destId="{77AEA892-F29E-45CC-97CB-EFFF3F830780}" srcOrd="4" destOrd="0" presId="urn:microsoft.com/office/officeart/2005/8/layout/vList4#1"/>
    <dgm:cxn modelId="{8BD2A4AE-7891-4169-B3AF-DC85EE812FBD}" type="presParOf" srcId="{77AEA892-F29E-45CC-97CB-EFFF3F830780}" destId="{02C8CC31-8F2B-4B65-86F8-1B899F9EA151}" srcOrd="0" destOrd="0" presId="urn:microsoft.com/office/officeart/2005/8/layout/vList4#1"/>
    <dgm:cxn modelId="{C43A37BC-0102-4C64-9A7E-629F7BEE1994}" type="presParOf" srcId="{77AEA892-F29E-45CC-97CB-EFFF3F830780}" destId="{9DE6AB1A-B9A2-41EA-A5E1-2249CF3CA4A2}" srcOrd="1" destOrd="0" presId="urn:microsoft.com/office/officeart/2005/8/layout/vList4#1"/>
    <dgm:cxn modelId="{1644867E-B0DE-4989-A868-539521D38FF9}" type="presParOf" srcId="{77AEA892-F29E-45CC-97CB-EFFF3F830780}" destId="{B64E8D6E-9D26-436E-A8CA-FAB0ED2CE247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05843-1E2E-4284-8BCF-D1DC697320BD}">
      <dsp:nvSpPr>
        <dsp:cNvPr id="0" name=""/>
        <dsp:cNvSpPr/>
      </dsp:nvSpPr>
      <dsp:spPr>
        <a:xfrm>
          <a:off x="1498996" y="639641"/>
          <a:ext cx="4607718" cy="160020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AC34C-7356-4DEB-8C23-241E46C92303}">
      <dsp:nvSpPr>
        <dsp:cNvPr id="0" name=""/>
        <dsp:cNvSpPr/>
      </dsp:nvSpPr>
      <dsp:spPr>
        <a:xfrm>
          <a:off x="3505202" y="5143500"/>
          <a:ext cx="892968" cy="571500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B9EAE-4434-4A6F-A892-35CF44ED03BF}">
      <dsp:nvSpPr>
        <dsp:cNvPr id="0" name=""/>
        <dsp:cNvSpPr/>
      </dsp:nvSpPr>
      <dsp:spPr>
        <a:xfrm>
          <a:off x="1666875" y="5306042"/>
          <a:ext cx="4286250" cy="4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666875" y="5306042"/>
        <a:ext cx="4286250" cy="489854"/>
      </dsp:txXfrm>
    </dsp:sp>
    <dsp:sp modelId="{1C47423C-9C81-453E-B75B-6EB6C8C2A334}">
      <dsp:nvSpPr>
        <dsp:cNvPr id="0" name=""/>
        <dsp:cNvSpPr/>
      </dsp:nvSpPr>
      <dsp:spPr>
        <a:xfrm>
          <a:off x="3174206" y="2363428"/>
          <a:ext cx="1607343" cy="16073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Integrity</a:t>
          </a:r>
          <a:endParaRPr lang="en-US" sz="2400" kern="1200" dirty="0"/>
        </a:p>
      </dsp:txBody>
      <dsp:txXfrm>
        <a:off x="3409596" y="2598818"/>
        <a:ext cx="1136563" cy="1136563"/>
      </dsp:txXfrm>
    </dsp:sp>
    <dsp:sp modelId="{6CBBA478-BC8D-41CE-8DF9-2FCADEEA87E1}">
      <dsp:nvSpPr>
        <dsp:cNvPr id="0" name=""/>
        <dsp:cNvSpPr/>
      </dsp:nvSpPr>
      <dsp:spPr>
        <a:xfrm>
          <a:off x="2024062" y="1157563"/>
          <a:ext cx="1607343" cy="1607343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Security</a:t>
          </a:r>
        </a:p>
      </dsp:txBody>
      <dsp:txXfrm>
        <a:off x="2259452" y="1392953"/>
        <a:ext cx="1136563" cy="1136563"/>
      </dsp:txXfrm>
    </dsp:sp>
    <dsp:sp modelId="{44EBE607-E4CF-4BBF-B6FF-3213DE2EA77E}">
      <dsp:nvSpPr>
        <dsp:cNvPr id="0" name=""/>
        <dsp:cNvSpPr/>
      </dsp:nvSpPr>
      <dsp:spPr>
        <a:xfrm>
          <a:off x="3667125" y="768943"/>
          <a:ext cx="1607343" cy="1607343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Safety</a:t>
          </a:r>
        </a:p>
      </dsp:txBody>
      <dsp:txXfrm>
        <a:off x="3902515" y="1004333"/>
        <a:ext cx="1136563" cy="1136563"/>
      </dsp:txXfrm>
    </dsp:sp>
    <dsp:sp modelId="{959E2BBA-D1D8-439D-8635-D5B13321A1A8}">
      <dsp:nvSpPr>
        <dsp:cNvPr id="0" name=""/>
        <dsp:cNvSpPr/>
      </dsp:nvSpPr>
      <dsp:spPr>
        <a:xfrm>
          <a:off x="838178" y="76202"/>
          <a:ext cx="6041555" cy="50486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D5BD8-500F-41F6-8C40-2EDB9D757D1E}">
      <dsp:nvSpPr>
        <dsp:cNvPr id="0" name=""/>
        <dsp:cNvSpPr/>
      </dsp:nvSpPr>
      <dsp:spPr>
        <a:xfrm>
          <a:off x="0" y="0"/>
          <a:ext cx="8229600" cy="214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Extent to which access to software or data by unauthorized persons can be controlled  [McCall].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Internal consistency or lack of corruption in electronic data and at the human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Prevents unauthorized or improper access &amp; allow proper access</a:t>
          </a:r>
        </a:p>
      </dsp:txBody>
      <dsp:txXfrm>
        <a:off x="1805061" y="0"/>
        <a:ext cx="6424538" cy="2142384"/>
      </dsp:txXfrm>
    </dsp:sp>
    <dsp:sp modelId="{D4871E9C-B356-449A-A21A-618A409B34FA}">
      <dsp:nvSpPr>
        <dsp:cNvPr id="0" name=""/>
        <dsp:cNvSpPr/>
      </dsp:nvSpPr>
      <dsp:spPr>
        <a:xfrm>
          <a:off x="159141" y="434624"/>
          <a:ext cx="1645920" cy="127313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1080000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4849E-49DF-498A-B9C0-D51F3EEB65AF}">
      <dsp:nvSpPr>
        <dsp:cNvPr id="0" name=""/>
        <dsp:cNvSpPr/>
      </dsp:nvSpPr>
      <dsp:spPr>
        <a:xfrm>
          <a:off x="0" y="2301526"/>
          <a:ext cx="8229600" cy="112444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Security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Protect data and resources contained in and controlled by the software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Risk for privacy</a:t>
          </a:r>
        </a:p>
      </dsp:txBody>
      <dsp:txXfrm>
        <a:off x="1805061" y="2301526"/>
        <a:ext cx="6424538" cy="1124449"/>
      </dsp:txXfrm>
    </dsp:sp>
    <dsp:sp modelId="{10FF802E-9E6F-4EDF-857F-5EFB0117FB78}">
      <dsp:nvSpPr>
        <dsp:cNvPr id="0" name=""/>
        <dsp:cNvSpPr/>
      </dsp:nvSpPr>
      <dsp:spPr>
        <a:xfrm>
          <a:off x="283499" y="2369634"/>
          <a:ext cx="1397205" cy="98823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8CC31-8F2B-4B65-86F8-1B899F9EA151}">
      <dsp:nvSpPr>
        <dsp:cNvPr id="0" name=""/>
        <dsp:cNvSpPr/>
      </dsp:nvSpPr>
      <dsp:spPr>
        <a:xfrm>
          <a:off x="0" y="3585117"/>
          <a:ext cx="8229600" cy="159141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Safety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Freedom from software hazards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Elimination of conditions hazardous to operation as a result of errors in process control software [Deutsch &amp; Willis model]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Risk for human lives or environment</a:t>
          </a:r>
        </a:p>
      </dsp:txBody>
      <dsp:txXfrm>
        <a:off x="1805061" y="3585117"/>
        <a:ext cx="6424538" cy="1591419"/>
      </dsp:txXfrm>
    </dsp:sp>
    <dsp:sp modelId="{9DE6AB1A-B9A2-41EA-A5E1-2249CF3CA4A2}">
      <dsp:nvSpPr>
        <dsp:cNvPr id="0" name=""/>
        <dsp:cNvSpPr/>
      </dsp:nvSpPr>
      <dsp:spPr>
        <a:xfrm>
          <a:off x="159141" y="3744259"/>
          <a:ext cx="1645920" cy="127313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B7626-977B-4F59-9EDE-C798AB9EA8DE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C092-8008-4996-B4DC-F9A04A4EA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Secure one part, if another</a:t>
            </a:r>
            <a:r>
              <a:rPr lang="en-US" baseline="0" dirty="0"/>
              <a:t> part has a security hole than is worthless</a:t>
            </a:r>
          </a:p>
          <a:p>
            <a:r>
              <a:rPr lang="en-US" baseline="0" dirty="0"/>
              <a:t>2. Secure in an environ. (behind firewall), insecure in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C092-8008-4996-B4DC-F9A04A4EAD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2.Check permission –non privileged user and assume it for further</a:t>
            </a:r>
            <a:r>
              <a:rPr lang="en-US" baseline="0" dirty="0"/>
              <a:t> operations</a:t>
            </a:r>
          </a:p>
          <a:p>
            <a:r>
              <a:rPr lang="en-US" baseline="0" dirty="0"/>
              <a:t>3. Original </a:t>
            </a:r>
            <a:r>
              <a:rPr lang="en-US" baseline="0" dirty="0" err="1"/>
              <a:t>insecured</a:t>
            </a:r>
            <a:r>
              <a:rPr lang="en-US" baseline="0" dirty="0"/>
              <a:t> functions, added only afterwards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C092-8008-4996-B4DC-F9A04A4EAD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 – return error code.</a:t>
            </a:r>
            <a:r>
              <a:rPr lang="en-US" baseline="0" dirty="0"/>
              <a:t> If not checked </a:t>
            </a:r>
            <a:r>
              <a:rPr lang="en-US" dirty="0"/>
              <a:t> vulnerable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C092-8008-4996-B4DC-F9A04A4EAD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2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C092-8008-4996-B4DC-F9A04A4EAD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4C092-8008-4996-B4DC-F9A04A4EAD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AD35-FF89-4979-9BC1-481341F26C51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7022-0DC9-40FC-9D29-1DB19428C73A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D08-2999-474F-80EE-03DDA0C6C917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E15D-4F29-4B87-B800-DA0561A5BED1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CF5-BA6E-42C8-A654-A14DB77CD52F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C9D-440C-4D93-9794-92B87A8CD415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D62-C982-4EF9-962A-99A84E99F2E6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531-ABB3-4482-BECE-4A15FCC8E45B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F9B-E32A-42E8-9E83-A4619313CD9E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FB92-CA51-4FDA-80DB-DE259C3526C0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8AA-8D32-4BFA-9BAB-7CB1222F73EC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C3E-C7F7-4A51-9470-C42CF545B30C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879-410E-4AB0-82F3-0F0D1A6DE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flawfind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clint.cs.virginia.ed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Category:OWASP_Top_Ten_2017_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Mobile_Security_Project#Top_Ten_Mobile_Ris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org/" TargetMode="External"/><Relationship Id="rId2" Type="http://schemas.openxmlformats.org/officeDocument/2006/relationships/hyperlink" Target="cwe.mitre.or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gtrack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issc2014.system-safety.org/82_Software_Safety_Analysis_Procedur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Quality Factors in detail</a:t>
            </a:r>
          </a:p>
          <a:p>
            <a:r>
              <a:rPr lang="en-US" dirty="0"/>
              <a:t>Integrity / Security /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approach:</a:t>
            </a:r>
          </a:p>
          <a:p>
            <a:pPr lvl="1"/>
            <a:r>
              <a:rPr lang="en-US" dirty="0"/>
              <a:t>Associating permissions with code and checking them – security manager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Flawfinder</a:t>
            </a:r>
            <a:r>
              <a:rPr lang="en-US" dirty="0"/>
              <a:t> – C/C++ code</a:t>
            </a:r>
          </a:p>
          <a:p>
            <a:pPr lvl="2"/>
            <a:r>
              <a:rPr lang="en-US" dirty="0"/>
              <a:t>Looking for functions known for security vulnerabilities associations</a:t>
            </a:r>
          </a:p>
          <a:p>
            <a:pPr lvl="2"/>
            <a:r>
              <a:rPr lang="en-US" dirty="0">
                <a:hlinkClick r:id="rId3"/>
              </a:rPr>
              <a:t>http://www.dwheeler.com/flawfinder/</a:t>
            </a:r>
            <a:endParaRPr lang="en-US" dirty="0"/>
          </a:p>
          <a:p>
            <a:pPr lvl="1"/>
            <a:r>
              <a:rPr lang="en-US" dirty="0"/>
              <a:t>Splint – C code</a:t>
            </a:r>
          </a:p>
          <a:p>
            <a:pPr lvl="2"/>
            <a:r>
              <a:rPr lang="en-US" dirty="0"/>
              <a:t>Checks for security vulnerabilities and coding mistakes</a:t>
            </a:r>
          </a:p>
          <a:p>
            <a:pPr lvl="2"/>
            <a:r>
              <a:rPr lang="en-US" dirty="0"/>
              <a:t>Parse C code</a:t>
            </a:r>
          </a:p>
          <a:p>
            <a:pPr lvl="2"/>
            <a:r>
              <a:rPr lang="en-US" dirty="0"/>
              <a:t>Allows code annotation</a:t>
            </a:r>
          </a:p>
          <a:p>
            <a:pPr lvl="2"/>
            <a:r>
              <a:rPr lang="en-US" dirty="0">
                <a:hlinkClick r:id="rId4"/>
              </a:rPr>
              <a:t>http://lclint.cs.virginia.edu/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hlinkClick r:id="rId2"/>
              </a:rPr>
              <a:t>OWASP Top 10 Security Risks</a:t>
            </a:r>
            <a:r>
              <a:rPr lang="en-US" sz="4000" dirty="0"/>
              <a:t> – 2017 /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Broken 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Data Exposure (former 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XML external entities (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Broken access control (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 misconfiguration (former 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Cross-Site Scripting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Insecure deserialization (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components with known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Insufficient Logging &amp;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48400" y="2590800"/>
            <a:ext cx="2895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OWASP = Open Web Application Security Project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www.owasp.org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5EF4-F8F0-124E-898E-952EBE96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CA91A-4134-764F-9FC5-0A4D01DB2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4432"/>
            <a:ext cx="8229600" cy="3537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B34AE-B65F-754B-A0EF-55202246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AC38-62D4-7B4D-ACDF-B561AE29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38A5-EB5E-B845-BFD1-D5BDB3E2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ro-RO" dirty="0">
                <a:hlinkClick r:id="rId3"/>
              </a:rPr>
              <a:t>OWASP Mobile Security Project</a:t>
            </a:r>
            <a:r>
              <a:rPr lang="ro-RO" dirty="0"/>
              <a:t> – top 10 (2016)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24A-C3EF-C745-B63E-5DEEF86D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Security Measurement and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CWE – Common Weakness Enumeration </a:t>
            </a:r>
            <a:r>
              <a:rPr lang="en-US" dirty="0">
                <a:hlinkClick r:id="rId2" action="ppaction://hlinkfile"/>
              </a:rPr>
              <a:t>cwe.mitre.org</a:t>
            </a:r>
            <a:endParaRPr lang="en-US" dirty="0"/>
          </a:p>
          <a:p>
            <a:pPr lvl="1"/>
            <a:r>
              <a:rPr lang="en-US" dirty="0"/>
              <a:t>Community-developed formal list of common software weaknesses</a:t>
            </a:r>
          </a:p>
          <a:p>
            <a:r>
              <a:rPr lang="en-US" dirty="0">
                <a:solidFill>
                  <a:srgbClr val="FF0000"/>
                </a:solidFill>
              </a:rPr>
              <a:t>CERT – Computer Emergency Center – Carnegie Melon Univ.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http://www.cert.org/</a:t>
            </a:r>
            <a:endParaRPr lang="en-US" dirty="0"/>
          </a:p>
          <a:p>
            <a:pPr lvl="1"/>
            <a:r>
              <a:rPr lang="en-US" dirty="0"/>
              <a:t>Software security assurance</a:t>
            </a:r>
          </a:p>
          <a:p>
            <a:pPr lvl="1"/>
            <a:r>
              <a:rPr lang="en-US" dirty="0"/>
              <a:t>Security measurements and analysis</a:t>
            </a:r>
          </a:p>
          <a:p>
            <a:pPr lvl="1"/>
            <a:r>
              <a:rPr lang="en-US" dirty="0"/>
              <a:t>Frameworks and protocols</a:t>
            </a:r>
          </a:p>
          <a:p>
            <a:pPr lvl="1"/>
            <a:r>
              <a:rPr lang="en-US" dirty="0"/>
              <a:t>Methods and tools</a:t>
            </a:r>
          </a:p>
          <a:p>
            <a:r>
              <a:rPr lang="en-US" dirty="0">
                <a:solidFill>
                  <a:srgbClr val="FF0000"/>
                </a:solidFill>
              </a:rPr>
              <a:t>IBM, Microsoft, </a:t>
            </a:r>
            <a:r>
              <a:rPr lang="en-US" dirty="0" err="1">
                <a:solidFill>
                  <a:srgbClr val="FF0000"/>
                </a:solidFill>
              </a:rPr>
              <a:t>RedHat</a:t>
            </a:r>
            <a:r>
              <a:rPr lang="en-US" dirty="0">
                <a:solidFill>
                  <a:srgbClr val="FF0000"/>
                </a:solidFill>
              </a:rPr>
              <a:t>, Apple,…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Tactical </a:t>
            </a:r>
          </a:p>
          <a:p>
            <a:pPr marL="1371600" lvl="2" indent="-514350"/>
            <a:r>
              <a:rPr lang="en-US" dirty="0"/>
              <a:t>risk = probability that an event will lead to a negative consequence or a loss</a:t>
            </a:r>
          </a:p>
          <a:p>
            <a:pPr marL="1371600" lvl="2" indent="-514350"/>
            <a:r>
              <a:rPr lang="en-US" dirty="0"/>
              <a:t>Goal: evaluate systems components for potential failure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Systemic</a:t>
            </a:r>
          </a:p>
          <a:p>
            <a:pPr marL="1371600" lvl="2" indent="-514350"/>
            <a:r>
              <a:rPr lang="en-US" dirty="0"/>
              <a:t>Risk = probability of mission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CERT - IMAF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Integrated Measurement and Analysis Framework</a:t>
            </a:r>
          </a:p>
          <a:p>
            <a:r>
              <a:rPr lang="en-US" sz="2400" dirty="0"/>
              <a:t>Application in software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  <p:pic>
        <p:nvPicPr>
          <p:cNvPr id="5" name="Picture 4" descr="IMA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981200"/>
            <a:ext cx="6716629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8674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[C. </a:t>
            </a:r>
            <a:r>
              <a:rPr lang="en-US" sz="1600" i="1" dirty="0" err="1"/>
              <a:t>Alberts</a:t>
            </a:r>
            <a:r>
              <a:rPr lang="en-US" sz="1600" i="1" dirty="0"/>
              <a:t>, J. Allen, R. Stoddard – Risk-Based Measurement and Analysis: Application to Software Security]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Case study Microsoft – security checklists</a:t>
            </a:r>
            <a:br>
              <a:rPr lang="en-US" sz="3600" dirty="0"/>
            </a:br>
            <a:r>
              <a:rPr lang="en-US" sz="2800" dirty="0">
                <a:latin typeface="BrowalliaUPC" pitchFamily="34" charset="-34"/>
                <a:cs typeface="BrowalliaUPC" pitchFamily="34" charset="-34"/>
              </a:rPr>
              <a:t>[M. Howard, D. LeBlanc – Writing Secure Code]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Designer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Web &amp; database-specific</a:t>
            </a:r>
          </a:p>
          <a:p>
            <a:pPr lvl="1"/>
            <a:r>
              <a:rPr lang="en-US" dirty="0"/>
              <a:t>RPC</a:t>
            </a:r>
          </a:p>
          <a:p>
            <a:pPr lvl="1"/>
            <a:r>
              <a:rPr lang="en-US" dirty="0"/>
              <a:t>ActiveX, COM and DCOM</a:t>
            </a:r>
          </a:p>
          <a:p>
            <a:pPr lvl="1"/>
            <a:r>
              <a:rPr lang="en-US" dirty="0"/>
              <a:t>Crypto and Secret Management</a:t>
            </a:r>
          </a:p>
          <a:p>
            <a:pPr lvl="1"/>
            <a:r>
              <a:rPr lang="en-US" dirty="0"/>
              <a:t>Managed Code</a:t>
            </a:r>
          </a:p>
          <a:p>
            <a:r>
              <a:rPr lang="en-US" dirty="0"/>
              <a:t>Tester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Snapshot Designer’s Security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Person responsible for bug tracking (</a:t>
            </a:r>
            <a:r>
              <a:rPr lang="en-US" dirty="0" err="1"/>
              <a:t>BugTrack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http://www.bugtrack.net/</a:t>
            </a:r>
            <a:r>
              <a:rPr lang="en-US" dirty="0"/>
              <a:t>)</a:t>
            </a:r>
          </a:p>
          <a:p>
            <a:r>
              <a:rPr lang="en-US" dirty="0"/>
              <a:t>Competitor’s vulnerabilities analyzed</a:t>
            </a:r>
          </a:p>
          <a:p>
            <a:r>
              <a:rPr lang="en-US" dirty="0"/>
              <a:t>Past vulnerabilities in previous versions analyzed</a:t>
            </a:r>
          </a:p>
          <a:p>
            <a:r>
              <a:rPr lang="en-US"/>
              <a:t>Safe-for-scripting controls </a:t>
            </a:r>
            <a:r>
              <a:rPr lang="en-US" dirty="0"/>
              <a:t>reviewed</a:t>
            </a:r>
          </a:p>
          <a:p>
            <a:r>
              <a:rPr lang="en-US" dirty="0"/>
              <a:t>Sample code reviewed for security issues</a:t>
            </a:r>
          </a:p>
          <a:p>
            <a:r>
              <a:rPr lang="en-US" dirty="0"/>
              <a:t>Default install is secure</a:t>
            </a:r>
          </a:p>
          <a:p>
            <a:r>
              <a:rPr lang="en-US" dirty="0"/>
              <a:t>Threat models complete for design phase</a:t>
            </a:r>
          </a:p>
          <a:p>
            <a:r>
              <a:rPr lang="en-US" dirty="0"/>
              <a:t>Security failures logged for later analysis</a:t>
            </a:r>
          </a:p>
          <a:p>
            <a:r>
              <a:rPr lang="en-US" dirty="0"/>
              <a:t>. . 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Freedom of conditions that can cause death, injury, damage, loss, environmental harm</a:t>
            </a:r>
          </a:p>
          <a:p>
            <a:r>
              <a:rPr lang="en-US" dirty="0"/>
              <a:t>Important in safe critical systems</a:t>
            </a:r>
          </a:p>
          <a:p>
            <a:r>
              <a:rPr lang="en-US" dirty="0"/>
              <a:t>Harm severity – classification:</a:t>
            </a:r>
          </a:p>
          <a:p>
            <a:pPr lvl="1"/>
            <a:r>
              <a:rPr lang="en-US" dirty="0"/>
              <a:t>Catastrophic</a:t>
            </a:r>
          </a:p>
          <a:p>
            <a:pPr lvl="1"/>
            <a:r>
              <a:rPr lang="en-US" dirty="0"/>
              <a:t>Critical (severe)</a:t>
            </a:r>
          </a:p>
          <a:p>
            <a:pPr lvl="1"/>
            <a:r>
              <a:rPr lang="en-US" dirty="0"/>
              <a:t>Major</a:t>
            </a:r>
          </a:p>
          <a:p>
            <a:pPr lvl="1"/>
            <a:r>
              <a:rPr lang="en-US" dirty="0"/>
              <a:t>Minor</a:t>
            </a:r>
          </a:p>
          <a:p>
            <a:pPr lvl="1"/>
            <a:r>
              <a:rPr lang="en-US" dirty="0"/>
              <a:t>No effect (negligible)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Content Placeholder 4" descr="McCallTre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762000"/>
            <a:ext cx="5486400" cy="5364163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724400" y="4754563"/>
            <a:ext cx="838200" cy="1371600"/>
          </a:xfrm>
          <a:prstGeom prst="frame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733800" y="3505200"/>
            <a:ext cx="1219200" cy="1143000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Safety Plan</a:t>
            </a:r>
            <a:br>
              <a:rPr lang="en-US" sz="3600" dirty="0"/>
            </a:br>
            <a:r>
              <a:rPr lang="en-US" sz="2000" dirty="0"/>
              <a:t>[</a:t>
            </a:r>
            <a:r>
              <a:rPr lang="en-US" sz="2000" dirty="0" err="1"/>
              <a:t>Firesmith</a:t>
            </a:r>
            <a:r>
              <a:rPr lang="en-US" sz="2000" dirty="0"/>
              <a:t>, D., Engineering Safety-Related Requirements for Software-Intensive Systems]</a:t>
            </a:r>
          </a:p>
        </p:txBody>
      </p:sp>
      <p:pic>
        <p:nvPicPr>
          <p:cNvPr id="5" name="Content Placeholder 4" descr="safe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077199" cy="47933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FAEC-D95A-2949-A9A8-A6C50227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1D6E-7521-5146-8876-7CAA82B5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ro-RO" b="1" dirty="0"/>
              <a:t>1228-1994 - IEEE Standard for Software </a:t>
            </a:r>
            <a:r>
              <a:rPr lang="ro-RO" b="1" dirty="0" err="1"/>
              <a:t>Safety</a:t>
            </a:r>
            <a:r>
              <a:rPr lang="ro-RO" b="1" dirty="0"/>
              <a:t> </a:t>
            </a:r>
            <a:r>
              <a:rPr lang="ro-RO" b="1" dirty="0" err="1"/>
              <a:t>Plans</a:t>
            </a:r>
            <a:endParaRPr lang="ro-RO" b="1" dirty="0"/>
          </a:p>
          <a:p>
            <a:r>
              <a:rPr lang="ro-RO" dirty="0">
                <a:hlinkClick r:id="rId2"/>
              </a:rPr>
              <a:t>Software </a:t>
            </a:r>
            <a:r>
              <a:rPr lang="ro-RO" dirty="0" err="1">
                <a:hlinkClick r:id="rId2"/>
              </a:rPr>
              <a:t>Safety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Analysis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Procedures</a:t>
            </a:r>
            <a:r>
              <a:rPr lang="ro-RO" dirty="0">
                <a:hlinkClick r:id="rId2"/>
              </a:rPr>
              <a:t> </a:t>
            </a:r>
            <a:r>
              <a:rPr lang="ro-RO" dirty="0"/>
              <a:t>– USA, 2014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A6D6-A0E8-1A40-91E0-A6CC67B0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762000" y="609600"/>
          <a:ext cx="7620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Integrity vs. Security vs. Safety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38458"/>
              </p:ext>
            </p:extLst>
          </p:nvPr>
        </p:nvGraphicFramePr>
        <p:xfrm>
          <a:off x="3810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Right Arrow 4"/>
          <p:cNvSpPr/>
          <p:nvPr/>
        </p:nvSpPr>
        <p:spPr>
          <a:xfrm>
            <a:off x="1066800" y="2590800"/>
            <a:ext cx="609600" cy="1371600"/>
          </a:xfrm>
          <a:prstGeom prst="curved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8956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 = ability to withstand attacks to its security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990600" y="4267200"/>
            <a:ext cx="685800" cy="1524000"/>
          </a:xfrm>
          <a:prstGeom prst="curved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4495800"/>
            <a:ext cx="609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Safety requires security: when unauthorized access results in an incident</a:t>
            </a:r>
          </a:p>
          <a:p>
            <a:pPr>
              <a:buFontTx/>
              <a:buChar char="-"/>
            </a:pPr>
            <a:r>
              <a:rPr lang="en-US" dirty="0"/>
              <a:t>Security </a:t>
            </a:r>
            <a:r>
              <a:rPr lang="en-US" dirty="0">
                <a:sym typeface="Symbol"/>
              </a:rPr>
              <a:t>⊆ safety – when any unauthorized access is considered an accident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71E9C-B356-449A-A21A-618A409B3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4871E9C-B356-449A-A21A-618A409B3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4871E9C-B356-449A-A21A-618A409B3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D5BD8-500F-41F6-8C40-2EDB9D75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D3D5BD8-500F-41F6-8C40-2EDB9D75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D3D5BD8-500F-41F6-8C40-2EDB9D75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F802E-9E6F-4EDF-857F-5EFB0117F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0FF802E-9E6F-4EDF-857F-5EFB0117F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0FF802E-9E6F-4EDF-857F-5EFB0117F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64849E-49DF-498A-B9C0-D51F3EEB6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564849E-49DF-498A-B9C0-D51F3EEB6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564849E-49DF-498A-B9C0-D51F3EEB6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E6AB1A-B9A2-41EA-A5E1-2249CF3CA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DE6AB1A-B9A2-41EA-A5E1-2249CF3CA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DE6AB1A-B9A2-41EA-A5E1-2249CF3CA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C8CC31-8F2B-4B65-86F8-1B899F9EA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02C8CC31-8F2B-4B65-86F8-1B899F9EA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02C8CC31-8F2B-4B65-86F8-1B899F9EA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[McCall]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Access audit</a:t>
            </a:r>
          </a:p>
          <a:p>
            <a:pPr lvl="1"/>
            <a:endParaRPr lang="en-US" dirty="0"/>
          </a:p>
          <a:p>
            <a:r>
              <a:rPr lang="en-US" dirty="0"/>
              <a:t>Measured in: analysis, design, implementation</a:t>
            </a:r>
          </a:p>
          <a:p>
            <a:r>
              <a:rPr lang="en-US" dirty="0"/>
              <a:t>Impact in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4040188" cy="639762"/>
          </a:xfrm>
          <a:ln w="190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Access Control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1219200"/>
            <a:ext cx="4040188" cy="4906963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User access control (ID, password)</a:t>
            </a:r>
          </a:p>
          <a:p>
            <a:endParaRPr lang="en-US" dirty="0"/>
          </a:p>
          <a:p>
            <a:r>
              <a:rPr lang="en-US" dirty="0"/>
              <a:t>Database access control (authorization table, privacy)</a:t>
            </a:r>
          </a:p>
          <a:p>
            <a:endParaRPr lang="en-US" dirty="0"/>
          </a:p>
          <a:p>
            <a:r>
              <a:rPr lang="en-US" dirty="0"/>
              <a:t>Memory protection across tasks (mobile app, partitions)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8200" y="457200"/>
            <a:ext cx="4041775" cy="639762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Access Audit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041775" cy="4906963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Support for recording and reporting access</a:t>
            </a:r>
          </a:p>
          <a:p>
            <a:endParaRPr lang="en-US" dirty="0"/>
          </a:p>
          <a:p>
            <a:r>
              <a:rPr lang="en-US" dirty="0"/>
              <a:t>Support for awareness of access violation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1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Remarks:</a:t>
            </a:r>
          </a:p>
          <a:p>
            <a:pPr lvl="1"/>
            <a:r>
              <a:rPr lang="en-US" dirty="0"/>
              <a:t>Weakest link</a:t>
            </a:r>
          </a:p>
          <a:p>
            <a:pPr lvl="1"/>
            <a:r>
              <a:rPr lang="en-US" dirty="0"/>
              <a:t>Environment dependable</a:t>
            </a:r>
          </a:p>
          <a:p>
            <a:endParaRPr lang="en-US" dirty="0"/>
          </a:p>
          <a:p>
            <a:r>
              <a:rPr lang="en-US" dirty="0"/>
              <a:t>Approach -  Risk analysis: </a:t>
            </a:r>
          </a:p>
          <a:p>
            <a:pPr lvl="1"/>
            <a:r>
              <a:rPr lang="en-US" dirty="0"/>
              <a:t>Identify risks</a:t>
            </a:r>
          </a:p>
          <a:p>
            <a:pPr lvl="1"/>
            <a:r>
              <a:rPr lang="en-US" dirty="0"/>
              <a:t>Evaluate ways to protect against it</a:t>
            </a:r>
          </a:p>
          <a:p>
            <a:r>
              <a:rPr lang="en-US" dirty="0"/>
              <a:t>Detect security vulnerabilities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/ overrun: </a:t>
            </a:r>
          </a:p>
          <a:p>
            <a:pPr marL="914400" lvl="1" indent="-514350"/>
            <a:r>
              <a:rPr lang="en-US" dirty="0"/>
              <a:t>write outside the limits of data structure</a:t>
            </a:r>
          </a:p>
          <a:p>
            <a:pPr marL="914400" lvl="1" indent="-514350"/>
            <a:r>
              <a:rPr lang="en-US" dirty="0"/>
              <a:t>C/C++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Race conditions: an atomic operation is performed in 2 steps</a:t>
            </a:r>
          </a:p>
          <a:p>
            <a:pPr marL="914400" lvl="1" indent="-514350"/>
            <a:r>
              <a:rPr lang="en-US" dirty="0"/>
              <a:t>File access permission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API functions – insecure interfaces</a:t>
            </a:r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6705600" y="1981200"/>
            <a:ext cx="2133600" cy="3352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In C++: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strcopy</a:t>
            </a:r>
            <a:endParaRPr lang="en-US" sz="3200" dirty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strcat</a:t>
            </a:r>
            <a:endParaRPr lang="en-US" sz="3200" dirty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getwd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Untrusted</a:t>
            </a:r>
            <a:r>
              <a:rPr lang="en-US" dirty="0"/>
              <a:t> input: accept and use data from </a:t>
            </a:r>
            <a:r>
              <a:rPr lang="en-US" dirty="0" err="1"/>
              <a:t>untrusted</a:t>
            </a:r>
            <a:r>
              <a:rPr lang="en-US" dirty="0"/>
              <a:t> sources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Result verification: </a:t>
            </a:r>
          </a:p>
          <a:p>
            <a:pPr marL="914400" lvl="1" indent="-514350"/>
            <a:r>
              <a:rPr lang="en-US" dirty="0"/>
              <a:t>function and system calls fail</a:t>
            </a:r>
          </a:p>
          <a:p>
            <a:pPr marL="914400" lvl="1" indent="-514350"/>
            <a:r>
              <a:rPr lang="en-US" dirty="0" err="1"/>
              <a:t>Traceroute</a:t>
            </a:r>
            <a:r>
              <a:rPr lang="en-US" dirty="0"/>
              <a:t> / </a:t>
            </a:r>
            <a:r>
              <a:rPr lang="en-US" dirty="0" err="1"/>
              <a:t>tracert</a:t>
            </a:r>
            <a:r>
              <a:rPr lang="en-US" dirty="0"/>
              <a:t> (Windows) -  track the route of internet packages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Data and privilege leakage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S. Motogna - Software Quality Assurance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921</Words>
  <Application>Microsoft Macintosh PowerPoint</Application>
  <PresentationFormat>On-screen Show (4:3)</PresentationFormat>
  <Paragraphs>177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BrowalliaUPC</vt:lpstr>
      <vt:lpstr>Calibri</vt:lpstr>
      <vt:lpstr>Symbol</vt:lpstr>
      <vt:lpstr>Wingdings</vt:lpstr>
      <vt:lpstr>Office Theme</vt:lpstr>
      <vt:lpstr>Course 6</vt:lpstr>
      <vt:lpstr>PowerPoint Presentation</vt:lpstr>
      <vt:lpstr>PowerPoint Presentation</vt:lpstr>
      <vt:lpstr>Integrity vs. Security vs. Safety</vt:lpstr>
      <vt:lpstr>Integrity [McCall]</vt:lpstr>
      <vt:lpstr>PowerPoint Presentation</vt:lpstr>
      <vt:lpstr>Security</vt:lpstr>
      <vt:lpstr>Security vulnerabilities</vt:lpstr>
      <vt:lpstr>Security vulnerabilities</vt:lpstr>
      <vt:lpstr>Solutions</vt:lpstr>
      <vt:lpstr>OWASP Top 10 Security Risks – 2017 / 2013</vt:lpstr>
      <vt:lpstr>PowerPoint Presentation</vt:lpstr>
      <vt:lpstr>New</vt:lpstr>
      <vt:lpstr>Software Security Measurement and Assurance</vt:lpstr>
      <vt:lpstr>CERT Risk analysis</vt:lpstr>
      <vt:lpstr>CERT - IMAF</vt:lpstr>
      <vt:lpstr>Case study Microsoft – security checklists [M. Howard, D. LeBlanc – Writing Secure Code]</vt:lpstr>
      <vt:lpstr>Snapshot Designer’s Security Checklist</vt:lpstr>
      <vt:lpstr>Safety</vt:lpstr>
      <vt:lpstr>System Safety Plan [Firesmith, D., Engineering Safety-Related Requirements for Software-Intensive Systems]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5</dc:title>
  <dc:creator>simona</dc:creator>
  <cp:lastModifiedBy>Microsoft Office User</cp:lastModifiedBy>
  <cp:revision>59</cp:revision>
  <dcterms:created xsi:type="dcterms:W3CDTF">2012-03-25T12:11:48Z</dcterms:created>
  <dcterms:modified xsi:type="dcterms:W3CDTF">2019-04-11T11:16:15Z</dcterms:modified>
</cp:coreProperties>
</file>