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8" r:id="rId3"/>
  </p:sldMasterIdLst>
  <p:notesMasterIdLst>
    <p:notesMasterId r:id="rId25"/>
  </p:notesMasterIdLst>
  <p:sldIdLst>
    <p:sldId id="266" r:id="rId4"/>
    <p:sldId id="267" r:id="rId5"/>
    <p:sldId id="287" r:id="rId6"/>
    <p:sldId id="286" r:id="rId7"/>
    <p:sldId id="269" r:id="rId8"/>
    <p:sldId id="270" r:id="rId9"/>
    <p:sldId id="271" r:id="rId10"/>
    <p:sldId id="272" r:id="rId11"/>
    <p:sldId id="291" r:id="rId12"/>
    <p:sldId id="273" r:id="rId13"/>
    <p:sldId id="274" r:id="rId14"/>
    <p:sldId id="292" r:id="rId15"/>
    <p:sldId id="275" r:id="rId16"/>
    <p:sldId id="281" r:id="rId17"/>
    <p:sldId id="277" r:id="rId18"/>
    <p:sldId id="284" r:id="rId19"/>
    <p:sldId id="278" r:id="rId20"/>
    <p:sldId id="279" r:id="rId21"/>
    <p:sldId id="285" r:id="rId22"/>
    <p:sldId id="289" r:id="rId23"/>
    <p:sldId id="290" r:id="rId24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A0EBD-EE11-445B-8AB6-F630743B4943}" v="153" dt="2025-06-25T07:20:28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4902" autoAdjust="0"/>
  </p:normalViewPr>
  <p:slideViewPr>
    <p:cSldViewPr snapToGrid="0">
      <p:cViewPr varScale="1">
        <p:scale>
          <a:sx n="42" d="100"/>
          <a:sy n="42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urentiu Schmidt" userId="9ab8f5a0-558d-473f-8210-f04e6f74bedf" providerId="ADAL" clId="{D80A0EBD-EE11-445B-8AB6-F630743B4943}"/>
    <pc:docChg chg="undo redo custSel addSld delSld modSld sldOrd delMainMaster">
      <pc:chgData name="Daniel Laurentiu Schmidt" userId="9ab8f5a0-558d-473f-8210-f04e6f74bedf" providerId="ADAL" clId="{D80A0EBD-EE11-445B-8AB6-F630743B4943}" dt="2025-06-25T07:20:34.158" v="2369" actId="6549"/>
      <pc:docMkLst>
        <pc:docMk/>
      </pc:docMkLst>
      <pc:sldChg chg="new del">
        <pc:chgData name="Daniel Laurentiu Schmidt" userId="9ab8f5a0-558d-473f-8210-f04e6f74bedf" providerId="ADAL" clId="{D80A0EBD-EE11-445B-8AB6-F630743B4943}" dt="2025-06-15T11:33:36.452" v="11" actId="2696"/>
        <pc:sldMkLst>
          <pc:docMk/>
          <pc:sldMk cId="3835718155" sldId="256"/>
        </pc:sldMkLst>
      </pc:sldChg>
      <pc:sldChg chg="delSp modSp add del mod">
        <pc:chgData name="Daniel Laurentiu Schmidt" userId="9ab8f5a0-558d-473f-8210-f04e6f74bedf" providerId="ADAL" clId="{D80A0EBD-EE11-445B-8AB6-F630743B4943}" dt="2025-06-15T11:54:40.791" v="100" actId="2696"/>
        <pc:sldMkLst>
          <pc:docMk/>
          <pc:sldMk cId="0" sldId="259"/>
        </pc:sldMkLst>
      </pc:sldChg>
      <pc:sldChg chg="new del">
        <pc:chgData name="Daniel Laurentiu Schmidt" userId="9ab8f5a0-558d-473f-8210-f04e6f74bedf" providerId="ADAL" clId="{D80A0EBD-EE11-445B-8AB6-F630743B4943}" dt="2025-06-15T11:49:16.967" v="72" actId="2696"/>
        <pc:sldMkLst>
          <pc:docMk/>
          <pc:sldMk cId="997192623" sldId="260"/>
        </pc:sldMkLst>
      </pc:sldChg>
      <pc:sldChg chg="modSp add del mod modClrScheme chgLayout">
        <pc:chgData name="Daniel Laurentiu Schmidt" userId="9ab8f5a0-558d-473f-8210-f04e6f74bedf" providerId="ADAL" clId="{D80A0EBD-EE11-445B-8AB6-F630743B4943}" dt="2025-06-15T15:38:58.519" v="123" actId="2696"/>
        <pc:sldMkLst>
          <pc:docMk/>
          <pc:sldMk cId="0" sldId="265"/>
        </pc:sldMkLst>
      </pc:sldChg>
      <pc:sldChg chg="delSp modSp add del mod ord setBg">
        <pc:chgData name="Daniel Laurentiu Schmidt" userId="9ab8f5a0-558d-473f-8210-f04e6f74bedf" providerId="ADAL" clId="{D80A0EBD-EE11-445B-8AB6-F630743B4943}" dt="2025-06-15T15:39:56.983" v="129"/>
        <pc:sldMkLst>
          <pc:docMk/>
          <pc:sldMk cId="0" sldId="266"/>
        </pc:sldMkLst>
        <pc:spChg chg="mod">
          <ac:chgData name="Daniel Laurentiu Schmidt" userId="9ab8f5a0-558d-473f-8210-f04e6f74bedf" providerId="ADAL" clId="{D80A0EBD-EE11-445B-8AB6-F630743B4943}" dt="2025-06-15T11:54:34.525" v="99"/>
          <ac:spMkLst>
            <pc:docMk/>
            <pc:sldMk cId="0" sldId="266"/>
            <ac:spMk id="3" creationId="{75761519-73CD-674D-6679-ABE98663BB52}"/>
          </ac:spMkLst>
        </pc:spChg>
        <pc:spChg chg="mod">
          <ac:chgData name="Daniel Laurentiu Schmidt" userId="9ab8f5a0-558d-473f-8210-f04e6f74bedf" providerId="ADAL" clId="{D80A0EBD-EE11-445B-8AB6-F630743B4943}" dt="2025-06-15T11:54:12.554" v="96"/>
          <ac:spMkLst>
            <pc:docMk/>
            <pc:sldMk cId="0" sldId="266"/>
            <ac:spMk id="200" creationId="{00000000-0000-0000-0000-000000000000}"/>
          </ac:spMkLst>
        </pc:spChg>
      </pc:sldChg>
      <pc:sldChg chg="new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304234132" sldId="267"/>
        </pc:sldMkLst>
      </pc:sldChg>
      <pc:sldChg chg="add del setBg">
        <pc:chgData name="Daniel Laurentiu Schmidt" userId="9ab8f5a0-558d-473f-8210-f04e6f74bedf" providerId="ADAL" clId="{D80A0EBD-EE11-445B-8AB6-F630743B4943}" dt="2025-06-15T15:42:11.628" v="130" actId="2696"/>
        <pc:sldMkLst>
          <pc:docMk/>
          <pc:sldMk cId="1616162148" sldId="267"/>
        </pc:sldMkLst>
      </pc:sldChg>
      <pc:sldChg chg="addSp delSp modSp new del mod modClrScheme chgLayout">
        <pc:chgData name="Daniel Laurentiu Schmidt" userId="9ab8f5a0-558d-473f-8210-f04e6f74bedf" providerId="ADAL" clId="{D80A0EBD-EE11-445B-8AB6-F630743B4943}" dt="2025-06-15T15:39:01.552" v="124" actId="2696"/>
        <pc:sldMkLst>
          <pc:docMk/>
          <pc:sldMk cId="1671190096" sldId="267"/>
        </pc:sldMkLst>
      </pc:sldChg>
      <pc:sldChg chg="addSp delSp modSp new mod modClrScheme chgLayout">
        <pc:chgData name="Daniel Laurentiu Schmidt" userId="9ab8f5a0-558d-473f-8210-f04e6f74bedf" providerId="ADAL" clId="{D80A0EBD-EE11-445B-8AB6-F630743B4943}" dt="2025-06-25T07:20:34.158" v="2369" actId="6549"/>
        <pc:sldMkLst>
          <pc:docMk/>
          <pc:sldMk cId="2370860523" sldId="267"/>
        </pc:sldMkLst>
        <pc:spChg chg="add mod">
          <ac:chgData name="Daniel Laurentiu Schmidt" userId="9ab8f5a0-558d-473f-8210-f04e6f74bedf" providerId="ADAL" clId="{D80A0EBD-EE11-445B-8AB6-F630743B4943}" dt="2025-06-24T20:18:03.416" v="2026" actId="1076"/>
          <ac:spMkLst>
            <pc:docMk/>
            <pc:sldMk cId="2370860523" sldId="267"/>
            <ac:spMk id="3" creationId="{5245B22D-8072-6C69-AC79-EC4038178030}"/>
          </ac:spMkLst>
        </pc:spChg>
        <pc:spChg chg="add mod">
          <ac:chgData name="Daniel Laurentiu Schmidt" userId="9ab8f5a0-558d-473f-8210-f04e6f74bedf" providerId="ADAL" clId="{D80A0EBD-EE11-445B-8AB6-F630743B4943}" dt="2025-06-25T07:20:34.158" v="2369" actId="6549"/>
          <ac:spMkLst>
            <pc:docMk/>
            <pc:sldMk cId="2370860523" sldId="267"/>
            <ac:spMk id="4" creationId="{D8ECD6E7-0E54-BCF2-09CA-FCA7772CA821}"/>
          </ac:spMkLst>
        </pc:spChg>
        <pc:spChg chg="add mod ord">
          <ac:chgData name="Daniel Laurentiu Schmidt" userId="9ab8f5a0-558d-473f-8210-f04e6f74bedf" providerId="ADAL" clId="{D80A0EBD-EE11-445B-8AB6-F630743B4943}" dt="2025-06-24T20:34:04.577" v="2208" actId="1076"/>
          <ac:spMkLst>
            <pc:docMk/>
            <pc:sldMk cId="2370860523" sldId="267"/>
            <ac:spMk id="6" creationId="{2859F236-A75B-5943-251C-16B07557E927}"/>
          </ac:spMkLst>
        </pc:spChg>
        <pc:spChg chg="add del mod ord">
          <ac:chgData name="Daniel Laurentiu Schmidt" userId="9ab8f5a0-558d-473f-8210-f04e6f74bedf" providerId="ADAL" clId="{D80A0EBD-EE11-445B-8AB6-F630743B4943}" dt="2025-06-24T20:33:38.683" v="2202" actId="700"/>
          <ac:spMkLst>
            <pc:docMk/>
            <pc:sldMk cId="2370860523" sldId="267"/>
            <ac:spMk id="7" creationId="{F39B5B02-15E2-CFD1-DA02-CDF3DD0D865D}"/>
          </ac:spMkLst>
        </pc:spChg>
        <pc:spChg chg="add del mod ord">
          <ac:chgData name="Daniel Laurentiu Schmidt" userId="9ab8f5a0-558d-473f-8210-f04e6f74bedf" providerId="ADAL" clId="{D80A0EBD-EE11-445B-8AB6-F630743B4943}" dt="2025-06-24T20:33:47.772" v="2204" actId="700"/>
          <ac:spMkLst>
            <pc:docMk/>
            <pc:sldMk cId="2370860523" sldId="267"/>
            <ac:spMk id="8" creationId="{EE6690AC-D9BC-58C5-A9E9-AB4C11A2C2E2}"/>
          </ac:spMkLst>
        </pc:spChg>
        <pc:spChg chg="add del mod ord">
          <ac:chgData name="Daniel Laurentiu Schmidt" userId="9ab8f5a0-558d-473f-8210-f04e6f74bedf" providerId="ADAL" clId="{D80A0EBD-EE11-445B-8AB6-F630743B4943}" dt="2025-06-24T20:33:47.772" v="2204" actId="700"/>
          <ac:spMkLst>
            <pc:docMk/>
            <pc:sldMk cId="2370860523" sldId="267"/>
            <ac:spMk id="9" creationId="{F012D1BE-2430-C0D4-414D-3B5867F3C208}"/>
          </ac:spMkLst>
        </pc:spChg>
        <pc:picChg chg="add mod">
          <ac:chgData name="Daniel Laurentiu Schmidt" userId="9ab8f5a0-558d-473f-8210-f04e6f74bedf" providerId="ADAL" clId="{D80A0EBD-EE11-445B-8AB6-F630743B4943}" dt="2025-06-24T20:18:08.009" v="2027" actId="1076"/>
          <ac:picMkLst>
            <pc:docMk/>
            <pc:sldMk cId="2370860523" sldId="267"/>
            <ac:picMk id="5" creationId="{E00D265B-D4B2-46FD-4198-84F6C2604817}"/>
          </ac:picMkLst>
        </pc:picChg>
        <pc:picChg chg="add del mod">
          <ac:chgData name="Daniel Laurentiu Schmidt" userId="9ab8f5a0-558d-473f-8210-f04e6f74bedf" providerId="ADAL" clId="{D80A0EBD-EE11-445B-8AB6-F630743B4943}" dt="2025-06-24T20:13:03.814" v="1970" actId="478"/>
          <ac:picMkLst>
            <pc:docMk/>
            <pc:sldMk cId="2370860523" sldId="267"/>
            <ac:picMk id="1026" creationId="{8CFB9353-404C-06EE-4F1B-2D8F6DB52900}"/>
          </ac:picMkLst>
        </pc:picChg>
      </pc:sldChg>
      <pc:sldChg chg="add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0" sldId="268"/>
        </pc:sldMkLst>
      </pc:sldChg>
      <pc:sldChg chg="new del">
        <pc:chgData name="Daniel Laurentiu Schmidt" userId="9ab8f5a0-558d-473f-8210-f04e6f74bedf" providerId="ADAL" clId="{D80A0EBD-EE11-445B-8AB6-F630743B4943}" dt="2025-06-23T08:01:09.187" v="972" actId="2696"/>
        <pc:sldMkLst>
          <pc:docMk/>
          <pc:sldMk cId="3772312407" sldId="268"/>
        </pc:sldMkLst>
      </pc:sldChg>
      <pc:sldChg chg="modSp add mod modClrScheme chgLayout">
        <pc:chgData name="Daniel Laurentiu Schmidt" userId="9ab8f5a0-558d-473f-8210-f04e6f74bedf" providerId="ADAL" clId="{D80A0EBD-EE11-445B-8AB6-F630743B4943}" dt="2025-06-24T20:37:59.129" v="2240" actId="1076"/>
        <pc:sldMkLst>
          <pc:docMk/>
          <pc:sldMk cId="280009781" sldId="269"/>
        </pc:sldMkLst>
        <pc:spChg chg="mod">
          <ac:chgData name="Daniel Laurentiu Schmidt" userId="9ab8f5a0-558d-473f-8210-f04e6f74bedf" providerId="ADAL" clId="{D80A0EBD-EE11-445B-8AB6-F630743B4943}" dt="2025-06-15T16:02:27.722" v="248" actId="14100"/>
          <ac:spMkLst>
            <pc:docMk/>
            <pc:sldMk cId="280009781" sldId="269"/>
            <ac:spMk id="3" creationId="{56C2A37D-7E3A-FF53-9540-EB0E562CACEF}"/>
          </ac:spMkLst>
        </pc:spChg>
        <pc:spChg chg="mod">
          <ac:chgData name="Daniel Laurentiu Schmidt" userId="9ab8f5a0-558d-473f-8210-f04e6f74bedf" providerId="ADAL" clId="{D80A0EBD-EE11-445B-8AB6-F630743B4943}" dt="2025-06-15T16:08:06.274" v="320" actId="1076"/>
          <ac:spMkLst>
            <pc:docMk/>
            <pc:sldMk cId="280009781" sldId="269"/>
            <ac:spMk id="4" creationId="{15DDD5E3-ACCD-1D5C-2748-F57C24350788}"/>
          </ac:spMkLst>
        </pc:spChg>
        <pc:spChg chg="mod ord">
          <ac:chgData name="Daniel Laurentiu Schmidt" userId="9ab8f5a0-558d-473f-8210-f04e6f74bedf" providerId="ADAL" clId="{D80A0EBD-EE11-445B-8AB6-F630743B4943}" dt="2025-06-24T20:37:59.129" v="2240" actId="1076"/>
          <ac:spMkLst>
            <pc:docMk/>
            <pc:sldMk cId="280009781" sldId="269"/>
            <ac:spMk id="6" creationId="{D630E883-C319-3767-4DFA-1725EC299DC9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7:54.401" v="2239" actId="1076"/>
        <pc:sldMkLst>
          <pc:docMk/>
          <pc:sldMk cId="3445509486" sldId="270"/>
        </pc:sldMkLst>
        <pc:spChg chg="mod">
          <ac:chgData name="Daniel Laurentiu Schmidt" userId="9ab8f5a0-558d-473f-8210-f04e6f74bedf" providerId="ADAL" clId="{D80A0EBD-EE11-445B-8AB6-F630743B4943}" dt="2025-06-15T19:55:44.705" v="596" actId="1076"/>
          <ac:spMkLst>
            <pc:docMk/>
            <pc:sldMk cId="3445509486" sldId="270"/>
            <ac:spMk id="3" creationId="{01ACE176-AF55-697C-B607-E44FF730E3C4}"/>
          </ac:spMkLst>
        </pc:spChg>
        <pc:spChg chg="mod">
          <ac:chgData name="Daniel Laurentiu Schmidt" userId="9ab8f5a0-558d-473f-8210-f04e6f74bedf" providerId="ADAL" clId="{D80A0EBD-EE11-445B-8AB6-F630743B4943}" dt="2025-06-15T19:54:30.954" v="589" actId="6549"/>
          <ac:spMkLst>
            <pc:docMk/>
            <pc:sldMk cId="3445509486" sldId="270"/>
            <ac:spMk id="4" creationId="{A1AE92E2-EFC2-411F-FCBB-B8E2A7165C61}"/>
          </ac:spMkLst>
        </pc:spChg>
        <pc:spChg chg="mod ord">
          <ac:chgData name="Daniel Laurentiu Schmidt" userId="9ab8f5a0-558d-473f-8210-f04e6f74bedf" providerId="ADAL" clId="{D80A0EBD-EE11-445B-8AB6-F630743B4943}" dt="2025-06-24T20:37:54.401" v="2239" actId="1076"/>
          <ac:spMkLst>
            <pc:docMk/>
            <pc:sldMk cId="3445509486" sldId="270"/>
            <ac:spMk id="6" creationId="{827A3596-B749-34C7-5866-8F0936E6197D}"/>
          </ac:spMkLst>
        </pc:spChg>
        <pc:picChg chg="add mod">
          <ac:chgData name="Daniel Laurentiu Schmidt" userId="9ab8f5a0-558d-473f-8210-f04e6f74bedf" providerId="ADAL" clId="{D80A0EBD-EE11-445B-8AB6-F630743B4943}" dt="2025-06-15T19:56:20.148" v="625" actId="1076"/>
          <ac:picMkLst>
            <pc:docMk/>
            <pc:sldMk cId="3445509486" sldId="270"/>
            <ac:picMk id="9" creationId="{48C4FCCF-A736-C84D-3C4F-CADA346E22FF}"/>
          </ac:picMkLst>
        </pc:picChg>
        <pc:picChg chg="add mod">
          <ac:chgData name="Daniel Laurentiu Schmidt" userId="9ab8f5a0-558d-473f-8210-f04e6f74bedf" providerId="ADAL" clId="{D80A0EBD-EE11-445B-8AB6-F630743B4943}" dt="2025-06-15T19:56:10.726" v="622" actId="1076"/>
          <ac:picMkLst>
            <pc:docMk/>
            <pc:sldMk cId="3445509486" sldId="270"/>
            <ac:picMk id="11" creationId="{947AF9E9-B9C1-81EF-5681-991859646642}"/>
          </ac:picMkLst>
        </pc:picChg>
        <pc:picChg chg="add mod">
          <ac:chgData name="Daniel Laurentiu Schmidt" userId="9ab8f5a0-558d-473f-8210-f04e6f74bedf" providerId="ADAL" clId="{D80A0EBD-EE11-445B-8AB6-F630743B4943}" dt="2025-06-15T19:56:14.742" v="624" actId="1076"/>
          <ac:picMkLst>
            <pc:docMk/>
            <pc:sldMk cId="3445509486" sldId="270"/>
            <ac:picMk id="12" creationId="{E6B21B0C-BEC5-DFA0-E158-0E27AD478F93}"/>
          </ac:picMkLst>
        </pc:picChg>
      </pc:sldChg>
      <pc:sldChg chg="addSp modSp add mod modClrScheme chgLayout">
        <pc:chgData name="Daniel Laurentiu Schmidt" userId="9ab8f5a0-558d-473f-8210-f04e6f74bedf" providerId="ADAL" clId="{D80A0EBD-EE11-445B-8AB6-F630743B4943}" dt="2025-06-24T20:37:41.462" v="2237" actId="1076"/>
        <pc:sldMkLst>
          <pc:docMk/>
          <pc:sldMk cId="2710007919" sldId="271"/>
        </pc:sldMkLst>
        <pc:spChg chg="mod">
          <ac:chgData name="Daniel Laurentiu Schmidt" userId="9ab8f5a0-558d-473f-8210-f04e6f74bedf" providerId="ADAL" clId="{D80A0EBD-EE11-445B-8AB6-F630743B4943}" dt="2025-06-15T16:11:31.196" v="361" actId="1076"/>
          <ac:spMkLst>
            <pc:docMk/>
            <pc:sldMk cId="2710007919" sldId="271"/>
            <ac:spMk id="3" creationId="{1AC76438-FF4A-DCD7-E2FD-EAA631CC3665}"/>
          </ac:spMkLst>
        </pc:spChg>
        <pc:spChg chg="mod">
          <ac:chgData name="Daniel Laurentiu Schmidt" userId="9ab8f5a0-558d-473f-8210-f04e6f74bedf" providerId="ADAL" clId="{D80A0EBD-EE11-445B-8AB6-F630743B4943}" dt="2025-06-24T20:36:29.940" v="2230" actId="20577"/>
          <ac:spMkLst>
            <pc:docMk/>
            <pc:sldMk cId="2710007919" sldId="271"/>
            <ac:spMk id="4" creationId="{1FE94DAC-5937-57D4-FB1B-677312132390}"/>
          </ac:spMkLst>
        </pc:spChg>
        <pc:spChg chg="mod ord">
          <ac:chgData name="Daniel Laurentiu Schmidt" userId="9ab8f5a0-558d-473f-8210-f04e6f74bedf" providerId="ADAL" clId="{D80A0EBD-EE11-445B-8AB6-F630743B4943}" dt="2025-06-24T20:37:41.462" v="2237" actId="1076"/>
          <ac:spMkLst>
            <pc:docMk/>
            <pc:sldMk cId="2710007919" sldId="271"/>
            <ac:spMk id="6" creationId="{ABBCA33E-784D-979D-CCF7-8CFFBE13AD90}"/>
          </ac:spMkLst>
        </pc:spChg>
        <pc:picChg chg="add mod">
          <ac:chgData name="Daniel Laurentiu Schmidt" userId="9ab8f5a0-558d-473f-8210-f04e6f74bedf" providerId="ADAL" clId="{D80A0EBD-EE11-445B-8AB6-F630743B4943}" dt="2025-06-15T19:56:41.148" v="628" actId="1076"/>
          <ac:picMkLst>
            <pc:docMk/>
            <pc:sldMk cId="2710007919" sldId="271"/>
            <ac:picMk id="2" creationId="{A6396533-CC07-BAFB-3AFE-1580A4E1B219}"/>
          </ac:picMkLst>
        </pc:picChg>
      </pc:sldChg>
      <pc:sldChg chg="modSp add mod modClrScheme chgLayout">
        <pc:chgData name="Daniel Laurentiu Schmidt" userId="9ab8f5a0-558d-473f-8210-f04e6f74bedf" providerId="ADAL" clId="{D80A0EBD-EE11-445B-8AB6-F630743B4943}" dt="2025-06-24T20:37:34.886" v="2236" actId="14100"/>
        <pc:sldMkLst>
          <pc:docMk/>
          <pc:sldMk cId="1716428159" sldId="272"/>
        </pc:sldMkLst>
        <pc:spChg chg="mod">
          <ac:chgData name="Daniel Laurentiu Schmidt" userId="9ab8f5a0-558d-473f-8210-f04e6f74bedf" providerId="ADAL" clId="{D80A0EBD-EE11-445B-8AB6-F630743B4943}" dt="2025-06-15T16:11:23.446" v="360" actId="1076"/>
          <ac:spMkLst>
            <pc:docMk/>
            <pc:sldMk cId="1716428159" sldId="272"/>
            <ac:spMk id="3" creationId="{B6871649-49F7-7115-5C53-39A8873A4674}"/>
          </ac:spMkLst>
        </pc:spChg>
        <pc:spChg chg="mod">
          <ac:chgData name="Daniel Laurentiu Schmidt" userId="9ab8f5a0-558d-473f-8210-f04e6f74bedf" providerId="ADAL" clId="{D80A0EBD-EE11-445B-8AB6-F630743B4943}" dt="2025-06-15T16:12:08.225" v="365" actId="20577"/>
          <ac:spMkLst>
            <pc:docMk/>
            <pc:sldMk cId="1716428159" sldId="272"/>
            <ac:spMk id="4" creationId="{8A7ECE28-2F05-7A42-875B-230E4F852BF2}"/>
          </ac:spMkLst>
        </pc:spChg>
        <pc:spChg chg="mod ord">
          <ac:chgData name="Daniel Laurentiu Schmidt" userId="9ab8f5a0-558d-473f-8210-f04e6f74bedf" providerId="ADAL" clId="{D80A0EBD-EE11-445B-8AB6-F630743B4943}" dt="2025-06-24T20:37:34.886" v="2236" actId="14100"/>
          <ac:spMkLst>
            <pc:docMk/>
            <pc:sldMk cId="1716428159" sldId="272"/>
            <ac:spMk id="6" creationId="{0DA6F348-D4E4-CA75-23C9-30A6D0950395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8:17.546" v="2245" actId="14100"/>
        <pc:sldMkLst>
          <pc:docMk/>
          <pc:sldMk cId="1656584900" sldId="273"/>
        </pc:sldMkLst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2" creationId="{8A784BD6-A65B-7875-365E-663E7B77087A}"/>
          </ac:spMkLst>
        </pc:spChg>
        <pc:spChg chg="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3" creationId="{54BF6C7B-208A-5AC4-CF35-8A50E6CE5EB3}"/>
          </ac:spMkLst>
        </pc:spChg>
        <pc:spChg chg="add mod">
          <ac:chgData name="Daniel Laurentiu Schmidt" userId="9ab8f5a0-558d-473f-8210-f04e6f74bedf" providerId="ADAL" clId="{D80A0EBD-EE11-445B-8AB6-F630743B4943}" dt="2025-06-24T20:38:09.157" v="2243" actId="1076"/>
          <ac:spMkLst>
            <pc:docMk/>
            <pc:sldMk cId="1656584900" sldId="273"/>
            <ac:spMk id="5" creationId="{9B596C4E-3C62-3307-6DBD-0D2B112586A0}"/>
          </ac:spMkLst>
        </pc:spChg>
        <pc:spChg chg="mod ord">
          <ac:chgData name="Daniel Laurentiu Schmidt" userId="9ab8f5a0-558d-473f-8210-f04e6f74bedf" providerId="ADAL" clId="{D80A0EBD-EE11-445B-8AB6-F630743B4943}" dt="2025-06-24T20:38:17.546" v="2245" actId="14100"/>
          <ac:spMkLst>
            <pc:docMk/>
            <pc:sldMk cId="1656584900" sldId="273"/>
            <ac:spMk id="6" creationId="{0F33FA05-C034-27DE-6F7E-9DE2B995CCFF}"/>
          </ac:spMkLst>
        </pc:spChg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7" creationId="{C4D165F4-B37A-E559-568A-A1BB027F987B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9:04.346" v="2253" actId="1076"/>
        <pc:sldMkLst>
          <pc:docMk/>
          <pc:sldMk cId="3767381252" sldId="274"/>
        </pc:sldMkLst>
        <pc:spChg chg="add del mod">
          <ac:chgData name="Daniel Laurentiu Schmidt" userId="9ab8f5a0-558d-473f-8210-f04e6f74bedf" providerId="ADAL" clId="{D80A0EBD-EE11-445B-8AB6-F630743B4943}" dt="2025-06-16T18:43:10.342" v="839" actId="20577"/>
          <ac:spMkLst>
            <pc:docMk/>
            <pc:sldMk cId="3767381252" sldId="274"/>
            <ac:spMk id="2" creationId="{3D890230-94CE-6452-273D-D57E6FA9EF88}"/>
          </ac:spMkLst>
        </pc:spChg>
        <pc:spChg chg="mod">
          <ac:chgData name="Daniel Laurentiu Schmidt" userId="9ab8f5a0-558d-473f-8210-f04e6f74bedf" providerId="ADAL" clId="{D80A0EBD-EE11-445B-8AB6-F630743B4943}" dt="2025-06-15T19:50:42.076" v="557" actId="20577"/>
          <ac:spMkLst>
            <pc:docMk/>
            <pc:sldMk cId="3767381252" sldId="274"/>
            <ac:spMk id="3" creationId="{1626B9A1-5239-6F2E-FE25-89AA3967ED7B}"/>
          </ac:spMkLst>
        </pc:spChg>
        <pc:spChg chg="mod ord">
          <ac:chgData name="Daniel Laurentiu Schmidt" userId="9ab8f5a0-558d-473f-8210-f04e6f74bedf" providerId="ADAL" clId="{D80A0EBD-EE11-445B-8AB6-F630743B4943}" dt="2025-06-24T20:39:04.346" v="2253" actId="1076"/>
          <ac:spMkLst>
            <pc:docMk/>
            <pc:sldMk cId="3767381252" sldId="274"/>
            <ac:spMk id="6" creationId="{E015503E-6998-4268-C1F5-6AFA2187BC5F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8:52.584" v="2252" actId="14100"/>
        <pc:sldMkLst>
          <pc:docMk/>
          <pc:sldMk cId="3640432184" sldId="275"/>
        </pc:sldMkLst>
        <pc:spChg chg="add del mod">
          <ac:chgData name="Daniel Laurentiu Schmidt" userId="9ab8f5a0-558d-473f-8210-f04e6f74bedf" providerId="ADAL" clId="{D80A0EBD-EE11-445B-8AB6-F630743B4943}" dt="2025-06-15T19:57:47.650" v="661" actId="20577"/>
          <ac:spMkLst>
            <pc:docMk/>
            <pc:sldMk cId="3640432184" sldId="275"/>
            <ac:spMk id="3" creationId="{708520F1-5CB1-3E72-1463-566343371991}"/>
          </ac:spMkLst>
        </pc:spChg>
        <pc:spChg chg="mod ord">
          <ac:chgData name="Daniel Laurentiu Schmidt" userId="9ab8f5a0-558d-473f-8210-f04e6f74bedf" providerId="ADAL" clId="{D80A0EBD-EE11-445B-8AB6-F630743B4943}" dt="2025-06-24T20:38:52.584" v="2252" actId="14100"/>
          <ac:spMkLst>
            <pc:docMk/>
            <pc:sldMk cId="3640432184" sldId="275"/>
            <ac:spMk id="6" creationId="{EA9FF163-2E35-9F16-6224-D4C5E670A89F}"/>
          </ac:spMkLst>
        </pc:spChg>
        <pc:picChg chg="add mod">
          <ac:chgData name="Daniel Laurentiu Schmidt" userId="9ab8f5a0-558d-473f-8210-f04e6f74bedf" providerId="ADAL" clId="{D80A0EBD-EE11-445B-8AB6-F630743B4943}" dt="2025-06-15T20:15:21.368" v="781" actId="1076"/>
          <ac:picMkLst>
            <pc:docMk/>
            <pc:sldMk cId="3640432184" sldId="275"/>
            <ac:picMk id="10" creationId="{287354BD-7291-E8E8-7CC7-8E1DB2133063}"/>
          </ac:picMkLst>
        </pc:picChg>
      </pc:sldChg>
      <pc:sldChg chg="addSp delSp modSp add mod modClrScheme chgLayout">
        <pc:chgData name="Daniel Laurentiu Schmidt" userId="9ab8f5a0-558d-473f-8210-f04e6f74bedf" providerId="ADAL" clId="{D80A0EBD-EE11-445B-8AB6-F630743B4943}" dt="2025-06-24T20:39:24.771" v="2257" actId="1076"/>
        <pc:sldMkLst>
          <pc:docMk/>
          <pc:sldMk cId="461529983" sldId="276"/>
        </pc:sldMkLst>
        <pc:spChg chg="mod">
          <ac:chgData name="Daniel Laurentiu Schmidt" userId="9ab8f5a0-558d-473f-8210-f04e6f74bedf" providerId="ADAL" clId="{D80A0EBD-EE11-445B-8AB6-F630743B4943}" dt="2025-06-15T20:15:32.759" v="794" actId="20577"/>
          <ac:spMkLst>
            <pc:docMk/>
            <pc:sldMk cId="461529983" sldId="276"/>
            <ac:spMk id="3" creationId="{7B8BDE39-8371-CEAC-41A8-06956D8C3F4B}"/>
          </ac:spMkLst>
        </pc:spChg>
        <pc:spChg chg="add mod">
          <ac:chgData name="Daniel Laurentiu Schmidt" userId="9ab8f5a0-558d-473f-8210-f04e6f74bedf" providerId="ADAL" clId="{D80A0EBD-EE11-445B-8AB6-F630743B4943}" dt="2025-06-15T20:16:40.472" v="812" actId="1076"/>
          <ac:spMkLst>
            <pc:docMk/>
            <pc:sldMk cId="461529983" sldId="276"/>
            <ac:spMk id="4" creationId="{5E222A1E-4BEB-3F11-F1B8-12D2F2429707}"/>
          </ac:spMkLst>
        </pc:spChg>
        <pc:spChg chg="mod ord">
          <ac:chgData name="Daniel Laurentiu Schmidt" userId="9ab8f5a0-558d-473f-8210-f04e6f74bedf" providerId="ADAL" clId="{D80A0EBD-EE11-445B-8AB6-F630743B4943}" dt="2025-06-24T20:39:24.771" v="2257" actId="1076"/>
          <ac:spMkLst>
            <pc:docMk/>
            <pc:sldMk cId="461529983" sldId="276"/>
            <ac:spMk id="6" creationId="{E09151F1-770D-04B3-4CE8-069D1F678563}"/>
          </ac:spMkLst>
        </pc:spChg>
        <pc:picChg chg="add mod">
          <ac:chgData name="Daniel Laurentiu Schmidt" userId="9ab8f5a0-558d-473f-8210-f04e6f74bedf" providerId="ADAL" clId="{D80A0EBD-EE11-445B-8AB6-F630743B4943}" dt="2025-06-15T20:15:42.195" v="799" actId="1076"/>
          <ac:picMkLst>
            <pc:docMk/>
            <pc:sldMk cId="461529983" sldId="276"/>
            <ac:picMk id="2" creationId="{E40E035D-5ABF-97C3-30B8-966E10D43B79}"/>
          </ac:picMkLst>
        </pc:picChg>
      </pc:sldChg>
      <pc:sldChg chg="addSp modSp add mod ord modClrScheme chgLayout">
        <pc:chgData name="Daniel Laurentiu Schmidt" userId="9ab8f5a0-558d-473f-8210-f04e6f74bedf" providerId="ADAL" clId="{D80A0EBD-EE11-445B-8AB6-F630743B4943}" dt="2025-06-24T20:39:58.802" v="2263" actId="14100"/>
        <pc:sldMkLst>
          <pc:docMk/>
          <pc:sldMk cId="3184352506" sldId="277"/>
        </pc:sldMkLst>
        <pc:spChg chg="mod">
          <ac:chgData name="Daniel Laurentiu Schmidt" userId="9ab8f5a0-558d-473f-8210-f04e6f74bedf" providerId="ADAL" clId="{D80A0EBD-EE11-445B-8AB6-F630743B4943}" dt="2025-06-16T18:38:09.848" v="833"/>
          <ac:spMkLst>
            <pc:docMk/>
            <pc:sldMk cId="3184352506" sldId="277"/>
            <ac:spMk id="2" creationId="{D42E4777-6320-484D-35B8-4FC90A20ACE2}"/>
          </ac:spMkLst>
        </pc:spChg>
        <pc:spChg chg="mod ord">
          <ac:chgData name="Daniel Laurentiu Schmidt" userId="9ab8f5a0-558d-473f-8210-f04e6f74bedf" providerId="ADAL" clId="{D80A0EBD-EE11-445B-8AB6-F630743B4943}" dt="2025-06-24T20:39:58.802" v="2263" actId="14100"/>
          <ac:spMkLst>
            <pc:docMk/>
            <pc:sldMk cId="3184352506" sldId="277"/>
            <ac:spMk id="6" creationId="{2F5EFE83-2DD6-A206-ED36-C0484C6E088D}"/>
          </ac:spMkLst>
        </pc:spChg>
        <pc:spChg chg="mod">
          <ac:chgData name="Daniel Laurentiu Schmidt" userId="9ab8f5a0-558d-473f-8210-f04e6f74bedf" providerId="ADAL" clId="{D80A0EBD-EE11-445B-8AB6-F630743B4943}" dt="2025-06-16T18:55:29.035" v="865" actId="1076"/>
          <ac:spMkLst>
            <pc:docMk/>
            <pc:sldMk cId="3184352506" sldId="277"/>
            <ac:spMk id="7" creationId="{8113B97D-B264-A6C4-ABA6-F079C3841A2C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1:26.842" v="2279" actId="1035"/>
        <pc:sldMkLst>
          <pc:docMk/>
          <pc:sldMk cId="2893984340" sldId="278"/>
        </pc:sldMkLst>
        <pc:spChg chg="mod">
          <ac:chgData name="Daniel Laurentiu Schmidt" userId="9ab8f5a0-558d-473f-8210-f04e6f74bedf" providerId="ADAL" clId="{D80A0EBD-EE11-445B-8AB6-F630743B4943}" dt="2025-06-23T12:58:01.786" v="1906" actId="20577"/>
          <ac:spMkLst>
            <pc:docMk/>
            <pc:sldMk cId="2893984340" sldId="278"/>
            <ac:spMk id="3" creationId="{732C3C5B-AD08-F1C9-CA74-CDE4AC3D08A4}"/>
          </ac:spMkLst>
        </pc:spChg>
        <pc:spChg chg="add mod">
          <ac:chgData name="Daniel Laurentiu Schmidt" userId="9ab8f5a0-558d-473f-8210-f04e6f74bedf" providerId="ADAL" clId="{D80A0EBD-EE11-445B-8AB6-F630743B4943}" dt="2025-06-16T19:13:31.426" v="903" actId="12"/>
          <ac:spMkLst>
            <pc:docMk/>
            <pc:sldMk cId="2893984340" sldId="278"/>
            <ac:spMk id="4" creationId="{7BD96063-02C3-5E2D-7C84-051C0ADE8839}"/>
          </ac:spMkLst>
        </pc:spChg>
        <pc:spChg chg="mod ord">
          <ac:chgData name="Daniel Laurentiu Schmidt" userId="9ab8f5a0-558d-473f-8210-f04e6f74bedf" providerId="ADAL" clId="{D80A0EBD-EE11-445B-8AB6-F630743B4943}" dt="2025-06-24T20:41:26.842" v="2279" actId="1035"/>
          <ac:spMkLst>
            <pc:docMk/>
            <pc:sldMk cId="2893984340" sldId="278"/>
            <ac:spMk id="6" creationId="{B2D48B61-D1ED-AAD8-AB8E-D7E1B8B9B52D}"/>
          </ac:spMkLst>
        </pc:spChg>
      </pc:sldChg>
      <pc:sldChg chg="addSp delSp modSp add del mod modClrScheme chgLayout">
        <pc:chgData name="Daniel Laurentiu Schmidt" userId="9ab8f5a0-558d-473f-8210-f04e6f74bedf" providerId="ADAL" clId="{D80A0EBD-EE11-445B-8AB6-F630743B4943}" dt="2025-06-24T20:41:54.076" v="2287" actId="1035"/>
        <pc:sldMkLst>
          <pc:docMk/>
          <pc:sldMk cId="1667982708" sldId="279"/>
        </pc:sldMkLst>
        <pc:spChg chg="mod">
          <ac:chgData name="Daniel Laurentiu Schmidt" userId="9ab8f5a0-558d-473f-8210-f04e6f74bedf" providerId="ADAL" clId="{D80A0EBD-EE11-445B-8AB6-F630743B4943}" dt="2025-06-16T19:16:24.315" v="939" actId="20577"/>
          <ac:spMkLst>
            <pc:docMk/>
            <pc:sldMk cId="1667982708" sldId="279"/>
            <ac:spMk id="3" creationId="{05F56E37-126A-3466-8B00-89C49AAFD85B}"/>
          </ac:spMkLst>
        </pc:spChg>
        <pc:spChg chg="mod">
          <ac:chgData name="Daniel Laurentiu Schmidt" userId="9ab8f5a0-558d-473f-8210-f04e6f74bedf" providerId="ADAL" clId="{D80A0EBD-EE11-445B-8AB6-F630743B4943}" dt="2025-06-16T19:16:20.276" v="931"/>
          <ac:spMkLst>
            <pc:docMk/>
            <pc:sldMk cId="1667982708" sldId="279"/>
            <ac:spMk id="4" creationId="{99A145CF-A727-429B-0396-E9FA4AB03608}"/>
          </ac:spMkLst>
        </pc:spChg>
        <pc:spChg chg="mod ord">
          <ac:chgData name="Daniel Laurentiu Schmidt" userId="9ab8f5a0-558d-473f-8210-f04e6f74bedf" providerId="ADAL" clId="{D80A0EBD-EE11-445B-8AB6-F630743B4943}" dt="2025-06-24T20:41:54.076" v="2287" actId="1035"/>
          <ac:spMkLst>
            <pc:docMk/>
            <pc:sldMk cId="1667982708" sldId="279"/>
            <ac:spMk id="6" creationId="{D2F0546C-AAFE-7E85-77F9-DC36665345F7}"/>
          </ac:spMkLst>
        </pc:spChg>
      </pc:sldChg>
      <pc:sldChg chg="addSp delSp modSp add del mod">
        <pc:chgData name="Daniel Laurentiu Schmidt" userId="9ab8f5a0-558d-473f-8210-f04e6f74bedf" providerId="ADAL" clId="{D80A0EBD-EE11-445B-8AB6-F630743B4943}" dt="2025-06-23T12:56:18.785" v="1845" actId="47"/>
        <pc:sldMkLst>
          <pc:docMk/>
          <pc:sldMk cId="2601877011" sldId="280"/>
        </pc:sldMkLst>
      </pc:sldChg>
      <pc:sldChg chg="delSp modSp add mod modClrScheme chgLayout">
        <pc:chgData name="Daniel Laurentiu Schmidt" userId="9ab8f5a0-558d-473f-8210-f04e6f74bedf" providerId="ADAL" clId="{D80A0EBD-EE11-445B-8AB6-F630743B4943}" dt="2025-06-24T20:39:41.127" v="2260" actId="14100"/>
        <pc:sldMkLst>
          <pc:docMk/>
          <pc:sldMk cId="3803058074" sldId="281"/>
        </pc:sldMkLst>
        <pc:spChg chg="mod">
          <ac:chgData name="Daniel Laurentiu Schmidt" userId="9ab8f5a0-558d-473f-8210-f04e6f74bedf" providerId="ADAL" clId="{D80A0EBD-EE11-445B-8AB6-F630743B4943}" dt="2025-06-23T08:00:45.318" v="966" actId="20577"/>
          <ac:spMkLst>
            <pc:docMk/>
            <pc:sldMk cId="3803058074" sldId="281"/>
            <ac:spMk id="3" creationId="{1F1C976F-2A3E-AE4E-B9C6-89565BCC1937}"/>
          </ac:spMkLst>
        </pc:spChg>
        <pc:spChg chg="mod">
          <ac:chgData name="Daniel Laurentiu Schmidt" userId="9ab8f5a0-558d-473f-8210-f04e6f74bedf" providerId="ADAL" clId="{D80A0EBD-EE11-445B-8AB6-F630743B4943}" dt="2025-06-24T20:31:34.015" v="2177" actId="403"/>
          <ac:spMkLst>
            <pc:docMk/>
            <pc:sldMk cId="3803058074" sldId="281"/>
            <ac:spMk id="4" creationId="{21793812-83EB-98F9-C1AA-5DDDF9E51F50}"/>
          </ac:spMkLst>
        </pc:spChg>
        <pc:spChg chg="mod ord">
          <ac:chgData name="Daniel Laurentiu Schmidt" userId="9ab8f5a0-558d-473f-8210-f04e6f74bedf" providerId="ADAL" clId="{D80A0EBD-EE11-445B-8AB6-F630743B4943}" dt="2025-06-24T20:39:41.127" v="2260" actId="14100"/>
          <ac:spMkLst>
            <pc:docMk/>
            <pc:sldMk cId="3803058074" sldId="281"/>
            <ac:spMk id="6" creationId="{4AED4F56-7195-E0D7-D522-4BB262165ED5}"/>
          </ac:spMkLst>
        </pc:spChg>
      </pc:sldChg>
      <pc:sldChg chg="add del">
        <pc:chgData name="Daniel Laurentiu Schmidt" userId="9ab8f5a0-558d-473f-8210-f04e6f74bedf" providerId="ADAL" clId="{D80A0EBD-EE11-445B-8AB6-F630743B4943}" dt="2025-06-23T08:01:43.190" v="979" actId="2696"/>
        <pc:sldMkLst>
          <pc:docMk/>
          <pc:sldMk cId="692081194" sldId="282"/>
        </pc:sldMkLst>
      </pc:sldChg>
      <pc:sldChg chg="modSp add mod ord modClrScheme chgLayout">
        <pc:chgData name="Daniel Laurentiu Schmidt" userId="9ab8f5a0-558d-473f-8210-f04e6f74bedf" providerId="ADAL" clId="{D80A0EBD-EE11-445B-8AB6-F630743B4943}" dt="2025-06-24T20:40:17.293" v="2266" actId="14100"/>
        <pc:sldMkLst>
          <pc:docMk/>
          <pc:sldMk cId="1510368498" sldId="283"/>
        </pc:sldMkLst>
        <pc:spChg chg="mod">
          <ac:chgData name="Daniel Laurentiu Schmidt" userId="9ab8f5a0-558d-473f-8210-f04e6f74bedf" providerId="ADAL" clId="{D80A0EBD-EE11-445B-8AB6-F630743B4943}" dt="2025-06-23T12:54:27.669" v="1809" actId="20577"/>
          <ac:spMkLst>
            <pc:docMk/>
            <pc:sldMk cId="1510368498" sldId="283"/>
            <ac:spMk id="2" creationId="{66FDA351-0C36-CE1B-05BB-EE80B892548C}"/>
          </ac:spMkLst>
        </pc:spChg>
        <pc:spChg chg="mod ord">
          <ac:chgData name="Daniel Laurentiu Schmidt" userId="9ab8f5a0-558d-473f-8210-f04e6f74bedf" providerId="ADAL" clId="{D80A0EBD-EE11-445B-8AB6-F630743B4943}" dt="2025-06-24T20:40:17.293" v="2266" actId="14100"/>
          <ac:spMkLst>
            <pc:docMk/>
            <pc:sldMk cId="1510368498" sldId="283"/>
            <ac:spMk id="6" creationId="{B29F58BD-E68B-8200-F803-1BF6500FFDE7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0:43.809" v="2270" actId="1076"/>
        <pc:sldMkLst>
          <pc:docMk/>
          <pc:sldMk cId="4086353399" sldId="284"/>
        </pc:sldMkLst>
        <pc:spChg chg="mod ord">
          <ac:chgData name="Daniel Laurentiu Schmidt" userId="9ab8f5a0-558d-473f-8210-f04e6f74bedf" providerId="ADAL" clId="{D80A0EBD-EE11-445B-8AB6-F630743B4943}" dt="2025-06-24T20:40:43.809" v="2270" actId="1076"/>
          <ac:spMkLst>
            <pc:docMk/>
            <pc:sldMk cId="4086353399" sldId="284"/>
            <ac:spMk id="6" creationId="{9A73F275-46C1-0232-23CD-0594E20FA1B6}"/>
          </ac:spMkLst>
        </pc:spChg>
        <pc:picChg chg="add mod">
          <ac:chgData name="Daniel Laurentiu Schmidt" userId="9ab8f5a0-558d-473f-8210-f04e6f74bedf" providerId="ADAL" clId="{D80A0EBD-EE11-445B-8AB6-F630743B4943}" dt="2025-06-23T12:55:34.004" v="1821" actId="1076"/>
          <ac:picMkLst>
            <pc:docMk/>
            <pc:sldMk cId="4086353399" sldId="284"/>
            <ac:picMk id="5" creationId="{25FAD399-C65F-C235-7B42-860886FC2112}"/>
          </ac:picMkLst>
        </pc:picChg>
      </pc:sldChg>
      <pc:sldChg chg="modSp add mod ord modClrScheme chgLayout">
        <pc:chgData name="Daniel Laurentiu Schmidt" userId="9ab8f5a0-558d-473f-8210-f04e6f74bedf" providerId="ADAL" clId="{D80A0EBD-EE11-445B-8AB6-F630743B4943}" dt="2025-06-24T20:42:28.341" v="2299" actId="1035"/>
        <pc:sldMkLst>
          <pc:docMk/>
          <pc:sldMk cId="1457509898" sldId="285"/>
        </pc:sldMkLst>
        <pc:spChg chg="mod">
          <ac:chgData name="Daniel Laurentiu Schmidt" userId="9ab8f5a0-558d-473f-8210-f04e6f74bedf" providerId="ADAL" clId="{D80A0EBD-EE11-445B-8AB6-F630743B4943}" dt="2025-06-24T20:31:30.272" v="2175" actId="403"/>
          <ac:spMkLst>
            <pc:docMk/>
            <pc:sldMk cId="1457509898" sldId="285"/>
            <ac:spMk id="4" creationId="{5C7F35E6-AB7E-931E-6AC9-32962D1F5DCA}"/>
          </ac:spMkLst>
        </pc:spChg>
        <pc:spChg chg="mod ord">
          <ac:chgData name="Daniel Laurentiu Schmidt" userId="9ab8f5a0-558d-473f-8210-f04e6f74bedf" providerId="ADAL" clId="{D80A0EBD-EE11-445B-8AB6-F630743B4943}" dt="2025-06-24T20:42:28.341" v="2299" actId="1035"/>
          <ac:spMkLst>
            <pc:docMk/>
            <pc:sldMk cId="1457509898" sldId="285"/>
            <ac:spMk id="6" creationId="{FE5F7E66-8DA2-25AB-BC88-E55837F038F7}"/>
          </ac:spMkLst>
        </pc:spChg>
      </pc:sldChg>
      <pc:sldChg chg="modSp add mod modClrScheme chgLayout">
        <pc:chgData name="Daniel Laurentiu Schmidt" userId="9ab8f5a0-558d-473f-8210-f04e6f74bedf" providerId="ADAL" clId="{D80A0EBD-EE11-445B-8AB6-F630743B4943}" dt="2025-06-24T20:36:18.053" v="2228" actId="1076"/>
        <pc:sldMkLst>
          <pc:docMk/>
          <pc:sldMk cId="2495409337" sldId="286"/>
        </pc:sldMkLst>
        <pc:spChg chg="add mod ord">
          <ac:chgData name="Daniel Laurentiu Schmidt" userId="9ab8f5a0-558d-473f-8210-f04e6f74bedf" providerId="ADAL" clId="{D80A0EBD-EE11-445B-8AB6-F630743B4943}" dt="2025-06-24T20:25:49.157" v="2118" actId="26606"/>
          <ac:spMkLst>
            <pc:docMk/>
            <pc:sldMk cId="2495409337" sldId="286"/>
            <ac:spMk id="3" creationId="{62B1C560-2BDE-847D-33EF-4C596A0C62F5}"/>
          </ac:spMkLst>
        </pc:spChg>
        <pc:spChg chg="add mod">
          <ac:chgData name="Daniel Laurentiu Schmidt" userId="9ab8f5a0-558d-473f-8210-f04e6f74bedf" providerId="ADAL" clId="{D80A0EBD-EE11-445B-8AB6-F630743B4943}" dt="2025-06-24T20:35:37.831" v="2224" actId="1076"/>
          <ac:spMkLst>
            <pc:docMk/>
            <pc:sldMk cId="2495409337" sldId="286"/>
            <ac:spMk id="4" creationId="{88553654-773D-B17D-7F35-8FBE157F8DD7}"/>
          </ac:spMkLst>
        </pc:spChg>
        <pc:spChg chg="mod ord">
          <ac:chgData name="Daniel Laurentiu Schmidt" userId="9ab8f5a0-558d-473f-8210-f04e6f74bedf" providerId="ADAL" clId="{D80A0EBD-EE11-445B-8AB6-F630743B4943}" dt="2025-06-24T20:36:18.053" v="2228" actId="1076"/>
          <ac:spMkLst>
            <pc:docMk/>
            <pc:sldMk cId="2495409337" sldId="286"/>
            <ac:spMk id="6" creationId="{77677075-118B-C0A6-1234-3D1F9857DB17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24:33.542" v="2116" actId="403"/>
        <pc:sldMkLst>
          <pc:docMk/>
          <pc:sldMk cId="3527077400" sldId="287"/>
        </pc:sldMkLst>
        <pc:spChg chg="add mod">
          <ac:chgData name="Daniel Laurentiu Schmidt" userId="9ab8f5a0-558d-473f-8210-f04e6f74bedf" providerId="ADAL" clId="{D80A0EBD-EE11-445B-8AB6-F630743B4943}" dt="2025-06-24T20:24:33.542" v="2116" actId="403"/>
          <ac:spMkLst>
            <pc:docMk/>
            <pc:sldMk cId="3527077400" sldId="287"/>
            <ac:spMk id="2" creationId="{92A1373A-69D4-0BF1-308D-9A57F19314D7}"/>
          </ac:spMkLst>
        </pc:spChg>
        <pc:spChg chg="del mod">
          <ac:chgData name="Daniel Laurentiu Schmidt" userId="9ab8f5a0-558d-473f-8210-f04e6f74bedf" providerId="ADAL" clId="{D80A0EBD-EE11-445B-8AB6-F630743B4943}" dt="2025-06-24T20:20:09.372" v="2065"/>
          <ac:spMkLst>
            <pc:docMk/>
            <pc:sldMk cId="3527077400" sldId="287"/>
            <ac:spMk id="3" creationId="{BE44645B-724A-5B8B-8C19-F6AA0AC3ACFD}"/>
          </ac:spMkLst>
        </pc:spChg>
        <pc:spChg chg="del">
          <ac:chgData name="Daniel Laurentiu Schmidt" userId="9ab8f5a0-558d-473f-8210-f04e6f74bedf" providerId="ADAL" clId="{D80A0EBD-EE11-445B-8AB6-F630743B4943}" dt="2025-06-24T20:19:58.045" v="2046" actId="478"/>
          <ac:spMkLst>
            <pc:docMk/>
            <pc:sldMk cId="3527077400" sldId="287"/>
            <ac:spMk id="4" creationId="{383130DA-311A-57BF-D9CB-3EC6EC5DF573}"/>
          </ac:spMkLst>
        </pc:spChg>
        <pc:spChg chg="mod">
          <ac:chgData name="Daniel Laurentiu Schmidt" userId="9ab8f5a0-558d-473f-8210-f04e6f74bedf" providerId="ADAL" clId="{D80A0EBD-EE11-445B-8AB6-F630743B4943}" dt="2025-06-24T20:24:25.832" v="2112" actId="26606"/>
          <ac:spMkLst>
            <pc:docMk/>
            <pc:sldMk cId="3527077400" sldId="287"/>
            <ac:spMk id="6" creationId="{1F5384B0-C5ED-D04C-B5FF-B5A25392AEAB}"/>
          </ac:spMkLst>
        </pc:spChg>
        <pc:picChg chg="del">
          <ac:chgData name="Daniel Laurentiu Schmidt" userId="9ab8f5a0-558d-473f-8210-f04e6f74bedf" providerId="ADAL" clId="{D80A0EBD-EE11-445B-8AB6-F630743B4943}" dt="2025-06-24T20:19:59.771" v="2047" actId="478"/>
          <ac:picMkLst>
            <pc:docMk/>
            <pc:sldMk cId="3527077400" sldId="287"/>
            <ac:picMk id="5" creationId="{A9BC52BC-4046-5396-1D50-6E9BB02AEB6D}"/>
          </ac:picMkLst>
        </pc:picChg>
        <pc:picChg chg="add mod">
          <ac:chgData name="Daniel Laurentiu Schmidt" userId="9ab8f5a0-558d-473f-8210-f04e6f74bedf" providerId="ADAL" clId="{D80A0EBD-EE11-445B-8AB6-F630743B4943}" dt="2025-06-24T20:24:25.832" v="2112" actId="26606"/>
          <ac:picMkLst>
            <pc:docMk/>
            <pc:sldMk cId="3527077400" sldId="287"/>
            <ac:picMk id="2050" creationId="{E6B9BE86-AD5C-E713-76A4-EB8055C56F98}"/>
          </ac:picMkLst>
        </pc:picChg>
      </pc:sldChg>
      <pc:sldChg chg="delSp modSp add mod modClrScheme chgLayout">
        <pc:chgData name="Daniel Laurentiu Schmidt" userId="9ab8f5a0-558d-473f-8210-f04e6f74bedf" providerId="ADAL" clId="{D80A0EBD-EE11-445B-8AB6-F630743B4943}" dt="2025-06-24T20:42:55.448" v="2303" actId="1076"/>
        <pc:sldMkLst>
          <pc:docMk/>
          <pc:sldMk cId="78095804" sldId="288"/>
        </pc:sldMkLst>
        <pc:spChg chg="del mod">
          <ac:chgData name="Daniel Laurentiu Schmidt" userId="9ab8f5a0-558d-473f-8210-f04e6f74bedf" providerId="ADAL" clId="{D80A0EBD-EE11-445B-8AB6-F630743B4943}" dt="2025-06-24T20:29:40.805" v="2142"/>
          <ac:spMkLst>
            <pc:docMk/>
            <pc:sldMk cId="78095804" sldId="288"/>
            <ac:spMk id="3" creationId="{75E7A217-3DD5-0EA6-6538-2311BABC6D89}"/>
          </ac:spMkLst>
        </pc:spChg>
        <pc:spChg chg="mod">
          <ac:chgData name="Daniel Laurentiu Schmidt" userId="9ab8f5a0-558d-473f-8210-f04e6f74bedf" providerId="ADAL" clId="{D80A0EBD-EE11-445B-8AB6-F630743B4943}" dt="2025-06-24T20:30:58.731" v="2167" actId="403"/>
          <ac:spMkLst>
            <pc:docMk/>
            <pc:sldMk cId="78095804" sldId="288"/>
            <ac:spMk id="4" creationId="{27A37E45-5122-09D4-49BD-CCB288FC0376}"/>
          </ac:spMkLst>
        </pc:spChg>
        <pc:spChg chg="mod ord">
          <ac:chgData name="Daniel Laurentiu Schmidt" userId="9ab8f5a0-558d-473f-8210-f04e6f74bedf" providerId="ADAL" clId="{D80A0EBD-EE11-445B-8AB6-F630743B4943}" dt="2025-06-24T20:42:55.448" v="2303" actId="1076"/>
          <ac:spMkLst>
            <pc:docMk/>
            <pc:sldMk cId="78095804" sldId="288"/>
            <ac:spMk id="6" creationId="{5342B8E7-DFBE-752D-DC8F-22B5B38B8BAC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3:07.565" v="2306" actId="1076"/>
        <pc:sldMkLst>
          <pc:docMk/>
          <pc:sldMk cId="3937631067" sldId="289"/>
        </pc:sldMkLst>
        <pc:spChg chg="add mod ord">
          <ac:chgData name="Daniel Laurentiu Schmidt" userId="9ab8f5a0-558d-473f-8210-f04e6f74bedf" providerId="ADAL" clId="{D80A0EBD-EE11-445B-8AB6-F630743B4943}" dt="2025-06-24T20:43:07.565" v="2306" actId="1076"/>
          <ac:spMkLst>
            <pc:docMk/>
            <pc:sldMk cId="3937631067" sldId="289"/>
            <ac:spMk id="3" creationId="{5EE94DED-7A2B-B3D1-87FD-D1AD2901C16A}"/>
          </ac:spMkLst>
        </pc:spChg>
        <pc:spChg chg="del mod">
          <ac:chgData name="Daniel Laurentiu Schmidt" userId="9ab8f5a0-558d-473f-8210-f04e6f74bedf" providerId="ADAL" clId="{D80A0EBD-EE11-445B-8AB6-F630743B4943}" dt="2025-06-24T20:32:42.404" v="2191" actId="478"/>
          <ac:spMkLst>
            <pc:docMk/>
            <pc:sldMk cId="3937631067" sldId="289"/>
            <ac:spMk id="4" creationId="{4390C54E-9157-45C9-C731-5D101DC4DB39}"/>
          </ac:spMkLst>
        </pc:spChg>
        <pc:spChg chg="del">
          <ac:chgData name="Daniel Laurentiu Schmidt" userId="9ab8f5a0-558d-473f-8210-f04e6f74bedf" providerId="ADAL" clId="{D80A0EBD-EE11-445B-8AB6-F630743B4943}" dt="2025-06-24T20:32:40.100" v="2190" actId="478"/>
          <ac:spMkLst>
            <pc:docMk/>
            <pc:sldMk cId="3937631067" sldId="289"/>
            <ac:spMk id="6" creationId="{9AA59FCB-888B-F60E-98EE-2502CE14A8FD}"/>
          </ac:spMkLst>
        </pc:spChg>
      </pc:sldChg>
      <pc:sldChg chg="modSp add mod">
        <pc:chgData name="Daniel Laurentiu Schmidt" userId="9ab8f5a0-558d-473f-8210-f04e6f74bedf" providerId="ADAL" clId="{D80A0EBD-EE11-445B-8AB6-F630743B4943}" dt="2025-06-24T20:43:19.765" v="2316" actId="20577"/>
        <pc:sldMkLst>
          <pc:docMk/>
          <pc:sldMk cId="3438298875" sldId="290"/>
        </pc:sldMkLst>
        <pc:spChg chg="mod">
          <ac:chgData name="Daniel Laurentiu Schmidt" userId="9ab8f5a0-558d-473f-8210-f04e6f74bedf" providerId="ADAL" clId="{D80A0EBD-EE11-445B-8AB6-F630743B4943}" dt="2025-06-24T20:43:19.765" v="2316" actId="20577"/>
          <ac:spMkLst>
            <pc:docMk/>
            <pc:sldMk cId="3438298875" sldId="290"/>
            <ac:spMk id="3" creationId="{74061CB3-B102-B6C1-96E5-E6801DBFB608}"/>
          </ac:spMkLst>
        </pc:spChg>
      </pc:sldChg>
      <pc:sldMasterChg chg="del delSldLayout">
        <pc:chgData name="Daniel Laurentiu Schmidt" userId="9ab8f5a0-558d-473f-8210-f04e6f74bedf" providerId="ADAL" clId="{D80A0EBD-EE11-445B-8AB6-F630743B4943}" dt="2025-06-15T11:33:36.452" v="11" actId="2696"/>
        <pc:sldMasterMkLst>
          <pc:docMk/>
          <pc:sldMasterMk cId="1847577672" sldId="2147483648"/>
        </pc:sldMasterMkLst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72983850" sldId="2147483649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023463982" sldId="2147483650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87438322" sldId="2147483651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75532926" sldId="2147483652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563114704" sldId="214748365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09220354" sldId="2147483654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68965955" sldId="214748365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17694119" sldId="2147483656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1411047362" sldId="2147483657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567143428" sldId="2147483658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388407558" sldId="2147483659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4:40.791" v="100" actId="2696"/>
        <pc:sldMasterMkLst>
          <pc:docMk/>
          <pc:sldMasterMk cId="2689429688" sldId="2147483660"/>
        </pc:sldMasterMkLst>
        <pc:sldLayoutChg chg="del">
          <pc:chgData name="Daniel Laurentiu Schmidt" userId="9ab8f5a0-558d-473f-8210-f04e6f74bedf" providerId="ADAL" clId="{D80A0EBD-EE11-445B-8AB6-F630743B4943}" dt="2025-06-15T11:54:40.791" v="100" actId="2696"/>
          <pc:sldLayoutMkLst>
            <pc:docMk/>
            <pc:sldMasterMk cId="2689429688" sldId="2147483660"/>
            <pc:sldLayoutMk cId="1244070193" sldId="214748366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25.088" v="74" actId="47"/>
          <pc:sldLayoutMkLst>
            <pc:docMk/>
            <pc:sldMasterMk cId="2689429688" sldId="2147483660"/>
            <pc:sldLayoutMk cId="2341215347" sldId="214748366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14.376" v="71" actId="2696"/>
          <pc:sldLayoutMkLst>
            <pc:docMk/>
            <pc:sldMasterMk cId="2689429688" sldId="2147483660"/>
            <pc:sldLayoutMk cId="4223575897" sldId="2147483666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3:30.053" v="84" actId="47"/>
        <pc:sldMasterMkLst>
          <pc:docMk/>
          <pc:sldMasterMk cId="358638411" sldId="2147483679"/>
        </pc:sldMasterMkLst>
        <pc:sldLayoutChg chg="del">
          <pc:chgData name="Daniel Laurentiu Schmidt" userId="9ab8f5a0-558d-473f-8210-f04e6f74bedf" providerId="ADAL" clId="{D80A0EBD-EE11-445B-8AB6-F630743B4943}" dt="2025-06-15T11:53:30.053" v="84" actId="47"/>
          <pc:sldLayoutMkLst>
            <pc:docMk/>
            <pc:sldMasterMk cId="358638411" sldId="2147483679"/>
            <pc:sldLayoutMk cId="2704232725" sldId="2147483685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5:39:01.552" v="124" actId="2696"/>
        <pc:sldMasterMkLst>
          <pc:docMk/>
          <pc:sldMasterMk cId="1587414880" sldId="2147483698"/>
        </pc:sldMasterMkLst>
        <pc:sldLayoutChg chg="del">
          <pc:chgData name="Daniel Laurentiu Schmidt" userId="9ab8f5a0-558d-473f-8210-f04e6f74bedf" providerId="ADAL" clId="{D80A0EBD-EE11-445B-8AB6-F630743B4943}" dt="2025-06-15T15:38:58.519" v="123" actId="2696"/>
          <pc:sldLayoutMkLst>
            <pc:docMk/>
            <pc:sldMasterMk cId="1587414880" sldId="2147483698"/>
            <pc:sldLayoutMk cId="861526556" sldId="2147483704"/>
          </pc:sldLayoutMkLst>
        </pc:sldLayoutChg>
        <pc:sldLayoutChg chg="del">
          <pc:chgData name="Daniel Laurentiu Schmidt" userId="9ab8f5a0-558d-473f-8210-f04e6f74bedf" providerId="ADAL" clId="{D80A0EBD-EE11-445B-8AB6-F630743B4943}" dt="2025-06-15T15:39:01.552" v="124" actId="2696"/>
          <pc:sldLayoutMkLst>
            <pc:docMk/>
            <pc:sldMasterMk cId="1587414880" sldId="2147483698"/>
            <pc:sldLayoutMk cId="2347257134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18F04-716F-4EA1-8D94-EE650D13863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2F96-FB4F-4FE3-9775-2EE627221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7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8B795-E6EE-ACAA-DDF0-5486E455C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C7683-7D11-99D6-63BF-E8B73A58A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39883-5CDC-65C1-FEE3-EAD8732D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A5727-7E88-654A-1ACE-64CF538CB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6DB7-345B-1F96-9596-5F61A790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045C1-E130-6549-8F0D-B597AAEEA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ED211-A17D-4212-891F-A467E794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048D-0C21-F7B2-80F7-64A4BCB23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399AE-E440-7260-0D3E-E9FCB0C3F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EAFE7-AB00-9872-D5EB-03E7EFC79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CBBF1-3B22-275E-DEE0-065E5CF07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762E7-9272-51D7-5F37-E495287C1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F21A6-6229-67AC-B443-EEFFADF2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A96E1-CD8D-8E25-4ACB-4B0D8CA25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CEC29-B49A-7814-9896-AF8416BBF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E8E1F-7336-5139-CF7E-CB20C53A8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A26BC-E0BC-B143-E1BF-2D654A56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56645-8A8F-6672-D884-50EDE56E0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907CB-DC3C-301B-31E7-B24AFAC9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7C5-0FA1-4DC3-FDE8-8C19D722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1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28333-DEE2-00A9-F2DC-72737E43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DCD12-D09E-EB84-1319-ED47E6ADB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A2E9D-6B6E-FAF5-526F-832158CFC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98A9-3417-2023-A654-9E4ED971D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217A-15D0-FDBC-D88D-32367D05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AA9D0-0D0E-4632-6D5E-B03315AF6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8B5E9-B10A-480F-E9DF-019431B25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48245-72CA-2608-532F-1C4B349E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ACB05-28F2-3706-FDF8-97E9F3ED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4D565-580D-10C4-B2FC-31ACB5E1A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A4EDA-106D-38A4-E4DC-D0BC492F8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78B6-FCDE-CC4F-6777-FEDA5DB9D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1FAAA-711B-3846-672C-993884D2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C8E54-22FC-4E60-0D51-0F72E6445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92632-F31D-7BAC-011D-9DC62066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614C-72A7-8F28-0F64-D520E049D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23B4-D8D5-EFBB-FA95-0738B183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E3493-88A0-A15D-229F-E0F2050B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5215C-9960-05AF-7CBE-5D091EEE9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46C1-026A-3A40-D911-20521F4C5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C84A-5DB9-2AC2-DDDE-99D050CE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68646-174C-687F-9586-E597DE39F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1E302-D9EB-8E03-894F-B38552907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E2497-6AA7-BE11-C737-7E38277AD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A1477-0123-42A0-0A83-E19DB7DA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8C9B2-F92F-7119-0531-CBE79B5B9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CA2E8-182F-9CC9-62D4-2E320239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6DED-3A43-85DB-8CAD-96B318F46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7975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3242618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39836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956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743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81097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347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6481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096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53313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0714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7321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72" y="2073271"/>
            <a:ext cx="609602" cy="24384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1" y="1941404"/>
            <a:ext cx="3357490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 sz="2800"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9"/>
            <a:ext cx="9263708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1" y="4630429"/>
            <a:ext cx="1217274" cy="37425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280000"/>
              </a:lnSpc>
              <a:buClrTx/>
              <a:buSzTx/>
              <a:buNone/>
              <a:defRPr sz="1600"/>
            </a:lvl1pPr>
          </a:lstStyle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1" y="4389129"/>
            <a:ext cx="1328094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72780404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60088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676522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285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83228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577713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415715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86074466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7478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6041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68876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27910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28575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30295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62772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3157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26399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79374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69" y="2073270"/>
            <a:ext cx="609601" cy="2438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5"/>
            <a:ext cx="9263708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0" y="4630425"/>
            <a:ext cx="1217274" cy="44688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4389125"/>
            <a:ext cx="1328093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612722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2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6592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55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779472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846373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4586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613188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496843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76729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027513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08457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66521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29544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26379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817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44997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0280948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6574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2632318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7796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894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86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874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5" r:id="rId6"/>
    <p:sldLayoutId id="2147483706" r:id="rId7"/>
    <p:sldLayoutId id="2147483707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ransition spd="med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uvladila/EndavaDesignPattern/tree/master/StrategyDesignPattern.Af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uvladila/EndavaDesignPattern/tree/master/TemplateMethodDesignPattern.Af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sert presentation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 to the basics:</a:t>
            </a:r>
            <a:br>
              <a:rPr lang="en-US" dirty="0"/>
            </a:br>
            <a:r>
              <a:rPr lang="en-US" dirty="0"/>
              <a:t>			Strategy &amp; Template Method</a:t>
            </a:r>
            <a:r>
              <a:rPr lang="en-US" dirty="0">
                <a:solidFill>
                  <a:srgbClr val="FF5640"/>
                </a:solidFill>
              </a:rPr>
              <a:t>.</a:t>
            </a:r>
            <a:endParaRPr dirty="0">
              <a:solidFill>
                <a:srgbClr val="FF5640"/>
              </a:solidFill>
            </a:endParaRPr>
          </a:p>
        </p:txBody>
      </p:sp>
      <p:pic>
        <p:nvPicPr>
          <p:cNvPr id="2" name="arrow.svg" descr="arrow.svg">
            <a:extLst>
              <a:ext uri="{FF2B5EF4-FFF2-40B4-BE49-F238E27FC236}">
                <a16:creationId xmlns:a16="http://schemas.microsoft.com/office/drawing/2014/main" id="{708F5AB2-FD10-8B2A-82AB-6CFC810712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13404" y="8042557"/>
            <a:ext cx="1188452" cy="113100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subtitle here if needed">
            <a:extLst>
              <a:ext uri="{FF2B5EF4-FFF2-40B4-BE49-F238E27FC236}">
                <a16:creationId xmlns:a16="http://schemas.microsoft.com/office/drawing/2014/main" id="{75761519-73CD-674D-6679-ABE98663BB52}"/>
              </a:ext>
            </a:extLst>
          </p:cNvPr>
          <p:cNvSpPr txBox="1"/>
          <p:nvPr/>
        </p:nvSpPr>
        <p:spPr>
          <a:xfrm>
            <a:off x="2605937" y="5784070"/>
            <a:ext cx="129491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 marL="0" marR="0" lvl="0" indent="0" algn="l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ava Sans"/>
                <a:ea typeface="+mn-ea"/>
                <a:cs typeface="+mn-cs"/>
                <a:sym typeface="Poppins Regular"/>
              </a:rPr>
              <a:t>Explaining design patterns with real life examples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DEFD-2AA3-21EC-70C6-50269981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33FA05-C034-27DE-6F7E-9DE2B99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3485"/>
            <a:ext cx="6408050" cy="1402948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6C7B-208A-5AC4-CF35-8A50E6CE5EB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3F2B5-3156-572D-6489-894DB9066AB2}"/>
              </a:ext>
            </a:extLst>
          </p:cNvPr>
          <p:cNvSpPr txBox="1"/>
          <p:nvPr/>
        </p:nvSpPr>
        <p:spPr>
          <a:xfrm>
            <a:off x="1006004" y="4508439"/>
            <a:ext cx="19467871" cy="6499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bg2"/>
                </a:solidFill>
                <a:sym typeface="Poppins Regular"/>
              </a:rPr>
              <a:t>The Strategy design pattern is a behavioral pattern that allows you to define a family of algorithms, encapsulate each one, and make them interchangeable at runtime. </a:t>
            </a:r>
            <a:br>
              <a:rPr lang="en-US" sz="4800" dirty="0">
                <a:solidFill>
                  <a:schemeClr val="bg2"/>
                </a:solidFill>
                <a:sym typeface="Poppins Regular"/>
              </a:rPr>
            </a:br>
            <a:br>
              <a:rPr lang="en-US" sz="4800" dirty="0">
                <a:solidFill>
                  <a:schemeClr val="bg2"/>
                </a:solidFill>
                <a:sym typeface="Poppins Regular"/>
              </a:rPr>
            </a:br>
            <a:r>
              <a:rPr lang="en-US" sz="4800" dirty="0">
                <a:solidFill>
                  <a:schemeClr val="bg2"/>
                </a:solidFill>
                <a:sym typeface="Poppins Regular"/>
              </a:rPr>
              <a:t>It lets you vary an algorithm’s behavior independently from the code that uses it, promoting flexibility and reducing tight coupling.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65849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3754E-F329-12FE-2EC3-5CA42947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15503E-6998-4268-C1F5-6AFA2187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01046"/>
            <a:ext cx="7520940" cy="779214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Strategy</a:t>
            </a:r>
          </a:p>
        </p:txBody>
      </p:sp>
      <p:pic>
        <p:nvPicPr>
          <p:cNvPr id="5" name="Picture 4" descr="A diagram of a message&#10;&#10;AI-generated content may be incorrect.">
            <a:extLst>
              <a:ext uri="{FF2B5EF4-FFF2-40B4-BE49-F238E27FC236}">
                <a16:creationId xmlns:a16="http://schemas.microsoft.com/office/drawing/2014/main" id="{090D8BE8-5868-CFE5-523E-849FBE5F8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65" y="2628900"/>
            <a:ext cx="14813280" cy="104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12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2592-FB2C-84E9-0E8F-C5A5F82B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16" y="1279502"/>
            <a:ext cx="12502704" cy="1120798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Strategy </a:t>
            </a:r>
          </a:p>
        </p:txBody>
      </p:sp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AA3FFF34-8EEF-403D-0C6C-34700FAF8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3243621"/>
            <a:ext cx="8562536" cy="9027892"/>
          </a:xfrm>
          <a:prstGeom prst="rect">
            <a:avLst/>
          </a:prstGeom>
        </p:spPr>
      </p:pic>
      <p:pic>
        <p:nvPicPr>
          <p:cNvPr id="6" name="Picture 5" descr="A diagram of a program&#10;&#10;AI-generated content may be incorrect.">
            <a:extLst>
              <a:ext uri="{FF2B5EF4-FFF2-40B4-BE49-F238E27FC236}">
                <a16:creationId xmlns:a16="http://schemas.microsoft.com/office/drawing/2014/main" id="{A6C60610-90B0-3D1B-899E-0B19148E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2" y="3243621"/>
            <a:ext cx="11002328" cy="9090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BB5EC-5385-24ED-00BA-7BA4BB8CFAA6}"/>
              </a:ext>
            </a:extLst>
          </p:cNvPr>
          <p:cNvSpPr txBox="1"/>
          <p:nvPr/>
        </p:nvSpPr>
        <p:spPr>
          <a:xfrm>
            <a:off x="7863840" y="3306239"/>
            <a:ext cx="1653538" cy="664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192B37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Strategy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3DEB2-9AEE-9C0A-D35E-1FF31662F8F6}"/>
              </a:ext>
            </a:extLst>
          </p:cNvPr>
          <p:cNvSpPr txBox="1"/>
          <p:nvPr/>
        </p:nvSpPr>
        <p:spPr>
          <a:xfrm>
            <a:off x="21793303" y="3306239"/>
            <a:ext cx="1401025" cy="664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192B37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Strategy 2</a:t>
            </a:r>
          </a:p>
        </p:txBody>
      </p:sp>
    </p:spTree>
    <p:extLst>
      <p:ext uri="{BB962C8B-B14F-4D97-AF65-F5344CB8AC3E}">
        <p14:creationId xmlns:p14="http://schemas.microsoft.com/office/powerpoint/2010/main" val="16720507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7DE0-7813-7B38-8A01-827AB2DA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9FF163-2E35-9F16-6224-D4C5E67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6319"/>
            <a:ext cx="9875356" cy="1402948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Pros &amp; Cons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269AA-5297-841D-F043-801AAD8C97F9}"/>
              </a:ext>
            </a:extLst>
          </p:cNvPr>
          <p:cNvSpPr txBox="1"/>
          <p:nvPr/>
        </p:nvSpPr>
        <p:spPr>
          <a:xfrm>
            <a:off x="1006004" y="3888952"/>
            <a:ext cx="11864176" cy="7520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Promotes Single Responsibility &amp; Open/Closed Principles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Allows you to easily change implementations at runtime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Encapsulates behavior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Easier to test and maintain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1DAF4-1DC3-4A83-82F7-795857999E94}"/>
              </a:ext>
            </a:extLst>
          </p:cNvPr>
          <p:cNvSpPr txBox="1"/>
          <p:nvPr/>
        </p:nvSpPr>
        <p:spPr>
          <a:xfrm>
            <a:off x="13670280" y="3888952"/>
            <a:ext cx="9349740" cy="5111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❌ The client (class that contains the context) must be aware of the available strategies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❌ May overcomplicate simple logic, if not used properly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04321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2CAE-536A-1241-85D1-307774376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ED4F56-7195-E0D7-D522-4BB26216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08720"/>
            <a:ext cx="6531618" cy="1402948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976F-2A3E-AE4E-B9C6-89565BCC1937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3812-83EB-98F9-C1AA-5DDDF9E51F50}"/>
              </a:ext>
            </a:extLst>
          </p:cNvPr>
          <p:cNvSpPr txBox="1"/>
          <p:nvPr/>
        </p:nvSpPr>
        <p:spPr>
          <a:xfrm>
            <a:off x="1006004" y="4663820"/>
            <a:ext cx="21031036" cy="1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Poppins Regular"/>
              </a:rPr>
              <a:t>https://github.com/alexandruvladila/EndavaDesignPattern</a:t>
            </a:r>
            <a:endParaRPr kumimoji="0" lang="en-US" sz="54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279CD-02F9-7C25-619F-10BB488B256C}"/>
              </a:ext>
            </a:extLst>
          </p:cNvPr>
          <p:cNvSpPr txBox="1"/>
          <p:nvPr/>
        </p:nvSpPr>
        <p:spPr>
          <a:xfrm>
            <a:off x="1006004" y="5955969"/>
            <a:ext cx="8778076" cy="1181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 tooltip="StrategyDesignPattern.Af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StrategyDesignPattern.After</a:t>
            </a:r>
            <a:endParaRPr kumimoji="0" lang="en-US" sz="4800" i="0" strike="noStrike" cap="none" spc="0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30580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8445-6BCB-6D83-C3CC-B89546DB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5EFE83-2DD6-A206-ED36-C0484C6E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3485"/>
            <a:ext cx="8412316" cy="1402948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C3F1F-06E1-3330-2C9F-1DD0A81BAE4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E4777-6320-484D-35B8-4FC90A20ACE2}"/>
              </a:ext>
            </a:extLst>
          </p:cNvPr>
          <p:cNvSpPr txBox="1"/>
          <p:nvPr/>
        </p:nvSpPr>
        <p:spPr>
          <a:xfrm>
            <a:off x="1303184" y="5380929"/>
            <a:ext cx="20916736" cy="2954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bg2"/>
                </a:solidFill>
              </a:rPr>
              <a:t>The </a:t>
            </a:r>
            <a:r>
              <a:rPr lang="en-US" sz="4800" b="1" dirty="0">
                <a:solidFill>
                  <a:schemeClr val="bg2"/>
                </a:solidFill>
              </a:rPr>
              <a:t>Template Method</a:t>
            </a:r>
            <a:r>
              <a:rPr lang="en-US" sz="4800" dirty="0">
                <a:solidFill>
                  <a:schemeClr val="bg2"/>
                </a:solidFill>
              </a:rPr>
              <a:t> design pattern defines the </a:t>
            </a:r>
            <a:r>
              <a:rPr lang="en-US" sz="4800" b="1" dirty="0">
                <a:solidFill>
                  <a:schemeClr val="bg2"/>
                </a:solidFill>
              </a:rPr>
              <a:t>skeleton of an algorithm</a:t>
            </a:r>
            <a:r>
              <a:rPr lang="en-US" sz="4800" dirty="0">
                <a:solidFill>
                  <a:schemeClr val="bg2"/>
                </a:solidFill>
              </a:rPr>
              <a:t> in a base class, allowing subclasses to </a:t>
            </a:r>
            <a:r>
              <a:rPr lang="en-US" sz="4800" b="1" dirty="0">
                <a:solidFill>
                  <a:schemeClr val="bg2"/>
                </a:solidFill>
              </a:rPr>
              <a:t>override specific steps</a:t>
            </a:r>
            <a:r>
              <a:rPr lang="en-US" sz="4800" dirty="0">
                <a:solidFill>
                  <a:schemeClr val="bg2"/>
                </a:solidFill>
              </a:rPr>
              <a:t> without changing the overall structure.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43525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676AB-4496-7AC8-FCFA-8A223B7B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73F275-46C1-0232-23CD-0594E20F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82860"/>
            <a:ext cx="12389956" cy="1402948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Template Method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75E74-D70C-9B9C-3E98-D668F7D3C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49" y="3392327"/>
            <a:ext cx="19514901" cy="90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33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F4AE3-885A-AAFC-E910-DD251B2F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D48B61-D1ED-AAD8-AB8E-D7E1B8B9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1728"/>
            <a:ext cx="17556316" cy="1402948"/>
          </a:xfrm>
        </p:spPr>
        <p:txBody>
          <a:bodyPr>
            <a:normAutofit/>
          </a:bodyPr>
          <a:lstStyle/>
          <a:p>
            <a:r>
              <a:rPr lang="en-US" dirty="0"/>
              <a:t>Implementing Template Method </a:t>
            </a:r>
          </a:p>
        </p:txBody>
      </p:sp>
      <p:pic>
        <p:nvPicPr>
          <p:cNvPr id="8" name="Picture 7" descr="A diagram of a message&#10;&#10;AI-generated content may be incorrect.">
            <a:extLst>
              <a:ext uri="{FF2B5EF4-FFF2-40B4-BE49-F238E27FC236}">
                <a16:creationId xmlns:a16="http://schemas.microsoft.com/office/drawing/2014/main" id="{D1F88ECA-B20C-9AD2-6AF3-DCC7BF92F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61" y="3660326"/>
            <a:ext cx="20430277" cy="86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843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AE222-1E8B-F62E-CDAC-5E940510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F0546C-AAFE-7E85-77F9-DC366653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1728"/>
            <a:ext cx="14195896" cy="1402948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Method Pros &amp; Cons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9A145CF-A727-429B-0396-E9FA4AB03608}"/>
              </a:ext>
            </a:extLst>
          </p:cNvPr>
          <p:cNvSpPr txBox="1">
            <a:spLocks/>
          </p:cNvSpPr>
          <p:nvPr/>
        </p:nvSpPr>
        <p:spPr>
          <a:xfrm>
            <a:off x="1006004" y="4545171"/>
            <a:ext cx="11751081" cy="77778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 typeface="Arial" panose="020B0604020202020204" pitchFamily="34" charset="0"/>
              <a:buChar char="•"/>
              <a:tabLst/>
              <a:defRPr lang="en-US" sz="2400" b="0" i="0" u="none" strike="noStrike" cap="none" spc="0" baseline="0" dirty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1pPr>
            <a:lvl2pPr marL="89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2pPr>
            <a:lvl3pPr marL="153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3pPr>
            <a:lvl4pPr marL="216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4pPr>
            <a:lvl5pPr marL="280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5pPr>
            <a:lvl6pPr marL="343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6pPr>
            <a:lvl7pPr marL="407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7pPr>
            <a:lvl8pPr marL="470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8pPr>
            <a:lvl9pPr marL="534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✔️ Promotes Code Reuse</a:t>
            </a:r>
            <a:br>
              <a:rPr lang="en-US" sz="4400" kern="0" dirty="0">
                <a:solidFill>
                  <a:schemeClr val="bg2"/>
                </a:solidFill>
              </a:rPr>
            </a:br>
            <a:endParaRPr lang="en-US" sz="4400" kern="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 ✔️ Consistent Algorithm Structure</a:t>
            </a:r>
          </a:p>
          <a:p>
            <a:pPr>
              <a:buClr>
                <a:schemeClr val="bg2"/>
              </a:buClr>
            </a:pPr>
            <a:endParaRPr lang="en-US" sz="4400" kern="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 ✔️ Supports the Open/Closed Principle</a:t>
            </a:r>
          </a:p>
          <a:p>
            <a:pPr marL="0" indent="0">
              <a:buClr>
                <a:schemeClr val="bg2"/>
              </a:buClr>
              <a:buNone/>
            </a:pPr>
            <a:endParaRPr lang="en-US" sz="4400" kern="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DEF8F-11BA-6707-8B45-F8916A3D7A24}"/>
              </a:ext>
            </a:extLst>
          </p:cNvPr>
          <p:cNvSpPr txBox="1"/>
          <p:nvPr/>
        </p:nvSpPr>
        <p:spPr>
          <a:xfrm>
            <a:off x="15201900" y="4545171"/>
            <a:ext cx="8755381" cy="3441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 ❌ Tight Coupling Between Base and Subclasses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  ❌ Can violate </a:t>
            </a:r>
            <a:r>
              <a:rPr lang="en-US" sz="4000" dirty="0" err="1">
                <a:solidFill>
                  <a:schemeClr val="bg2"/>
                </a:solidFill>
                <a:sym typeface="Poppins Regular"/>
              </a:rPr>
              <a:t>Liskov</a:t>
            </a:r>
            <a:r>
              <a:rPr lang="en-US" sz="4000" dirty="0">
                <a:solidFill>
                  <a:schemeClr val="bg2"/>
                </a:solidFill>
                <a:sym typeface="Poppins Regular"/>
              </a:rPr>
              <a:t> principle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79827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3855-5C5F-AA9A-565A-0CF7C69E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5F7E66-8DA2-25AB-BC88-E55837F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8666"/>
            <a:ext cx="10949776" cy="1402948"/>
          </a:xfrm>
        </p:spPr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80A3C-C3A9-41F9-C4FE-3AC4F1C67E37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1F6D-7353-B270-B474-7C9AB95936DF}"/>
              </a:ext>
            </a:extLst>
          </p:cNvPr>
          <p:cNvSpPr txBox="1"/>
          <p:nvPr/>
        </p:nvSpPr>
        <p:spPr>
          <a:xfrm>
            <a:off x="1006004" y="4663820"/>
            <a:ext cx="21031036" cy="1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Poppins Regular"/>
              </a:rPr>
              <a:t>https://github.com/alexandruvladila/EndavaDesignPattern</a:t>
            </a:r>
            <a:endParaRPr kumimoji="0" lang="en-US" sz="54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B949-BDE2-EC57-DC83-5C2822BA49AE}"/>
              </a:ext>
            </a:extLst>
          </p:cNvPr>
          <p:cNvSpPr txBox="1"/>
          <p:nvPr/>
        </p:nvSpPr>
        <p:spPr>
          <a:xfrm>
            <a:off x="1006004" y="6437372"/>
            <a:ext cx="1147555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 tooltip="TemplateMethodDesignPattern.Af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TemplateMethodDesignPattern.After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098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59F236-A75B-5943-251C-16B07557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05" y="1593537"/>
            <a:ext cx="6303384" cy="167932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5B22D-8072-6C69-AC79-EC4038178030}"/>
              </a:ext>
            </a:extLst>
          </p:cNvPr>
          <p:cNvSpPr txBox="1"/>
          <p:nvPr/>
        </p:nvSpPr>
        <p:spPr>
          <a:xfrm>
            <a:off x="254421" y="8443685"/>
            <a:ext cx="6809319" cy="2186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/>
                </a:solidFill>
              </a:rPr>
              <a:t>Senior Developer</a:t>
            </a:r>
            <a:endParaRPr lang="en-US" sz="4400" dirty="0">
              <a:solidFill>
                <a:schemeClr val="bg2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2"/>
                </a:solidFill>
              </a:rPr>
              <a:t>Alex Vladila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CD6E7-0E54-BCF2-09CA-FCA7772CA821}"/>
              </a:ext>
            </a:extLst>
          </p:cNvPr>
          <p:cNvSpPr txBox="1"/>
          <p:nvPr/>
        </p:nvSpPr>
        <p:spPr>
          <a:xfrm>
            <a:off x="9218140" y="2004620"/>
            <a:ext cx="13808055" cy="9706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I’m a software engineer with almost 20 years of experience, primarily working with Microsoft technologies like .NET Web API, MVC, WPF, .NET Core and SQL Server.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My work has primarily centered on backend development, though I’ve also worked with frontend frameworks like Angular and Knockout JS when needed.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Over the years, I’ve contributed to projects across several industries, including energy, telecommunications, banking, advertising, and healthcare.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 joined Endava in the autumn of 2024.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In my free time, I enjoy reading and trying to play guitar.</a:t>
            </a:r>
            <a:br>
              <a:rPr lang="en-US" sz="3600" dirty="0">
                <a:solidFill>
                  <a:schemeClr val="bg2"/>
                </a:solidFill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ion-alexandru.vladila@endava.com</a:t>
            </a:r>
            <a:endParaRPr kumimoji="0" lang="en-US" sz="36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1C436-24AC-7BD6-3011-B6991BEA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11" y="3272861"/>
            <a:ext cx="3516089" cy="4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05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DC5B-6F34-AC8F-443F-12E728DC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94DED-7A2B-B3D1-87FD-D1AD2901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98" y="5710018"/>
            <a:ext cx="19678204" cy="595799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376310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8128B-3B66-6525-8963-92655AFB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061CB3-B102-B6C1-96E5-E6801DB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98" y="5710018"/>
            <a:ext cx="19678204" cy="5957990"/>
          </a:xfrm>
        </p:spPr>
        <p:txBody>
          <a:bodyPr/>
          <a:lstStyle/>
          <a:p>
            <a:pPr algn="ctr"/>
            <a:r>
              <a:rPr lang="en-US" dirty="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3438298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D551C-FBAC-BEB1-B270-5EA19781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384B0-C5ED-D04C-B5FF-B5A25392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Target audience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373A-69D4-0BF1-308D-9A57F19314D7}"/>
              </a:ext>
            </a:extLst>
          </p:cNvPr>
          <p:cNvSpPr txBox="1"/>
          <p:nvPr/>
        </p:nvSpPr>
        <p:spPr>
          <a:xfrm>
            <a:off x="609600" y="4102100"/>
            <a:ext cx="10852150" cy="87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50800" tIns="50800" rIns="50800" bIns="50800" numCol="1" spcCol="38100" rtlCol="0" anchor="t">
            <a:normAutofit/>
          </a:bodyPr>
          <a:lstStyle/>
          <a:p>
            <a:pPr marR="0" indent="-571500" fontAlgn="auto"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</a:rPr>
              <a:t>Developers</a:t>
            </a:r>
          </a:p>
          <a:p>
            <a:pPr marR="0" indent="-571500" fontAlgn="auto"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kern="1200">
                <a:solidFill>
                  <a:srgbClr val="FFFFFF"/>
                </a:solidFill>
              </a:rPr>
              <a:t>Technical leads</a:t>
            </a:r>
            <a:endParaRPr kumimoji="0" lang="en-US" sz="40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</a:endParaRPr>
          </a:p>
        </p:txBody>
      </p:sp>
      <p:pic>
        <p:nvPicPr>
          <p:cNvPr id="2050" name="Picture 2" descr="Some Great Tips for Graphic Designers as Per New Trends | Articles ...">
            <a:extLst>
              <a:ext uri="{FF2B5EF4-FFF2-40B4-BE49-F238E27FC236}">
                <a16:creationId xmlns:a16="http://schemas.microsoft.com/office/drawing/2014/main" id="{E6B9BE86-AD5C-E713-76A4-EB8055C5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r="10082" b="-1"/>
          <a:stretch>
            <a:fillRect/>
          </a:stretch>
        </p:blipFill>
        <p:spPr bwMode="auto">
          <a:xfrm>
            <a:off x="11842750" y="4102100"/>
            <a:ext cx="10852150" cy="8705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70774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AEAD-1D99-FE67-5BDC-98B0725A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677075-118B-C0A6-1234-3D1F9857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304885"/>
            <a:ext cx="10859255" cy="14029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1C560-2BDE-847D-33EF-4C596A0C62F5}"/>
              </a:ext>
            </a:extLst>
          </p:cNvPr>
          <p:cNvSpPr txBox="1"/>
          <p:nvPr/>
        </p:nvSpPr>
        <p:spPr>
          <a:xfrm>
            <a:off x="1008184" y="2707833"/>
            <a:ext cx="1055793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What are design patterns?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53654-773D-B17D-7F35-8FBE157F8DD7}"/>
              </a:ext>
            </a:extLst>
          </p:cNvPr>
          <p:cNvSpPr txBox="1"/>
          <p:nvPr/>
        </p:nvSpPr>
        <p:spPr>
          <a:xfrm>
            <a:off x="1025418" y="4427591"/>
            <a:ext cx="21081402" cy="4860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In software engineering, a design pattern is a repeatable solution to a commonly occurring problem in software design.</a:t>
            </a: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>
              <a:solidFill>
                <a:schemeClr val="bg2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The pattern is not a specific piece of code, but a general concept for solving a particular problem (that can be used in many different situations).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54093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4F84-4E8D-81B2-38F5-ADBB18BBE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30E883-C319-3767-4DFA-1725EC29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3" y="1566080"/>
            <a:ext cx="11185997" cy="136417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A37D-7E3A-FF53-9540-EB0E562CACEF}"/>
              </a:ext>
            </a:extLst>
          </p:cNvPr>
          <p:cNvSpPr txBox="1"/>
          <p:nvPr/>
        </p:nvSpPr>
        <p:spPr>
          <a:xfrm>
            <a:off x="1006003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Categories of 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DD5E3-ACCD-1D5C-2748-F57C24350788}"/>
              </a:ext>
            </a:extLst>
          </p:cNvPr>
          <p:cNvSpPr txBox="1"/>
          <p:nvPr/>
        </p:nvSpPr>
        <p:spPr>
          <a:xfrm>
            <a:off x="1006003" y="5562785"/>
            <a:ext cx="21085757" cy="4668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Creational patterns: provide object creation mechanisms that increase flexibility and reuse of existing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Structural patterns: explain how to assemble classes into structures, while keeping these structures flexible.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Behavioral patterns: provide solution for the better interaction between objects, lose coupling, and flexibility to extend easily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0097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2633-B31B-62DC-64B3-25534BF2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7A3596-B749-34C7-5866-8F0936E6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79" y="1597447"/>
            <a:ext cx="6867845" cy="12949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CE176-AF55-697C-B607-E44FF730E3C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Creational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E92E2-EFC2-411F-FCBB-B8E2A7165C61}"/>
              </a:ext>
            </a:extLst>
          </p:cNvPr>
          <p:cNvSpPr txBox="1"/>
          <p:nvPr/>
        </p:nvSpPr>
        <p:spPr>
          <a:xfrm>
            <a:off x="1040479" y="5562785"/>
            <a:ext cx="21085757" cy="6382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Singleton – Ensures a class has only one instance and provides a global point of access to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Factory Method – Uses factory methods to deal with the problem of creating objects without having to specify their exact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Abstract Factory – Provides an interface for creating families of related or dependent objects without specifying their concrete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Builder – Separates the construction of a complex object from its representation.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Prototype – Creates new objects by copying an existing object (a prototype)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947AF9E9-B9C1-81EF-5681-99185964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4270" y="7839771"/>
            <a:ext cx="914400" cy="914400"/>
          </a:xfrm>
          <a:prstGeom prst="rect">
            <a:avLst/>
          </a:prstGeom>
        </p:spPr>
      </p:pic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E6B21B0C-BEC5-DFA0-E158-0E27AD478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8735" y="9450268"/>
            <a:ext cx="914400" cy="914400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EB2FB38E-A8F0-BDB0-23C1-24D0F4063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46195" y="110311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94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C663-BF18-E738-D6E8-352FD66A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BCA33E-784D-979D-CCF7-8CFFBE13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19462"/>
            <a:ext cx="7485683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76438-FF4A-DCD7-E2FD-EAA631CC3665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Structural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DAC-5937-57D4-FB1B-677312132390}"/>
              </a:ext>
            </a:extLst>
          </p:cNvPr>
          <p:cNvSpPr txBox="1"/>
          <p:nvPr/>
        </p:nvSpPr>
        <p:spPr>
          <a:xfrm>
            <a:off x="1040479" y="4835520"/>
            <a:ext cx="21085757" cy="76246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Adapter – Allows incompatible interfaces to work together.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Bridge – Separates an object’s abstraction from its implementation so the two can vary independently.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Composite – Composes objects into tree structures to represent part-whole hierarchies.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Decorator – Adds responsibilities to objects dynamically without changing their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Facade – Provides a unified interface to a set of interfaces in a subsystem.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Flyweight – Reduces memory usage by sharing common parts of objects instead of creating duplicates.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Proxy – Provides a substitute or placeholder to control access to another object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AF3ACE30-AB73-F6C0-0A7E-F026EDAD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7775" y="66156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7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E0CD6-89FD-0CB5-5D8C-BC514FDB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A6F348-D4E4-CA75-23C9-30A6D095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74997"/>
            <a:ext cx="6877607" cy="14029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71649-49F7-7115-5C53-39A8873A467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Behavioral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ECE28-2F05-7A42-875B-230E4F852BF2}"/>
              </a:ext>
            </a:extLst>
          </p:cNvPr>
          <p:cNvSpPr txBox="1"/>
          <p:nvPr/>
        </p:nvSpPr>
        <p:spPr>
          <a:xfrm>
            <a:off x="427842" y="4336678"/>
            <a:ext cx="21085757" cy="8718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Chain of Responsibility – Passes a request along a chain of handlers until one handles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Command –Encapsulates a request as an object, allowing for parameterization and queuing.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Interpreter – Defines a grammar for a language and provides an interpreter to process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Iterator –Provides a way to access elements of a collection without exposing its structure.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Mediator – Centralizes communication between objects to reduce direct dependencies.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Memento – Captures and restores an object’s internal state without violating encapsulation.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Observer –Allows objects to be notified when another object changes state.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State –Allows an object to alter its behavior when its internal state changes.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Strategy – Defines a family of algorithms and makes them interchangeable. 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Template Method – Defines the skeleton of an algorithm, deferring some steps to subclasses.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Visitor –Separates an algorithm from the objects it operates 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2" name="Graphic 1" descr="Badge Tick outline">
            <a:extLst>
              <a:ext uri="{FF2B5EF4-FFF2-40B4-BE49-F238E27FC236}">
                <a16:creationId xmlns:a16="http://schemas.microsoft.com/office/drawing/2014/main" id="{AF650ECC-2C0B-2E34-7135-14DF8E82D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9718" y="10573958"/>
            <a:ext cx="914400" cy="914400"/>
          </a:xfrm>
          <a:prstGeom prst="rect">
            <a:avLst/>
          </a:prstGeom>
        </p:spPr>
      </p:pic>
      <p:pic>
        <p:nvPicPr>
          <p:cNvPr id="5" name="Graphic 4" descr="Badge Tick outline">
            <a:extLst>
              <a:ext uri="{FF2B5EF4-FFF2-40B4-BE49-F238E27FC236}">
                <a16:creationId xmlns:a16="http://schemas.microsoft.com/office/drawing/2014/main" id="{0B0EFA76-3E3F-C95D-6F17-BE537A8BD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8718" y="11488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8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93EB-0058-2A6C-EC26-E1BA9FDC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463040"/>
            <a:ext cx="9464040" cy="1440180"/>
          </a:xfrm>
        </p:spPr>
        <p:txBody>
          <a:bodyPr/>
          <a:lstStyle/>
          <a:p>
            <a:r>
              <a:rPr lang="en-US" dirty="0"/>
              <a:t>Real life context</a:t>
            </a:r>
          </a:p>
        </p:txBody>
      </p:sp>
      <p:pic>
        <p:nvPicPr>
          <p:cNvPr id="7" name="Picture 6" descr="A diagram of a medical application server&#10;&#10;AI-generated content may be incorrect.">
            <a:extLst>
              <a:ext uri="{FF2B5EF4-FFF2-40B4-BE49-F238E27FC236}">
                <a16:creationId xmlns:a16="http://schemas.microsoft.com/office/drawing/2014/main" id="{4E2EBE41-2AE5-A506-00DC-4624BFB1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16" y="2903220"/>
            <a:ext cx="14644068" cy="97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57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854</Words>
  <Application>Microsoft Office PowerPoint</Application>
  <PresentationFormat>Custom</PresentationFormat>
  <Paragraphs>105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Dava Sans</vt:lpstr>
      <vt:lpstr>Dava Sans Med</vt:lpstr>
      <vt:lpstr>Poppins Regular</vt:lpstr>
      <vt:lpstr>White</vt:lpstr>
      <vt:lpstr>1_White</vt:lpstr>
      <vt:lpstr>2_White</vt:lpstr>
      <vt:lpstr>Back to the basics:    Strategy &amp; Template Method.</vt:lpstr>
      <vt:lpstr>About me</vt:lpstr>
      <vt:lpstr>Target audience</vt:lpstr>
      <vt:lpstr>Introduction</vt:lpstr>
      <vt:lpstr>Introduction</vt:lpstr>
      <vt:lpstr>Introduction</vt:lpstr>
      <vt:lpstr>Introduction</vt:lpstr>
      <vt:lpstr>Introduction</vt:lpstr>
      <vt:lpstr>Real life context</vt:lpstr>
      <vt:lpstr>Strategy</vt:lpstr>
      <vt:lpstr>Before Strategy</vt:lpstr>
      <vt:lpstr>Implementing Strategy </vt:lpstr>
      <vt:lpstr>Strategy Pros &amp; Cons</vt:lpstr>
      <vt:lpstr>Strategy</vt:lpstr>
      <vt:lpstr>Template Method</vt:lpstr>
      <vt:lpstr>Before Template Method</vt:lpstr>
      <vt:lpstr>Implementing Template Method </vt:lpstr>
      <vt:lpstr>Template Method Pros &amp; Cons</vt:lpstr>
      <vt:lpstr>Template Method</vt:lpstr>
      <vt:lpstr>Q &amp; A</vt:lpstr>
      <vt:lpstr>Bye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Laurentiu Schmidt</dc:creator>
  <cp:lastModifiedBy>Ion Alexandru Vladila</cp:lastModifiedBy>
  <cp:revision>15</cp:revision>
  <dcterms:created xsi:type="dcterms:W3CDTF">2025-06-15T11:23:17Z</dcterms:created>
  <dcterms:modified xsi:type="dcterms:W3CDTF">2025-07-19T19:17:31Z</dcterms:modified>
</cp:coreProperties>
</file>