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4" r:id="rId7"/>
    <p:sldId id="262" r:id="rId8"/>
    <p:sldId id="268" r:id="rId9"/>
    <p:sldId id="28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3204" autoAdjust="0"/>
  </p:normalViewPr>
  <p:slideViewPr>
    <p:cSldViewPr snapToGrid="0">
      <p:cViewPr>
        <p:scale>
          <a:sx n="66" d="100"/>
          <a:sy n="66" d="100"/>
        </p:scale>
        <p:origin x="784" y="5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</p:spPr>
        <p:txBody>
          <a:bodyPr anchor="t">
            <a:normAutofit/>
          </a:bodyPr>
          <a:lstStyle/>
          <a:p>
            <a:r>
              <a:rPr lang="en-US" dirty="0"/>
              <a:t>Jeopardy</a:t>
            </a:r>
            <a:br>
              <a:rPr lang="en-US" dirty="0"/>
            </a:br>
            <a:r>
              <a:rPr lang="en-US" dirty="0"/>
              <a:t>System  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D0F233-E162-266A-F96C-5236E3F7C5C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3259138"/>
            <a:ext cx="7615274" cy="2978150"/>
          </a:xfrm>
        </p:spPr>
        <p:txBody>
          <a:bodyPr/>
          <a:lstStyle/>
          <a:p>
            <a:pPr algn="r"/>
            <a:r>
              <a:rPr lang="en-US" dirty="0" err="1"/>
              <a:t>Mitrofan</a:t>
            </a:r>
            <a:r>
              <a:rPr lang="en-US" dirty="0"/>
              <a:t> Alexandru-Cristian</a:t>
            </a:r>
          </a:p>
          <a:p>
            <a:pPr algn="r"/>
            <a:r>
              <a:rPr lang="en-US" dirty="0"/>
              <a:t>P</a:t>
            </a:r>
            <a:r>
              <a:rPr lang="ro-RO" dirty="0"/>
              <a:t>ăpureanu Iulia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2AAC991-562F-A394-21F1-0953BCBF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23"/>
    </mc:Choice>
    <mc:Fallback>
      <p:transition spd="slow" advTm="86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ZA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r>
              <a:rPr lang="ro-RO" dirty="0"/>
              <a:t>Problem Statement</a:t>
            </a:r>
            <a:endParaRPr lang="en-US" dirty="0"/>
          </a:p>
          <a:p>
            <a:r>
              <a:rPr lang="ro-RO" dirty="0"/>
              <a:t>Indexing and Retrieval</a:t>
            </a:r>
          </a:p>
          <a:p>
            <a:r>
              <a:rPr lang="ro-RO" dirty="0"/>
              <a:t>Measuring Performance</a:t>
            </a:r>
            <a:endParaRPr lang="en-US" dirty="0"/>
          </a:p>
          <a:p>
            <a:r>
              <a:rPr lang="ro-RO" dirty="0"/>
              <a:t>Error Analysis</a:t>
            </a:r>
            <a:endParaRPr lang="en-US" dirty="0"/>
          </a:p>
          <a:p>
            <a:r>
              <a:rPr lang="ro-RO" dirty="0"/>
              <a:t>Improving Retrieval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73"/>
    </mc:Choice>
    <mc:Fallback>
      <p:transition spd="slow" advTm="117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ro-RO" dirty="0"/>
              <a:t>Problem Statement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Jeopardy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question answering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dataset of: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100 question from previous jeopardy games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 collection of 280,000 Wikipedia pages (stored in 80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321"/>
    </mc:Choice>
    <mc:Fallback>
      <p:transition spd="slow" advTm="763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958851"/>
          </a:xfrm>
        </p:spPr>
        <p:txBody>
          <a:bodyPr/>
          <a:lstStyle/>
          <a:p>
            <a:r>
              <a:rPr lang="en-US" dirty="0"/>
              <a:t>Indexing and Retrieval​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076575" y="2019300"/>
            <a:ext cx="8342652" cy="4217988"/>
          </a:xfrm>
        </p:spPr>
        <p:txBody>
          <a:bodyPr>
            <a:normAutofit/>
          </a:bodyPr>
          <a:lstStyle/>
          <a:p>
            <a:r>
              <a:rPr lang="en-US" dirty="0"/>
              <a:t>We used Python and the Whoosh library for our implementation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indexing part, we used a custom analyzer that incorporates both stemming and stop words removal. 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Creating the index of wiki pages: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extracted the pages into documents, as title – content pairs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For the retrieval aspect, we used a query parser which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aims to match Jeopardy clues with the most relevant Wikipedia pages. 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44"/>
    </mc:Choice>
    <mc:Fallback>
      <p:transition spd="slow" advTm="614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Measuring Performance​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91440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chose P@1 as our performance metric because it fits with our task of identifying the correct Wikipedia page title for Jeopardy-style questions.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checking the answers, we parse all the questions and check if the retrieved result is correct.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 descr="A screen shot of a number&#10;&#10;Description automatically generated">
            <a:extLst>
              <a:ext uri="{FF2B5EF4-FFF2-40B4-BE49-F238E27FC236}">
                <a16:creationId xmlns:a16="http://schemas.microsoft.com/office/drawing/2014/main" id="{9F71D225-17AA-F113-2209-5988D69E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05" y="4619624"/>
            <a:ext cx="6046470" cy="12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26"/>
    </mc:Choice>
    <mc:Fallback>
      <p:transition spd="slow" advTm="279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000375" y="2038350"/>
            <a:ext cx="2724150" cy="298898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problems: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Insufficient Context Handling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Ambiguity in Clues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4975" y="2038350"/>
            <a:ext cx="5891545" cy="42219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issues met in results: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Clue: The dominant paper in our nation's capital, it's among the top 10 U.S. papers in circulation		       Retrieved Answer: Confederate States of America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Clue: 1988: "Father Figure“		     Retrieved Answer: Ruhollah Khomeini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Clue: In the 400s B.C. this Chinese philosopher went into exile for 12 years			      Retrieved Answer: Roman Empire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846"/>
    </mc:Choice>
    <mc:Fallback>
      <p:transition spd="slow" advTm="588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dirty="0"/>
              <a:t>Improving Retrieval​</a:t>
            </a: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218F4FAB-BF3B-0F9C-7402-F550AED3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44" y="1859280"/>
            <a:ext cx="6355956" cy="4258491"/>
          </a:xfrm>
          <a:prstGeom prst="rect">
            <a:avLst/>
          </a:prstGeo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58803" y="2425700"/>
            <a:ext cx="3046391" cy="3759200"/>
          </a:xfrm>
        </p:spPr>
        <p:txBody>
          <a:bodyPr>
            <a:normAutofit/>
          </a:bodyPr>
          <a:lstStyle/>
          <a:p>
            <a:r>
              <a:rPr lang="en-US" dirty="0"/>
              <a:t>Using ChatGPT for reranking the top 10 pages produced by the retrieval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71"/>
    </mc:Choice>
    <mc:Fallback>
      <p:transition spd="slow" advTm="33471"/>
    </mc:Fallback>
  </mc:AlternateContent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</TotalTime>
  <Words>302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Courier New</vt:lpstr>
      <vt:lpstr>Symbol</vt:lpstr>
      <vt:lpstr>Custom</vt:lpstr>
      <vt:lpstr>Jeopardy System   </vt:lpstr>
      <vt:lpstr>contents</vt:lpstr>
      <vt:lpstr>Problem Statement: Jeopardy system</vt:lpstr>
      <vt:lpstr>Indexing and Retrieval​</vt:lpstr>
      <vt:lpstr>Measuring Performance​</vt:lpstr>
      <vt:lpstr>Error analysis</vt:lpstr>
      <vt:lpstr>Improving Retrieval​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 System   </dc:title>
  <dc:creator>IULIA PĂPUREANU</dc:creator>
  <cp:lastModifiedBy>IULIA PĂPUREANU</cp:lastModifiedBy>
  <cp:revision>2</cp:revision>
  <dcterms:created xsi:type="dcterms:W3CDTF">2024-02-18T13:18:31Z</dcterms:created>
  <dcterms:modified xsi:type="dcterms:W3CDTF">2024-02-18T15:48:53Z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