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9C665-B24F-409E-A3C0-79E41A19854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AF38-7E13-4C69-A1D6-712472D5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AF38-7E13-4C69-A1D6-712472D5C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AF38-7E13-4C69-A1D6-712472D5C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2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F1F0-6FDC-4557-8190-65A17202265D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7EDCE-7605-4028-92B9-DA90B2C1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C:\Users\ahohl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94" y="1141820"/>
            <a:ext cx="209550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hohl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01" y="1163368"/>
            <a:ext cx="209550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arallelogram 19"/>
          <p:cNvSpPr/>
          <p:nvPr/>
        </p:nvSpPr>
        <p:spPr>
          <a:xfrm rot="5400000">
            <a:off x="5228030" y="2720844"/>
            <a:ext cx="4285596" cy="1752600"/>
          </a:xfrm>
          <a:prstGeom prst="parallelogram">
            <a:avLst>
              <a:gd name="adj" fmla="val 35999"/>
            </a:avLst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79519" y="1422858"/>
            <a:ext cx="0" cy="3682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/>
          <p:cNvSpPr/>
          <p:nvPr/>
        </p:nvSpPr>
        <p:spPr>
          <a:xfrm>
            <a:off x="4419600" y="685800"/>
            <a:ext cx="4114800" cy="54864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479519" y="1422858"/>
            <a:ext cx="1750081" cy="66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1"/>
          </p:cNvCxnSpPr>
          <p:nvPr/>
        </p:nvCxnSpPr>
        <p:spPr>
          <a:xfrm>
            <a:off x="6477000" y="685800"/>
            <a:ext cx="0" cy="73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62" idx="0"/>
          </p:cNvCxnSpPr>
          <p:nvPr/>
        </p:nvCxnSpPr>
        <p:spPr>
          <a:xfrm flipV="1">
            <a:off x="4760479" y="1422858"/>
            <a:ext cx="1716521" cy="64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ircular Arrow 6"/>
          <p:cNvSpPr/>
          <p:nvPr/>
        </p:nvSpPr>
        <p:spPr>
          <a:xfrm rot="2228474">
            <a:off x="6382194" y="999108"/>
            <a:ext cx="978408" cy="7718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8076" y="1138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060653" y="1138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" name="Circular Arrow 10"/>
          <p:cNvSpPr/>
          <p:nvPr/>
        </p:nvSpPr>
        <p:spPr>
          <a:xfrm rot="11139153">
            <a:off x="6071838" y="1272399"/>
            <a:ext cx="978408" cy="7718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 rot="18958997">
            <a:off x="5687440" y="924224"/>
            <a:ext cx="978408" cy="7718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497047" y="5105400"/>
            <a:ext cx="1750081" cy="63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94528" y="4368342"/>
            <a:ext cx="0" cy="73705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18128" y="5105400"/>
            <a:ext cx="1676400" cy="66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7734300" y="3683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866099" y="3048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6720433" y="4191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7772400" y="390525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7257185" y="3267075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7620000" y="25908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7620000" y="3810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7510617" y="36068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107752" y="4572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7502006" y="51054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6687601" y="33528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6650199" y="48006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7019903" y="38481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684551" y="31242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77000" y="1422858"/>
            <a:ext cx="1524000" cy="5652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31912" y="15554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5651" y="46481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Circular Arrow 55"/>
          <p:cNvSpPr/>
          <p:nvPr/>
        </p:nvSpPr>
        <p:spPr>
          <a:xfrm rot="2228474">
            <a:off x="6252290" y="524364"/>
            <a:ext cx="2758733" cy="1906836"/>
          </a:xfrm>
          <a:prstGeom prst="circularArrow">
            <a:avLst>
              <a:gd name="adj1" fmla="val 1328"/>
              <a:gd name="adj2" fmla="val 241439"/>
              <a:gd name="adj3" fmla="val 20608006"/>
              <a:gd name="adj4" fmla="val 10800000"/>
              <a:gd name="adj5" fmla="val 25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06358" y="5080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53400" y="20574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61" name="Picture 2" descr="C:\Users\ahohl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9722" y1="19231" x2="59722" y2="19231"/>
                        <a14:backgroundMark x1="74537" y1="16239" x2="74537" y2="16239"/>
                        <a14:backgroundMark x1="34722" y1="16239" x2="31481" y2="16239"/>
                        <a14:backgroundMark x1="37963" y1="46581" x2="37963" y2="46581"/>
                        <a14:backgroundMark x1="60648" y1="97009" x2="60648" y2="97009"/>
                        <a14:backgroundMark x1="22222" y1="93590" x2="22222" y2="9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51" y="1523158"/>
            <a:ext cx="209550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1527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67958" y="2069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96000" y="3164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grpSp>
        <p:nvGrpSpPr>
          <p:cNvPr id="1025" name="Group 1024"/>
          <p:cNvGrpSpPr/>
          <p:nvPr/>
        </p:nvGrpSpPr>
        <p:grpSpPr>
          <a:xfrm>
            <a:off x="575823" y="3198674"/>
            <a:ext cx="2734210" cy="1754326"/>
            <a:chOff x="575823" y="990600"/>
            <a:chExt cx="2734210" cy="1754326"/>
          </a:xfrm>
        </p:grpSpPr>
        <p:sp>
          <p:nvSpPr>
            <p:cNvPr id="1024" name="TextBox 1023"/>
            <p:cNvSpPr txBox="1"/>
            <p:nvPr/>
          </p:nvSpPr>
          <p:spPr>
            <a:xfrm>
              <a:off x="575823" y="990600"/>
              <a:ext cx="27342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Phases:</a:t>
              </a:r>
            </a:p>
            <a:p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: 3 - 45</a:t>
              </a:r>
            </a:p>
            <a:p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: 46 - 65</a:t>
              </a:r>
            </a:p>
            <a:p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: 66 - 130</a:t>
              </a:r>
            </a:p>
            <a:p>
              <a:endParaRPr lang="en-US" dirty="0"/>
            </a:p>
            <a:p>
              <a:r>
                <a:rPr lang="en-US" dirty="0" smtClean="0"/>
                <a:t>    = (T/b)</a:t>
              </a:r>
              <a:r>
                <a:rPr lang="en-US" baseline="30000" dirty="0" smtClean="0"/>
                <a:t>p</a:t>
              </a:r>
              <a:r>
                <a:rPr lang="en-US" dirty="0" smtClean="0"/>
                <a:t> * [120, 240, 360]</a:t>
              </a:r>
            </a:p>
          </p:txBody>
        </p:sp>
        <p:pic>
          <p:nvPicPr>
            <p:cNvPr id="66" name="Picture 2" descr="C:\Users\ahohl\Desktop\imag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409934"/>
              <a:ext cx="209550" cy="22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7" name="TextBox 1026"/>
          <p:cNvSpPr txBox="1"/>
          <p:nvPr/>
        </p:nvSpPr>
        <p:spPr>
          <a:xfrm>
            <a:off x="575823" y="676709"/>
            <a:ext cx="3691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9555 Dengue fever cases in Cali, Columbia, 2010 </a:t>
            </a:r>
          </a:p>
          <a:p>
            <a:endParaRPr lang="en-US" dirty="0" smtClean="0"/>
          </a:p>
          <a:p>
            <a:r>
              <a:rPr lang="en-US" dirty="0" smtClean="0"/>
              <a:t>Data ranges:</a:t>
            </a:r>
          </a:p>
          <a:p>
            <a:r>
              <a:rPr lang="en-US" dirty="0" smtClean="0"/>
              <a:t>T: 3 – 365 [days]</a:t>
            </a:r>
          </a:p>
          <a:p>
            <a:r>
              <a:rPr lang="en-US" dirty="0" smtClean="0"/>
              <a:t>X: 1,054,199 – 1,068,485 [m]</a:t>
            </a:r>
          </a:p>
          <a:p>
            <a:r>
              <a:rPr lang="en-US" dirty="0" smtClean="0"/>
              <a:t>Y: 857,581 – 878,930 </a:t>
            </a:r>
            <a:r>
              <a:rPr lang="en-US" dirty="0" smtClean="0"/>
              <a:t>[m]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C:\Users\ahohl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94" y="1141820"/>
            <a:ext cx="209550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hohl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01" y="1163368"/>
            <a:ext cx="209550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arallelogram 19"/>
          <p:cNvSpPr/>
          <p:nvPr/>
        </p:nvSpPr>
        <p:spPr>
          <a:xfrm rot="5400000">
            <a:off x="3246830" y="2720844"/>
            <a:ext cx="4285596" cy="1752600"/>
          </a:xfrm>
          <a:prstGeom prst="parallelogram">
            <a:avLst>
              <a:gd name="adj" fmla="val 35999"/>
            </a:avLst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98319" y="1422858"/>
            <a:ext cx="0" cy="3682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/>
          <p:cNvSpPr/>
          <p:nvPr/>
        </p:nvSpPr>
        <p:spPr>
          <a:xfrm>
            <a:off x="2438400" y="685800"/>
            <a:ext cx="4114800" cy="54864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498319" y="1422858"/>
            <a:ext cx="1750081" cy="66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1"/>
          </p:cNvCxnSpPr>
          <p:nvPr/>
        </p:nvCxnSpPr>
        <p:spPr>
          <a:xfrm>
            <a:off x="4495800" y="685800"/>
            <a:ext cx="0" cy="73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62" idx="0"/>
          </p:cNvCxnSpPr>
          <p:nvPr/>
        </p:nvCxnSpPr>
        <p:spPr>
          <a:xfrm flipV="1">
            <a:off x="2779279" y="1422858"/>
            <a:ext cx="1716521" cy="64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ircular Arrow 6"/>
          <p:cNvSpPr/>
          <p:nvPr/>
        </p:nvSpPr>
        <p:spPr>
          <a:xfrm rot="2228474">
            <a:off x="4400994" y="999108"/>
            <a:ext cx="978408" cy="7718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6876" y="1138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79453" y="1138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" name="Circular Arrow 10"/>
          <p:cNvSpPr/>
          <p:nvPr/>
        </p:nvSpPr>
        <p:spPr>
          <a:xfrm rot="11139153">
            <a:off x="4090638" y="1272399"/>
            <a:ext cx="978408" cy="7718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 rot="18958997">
            <a:off x="3706240" y="924224"/>
            <a:ext cx="978408" cy="7718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15847" y="5105400"/>
            <a:ext cx="1750081" cy="63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13328" y="4368342"/>
            <a:ext cx="0" cy="73705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836928" y="5105400"/>
            <a:ext cx="1676400" cy="66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5753100" y="3683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884899" y="3048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739233" y="4191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5791200" y="390525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5275985" y="3267075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5638800" y="25908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638800" y="3810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529417" y="36068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26552" y="45720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520806" y="51054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706401" y="33528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668999" y="48006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5038703" y="38481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703351" y="31242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95800" y="1422858"/>
            <a:ext cx="1524000" cy="5652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50712" y="15554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4451" y="46481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Circular Arrow 55"/>
          <p:cNvSpPr/>
          <p:nvPr/>
        </p:nvSpPr>
        <p:spPr>
          <a:xfrm rot="2228474">
            <a:off x="4271090" y="524364"/>
            <a:ext cx="2758733" cy="1906836"/>
          </a:xfrm>
          <a:prstGeom prst="circularArrow">
            <a:avLst>
              <a:gd name="adj1" fmla="val 1328"/>
              <a:gd name="adj2" fmla="val 241439"/>
              <a:gd name="adj3" fmla="val 20608006"/>
              <a:gd name="adj4" fmla="val 10800000"/>
              <a:gd name="adj5" fmla="val 252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25158" y="5080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72200" y="20574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61" name="Picture 2" descr="C:\Users\ahohl\Desktop\imag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9722" y1="19231" x2="59722" y2="19231"/>
                        <a14:backgroundMark x1="74537" y1="16239" x2="74537" y2="16239"/>
                        <a14:backgroundMark x1="34722" y1="16239" x2="31481" y2="16239"/>
                        <a14:backgroundMark x1="37963" y1="46581" x2="37963" y2="46581"/>
                        <a14:backgroundMark x1="60648" y1="97009" x2="60648" y2="97009"/>
                        <a14:backgroundMark x1="22222" y1="93590" x2="22222" y2="9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51" y="1523158"/>
            <a:ext cx="209550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5800" y="1527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586758" y="2069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4800" y="3164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732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86</Words>
  <Application>Microsoft Office PowerPoint</Application>
  <PresentationFormat>On-screen Show (4:3)</PresentationFormat>
  <Paragraphs>32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11</cp:revision>
  <dcterms:created xsi:type="dcterms:W3CDTF">2014-05-08T14:08:19Z</dcterms:created>
  <dcterms:modified xsi:type="dcterms:W3CDTF">2014-05-08T19:03:12Z</dcterms:modified>
</cp:coreProperties>
</file>