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5.gif" ContentType="image/gif"/>
  <Override PartName="/ppt/media/image23.gif" ContentType="image/gif"/>
  <Override PartName="/ppt/media/image20.gif" ContentType="image/gif"/>
  <Override PartName="/ppt/media/image21.gif" ContentType="image/gif"/>
  <Override PartName="/ppt/media/image18.gif" ContentType="image/gif"/>
  <Override PartName="/ppt/media/image14.gif" ContentType="image/gif"/>
  <Override PartName="/ppt/media/image13.gif" ContentType="image/gif"/>
  <Override PartName="/ppt/media/image12.gif" ContentType="image/gif"/>
  <Override PartName="/ppt/media/image11.gif" ContentType="image/gif"/>
  <Override PartName="/ppt/media/image24.gif" ContentType="image/gif"/>
  <Override PartName="/ppt/media/image9.gif" ContentType="image/gif"/>
  <Override PartName="/ppt/media/image17.gif" ContentType="image/gif"/>
  <Override PartName="/ppt/media/image8.gif" ContentType="image/gif"/>
  <Override PartName="/ppt/media/image10.gif" ContentType="image/gif"/>
  <Override PartName="/ppt/media/image15.gif" ContentType="image/gif"/>
  <Override PartName="/ppt/media/image22.gif" ContentType="image/gif"/>
  <Override PartName="/ppt/media/image7.png" ContentType="image/png"/>
  <Override PartName="/ppt/media/image19.gif" ContentType="image/gif"/>
  <Override PartName="/ppt/media/image5.gif" ContentType="image/gif"/>
  <Override PartName="/ppt/media/image4.gif" ContentType="image/gif"/>
  <Override PartName="/ppt/media/image3.gif" ContentType="image/gif"/>
  <Override PartName="/ppt/media/image6.gif" ContentType="image/gif"/>
  <Override PartName="/ppt/media/image2.png" ContentType="image/png"/>
  <Override PartName="/ppt/media/image1.png" ContentType="image/png"/>
  <Override PartName="/ppt/media/image16.gif" ContentType="image/gi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nb-NO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nb-NO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nb-NO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nb-NO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nb-NO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nb-NO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nb-NO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18E6DC2-5B4A-43FA-9249-E6AF5E3850FA}" type="slidenum">
              <a:rPr lang="nb-NO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11.gif"/><Relationship Id="rId6" Type="http://schemas.openxmlformats.org/officeDocument/2006/relationships/image" Target="../media/image12.gif"/><Relationship Id="rId7" Type="http://schemas.openxmlformats.org/officeDocument/2006/relationships/image" Target="../media/image13.gif"/><Relationship Id="rId8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image" Target="../media/image15.gif"/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image" Target="../media/image18.gif"/><Relationship Id="rId6" Type="http://schemas.openxmlformats.org/officeDocument/2006/relationships/image" Target="../media/image19.gif"/><Relationship Id="rId7" Type="http://schemas.openxmlformats.org/officeDocument/2006/relationships/image" Target="../media/image20.gif"/><Relationship Id="rId8" Type="http://schemas.openxmlformats.org/officeDocument/2006/relationships/image" Target="../media/image21.gif"/><Relationship Id="rId9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image" Target="../media/image23.gif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76000" y="1122480"/>
            <a:ext cx="9071640" cy="4259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200000"/>
              </a:lnSpc>
            </a:pPr>
            <a:r>
              <a:rPr lang="nb-NO" sz="6600">
                <a:latin typeface="Comfortaa"/>
              </a:rPr>
              <a:t>Kvantedatamaskiner og </a:t>
            </a:r>
            <a:r>
              <a:rPr lang="nb-NO" sz="6600">
                <a:latin typeface="Comfortaa"/>
              </a:rPr>
              <a:t>
</a:t>
            </a:r>
            <a:r>
              <a:rPr lang="nb-NO" sz="6600">
                <a:latin typeface="Comfortaa"/>
              </a:rPr>
              <a:t>sinte elektroner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6600">
                <a:latin typeface="Comfortaa"/>
              </a:rPr>
              <a:t>Dette er Bit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807560"/>
            <a:ext cx="4384440" cy="438444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000" y="1807560"/>
            <a:ext cx="4320000" cy="43135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90480" y="410400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26480" y="4110480"/>
            <a:ext cx="3809520" cy="38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2000" y="1346760"/>
            <a:ext cx="5714640" cy="57812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74320" y="1962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28000" y="196632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242320" y="1962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766320" y="354636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520000" y="3550320"/>
            <a:ext cx="2353680" cy="23536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5292000" y="3550320"/>
            <a:ext cx="2353680" cy="23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>
                <p:childTnLst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freeze">
                      <p:stCondLst>
                        <p:cond delay="indefinite"/>
                      </p:stCondLst>
                      <p:childTnLst>
                        <p:par>
                          <p:cTn id="34" fill="freeze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freeze">
                      <p:stCondLst>
                        <p:cond delay="indefinite"/>
                      </p:stCondLst>
                      <p:childTnLst>
                        <p:par>
                          <p:cTn id="38" fill="freeze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freeze">
                      <p:stCondLst>
                        <p:cond delay="indefinite"/>
                      </p:stCondLst>
                      <p:childTnLst>
                        <p:par>
                          <p:cTn id="50" fill="freeze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152000"/>
            <a:ext cx="9434160" cy="943416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nb-NO" sz="6600">
                <a:latin typeface="Comfortaa"/>
              </a:rPr>
              <a:t>Dette er Qubit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" y="165600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324000" y="367200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307240" y="3711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916000" y="371124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472000" y="371124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52000" y="3711240"/>
            <a:ext cx="3809520" cy="38095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04000" y="1152000"/>
            <a:ext cx="9216000" cy="92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>
                <p:childTnLst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freeze">
                      <p:stCondLst>
                        <p:cond delay="indefinite"/>
                      </p:stCondLst>
                      <p:childTnLst>
                        <p:par>
                          <p:cTn id="82" fill="freeze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freeze">
                      <p:stCondLst>
                        <p:cond delay="indefinite"/>
                      </p:stCondLst>
                      <p:childTnLst>
                        <p:par>
                          <p:cTn id="86" fill="freeze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freeze">
                      <p:stCondLst>
                        <p:cond delay="indefinite"/>
                      </p:stCondLst>
                      <p:childTnLst>
                        <p:par>
                          <p:cTn id="90" fill="freeze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freeze">
                      <p:stCondLst>
                        <p:cond delay="indefinite"/>
                      </p:stCondLst>
                      <p:childTnLst>
                        <p:par>
                          <p:cTn id="94" fill="freeze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2232000" y="3168000"/>
            <a:ext cx="180720" cy="430200"/>
          </a:xfrm>
          <a:prstGeom prst="rect">
            <a:avLst/>
          </a:prstGeom>
        </p:spPr>
      </p:sp>
      <p:sp>
        <p:nvSpPr>
          <p:cNvPr id="62" name="TextShape 2"/>
          <p:cNvSpPr txBox="1"/>
          <p:nvPr/>
        </p:nvSpPr>
        <p:spPr>
          <a:xfrm>
            <a:off x="3600000" y="3949560"/>
            <a:ext cx="24120" cy="430200"/>
          </a:xfrm>
          <a:prstGeom prst="rect">
            <a:avLst/>
          </a:prstGeom>
        </p:spPr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15760" y="1008000"/>
            <a:ext cx="7896240" cy="3384000"/>
          </a:xfrm>
          <a:prstGeom prst="rect">
            <a:avLst/>
          </a:prstGeom>
          <a:ln>
            <a:noFill/>
          </a:ln>
        </p:spPr>
      </p:pic>
      <p:sp>
        <p:nvSpPr>
          <p:cNvPr id="64" name="TextShape 3"/>
          <p:cNvSpPr txBox="1"/>
          <p:nvPr/>
        </p:nvSpPr>
        <p:spPr>
          <a:xfrm>
            <a:off x="5239080" y="2102760"/>
            <a:ext cx="180720" cy="430200"/>
          </a:xfrm>
          <a:prstGeom prst="rect">
            <a:avLst/>
          </a:prstGeom>
        </p:spPr>
      </p:sp>
      <p:sp>
        <p:nvSpPr>
          <p:cNvPr id="65" name="TextShape 4"/>
          <p:cNvSpPr txBox="1"/>
          <p:nvPr/>
        </p:nvSpPr>
        <p:spPr>
          <a:xfrm>
            <a:off x="7416000" y="2448000"/>
            <a:ext cx="180720" cy="430200"/>
          </a:xfrm>
          <a:prstGeom prst="rect">
            <a:avLst/>
          </a:prstGeom>
        </p:spPr>
      </p:sp>
      <p:sp>
        <p:nvSpPr>
          <p:cNvPr id="66" name="TextShape 5"/>
          <p:cNvSpPr txBox="1"/>
          <p:nvPr/>
        </p:nvSpPr>
        <p:spPr>
          <a:xfrm>
            <a:off x="7704000" y="2088000"/>
            <a:ext cx="72000" cy="430200"/>
          </a:xfrm>
          <a:prstGeom prst="rect">
            <a:avLst/>
          </a:prstGeom>
        </p:spPr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000" y="360000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70680" y="367200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48000" y="374400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nodeType="mainSeq">
                <p:childTnLst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freeze">
                      <p:stCondLst>
                        <p:cond delay="indefinite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freeze">
                      <p:stCondLst>
                        <p:cond delay="indefinite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