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9" r:id="rId10"/>
    <p:sldId id="267" r:id="rId11"/>
    <p:sldId id="265" r:id="rId12"/>
    <p:sldId id="264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86963"/>
  </p:normalViewPr>
  <p:slideViewPr>
    <p:cSldViewPr snapToGrid="0">
      <p:cViewPr>
        <p:scale>
          <a:sx n="97" d="100"/>
          <a:sy n="97" d="100"/>
        </p:scale>
        <p:origin x="1136" y="192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9218-BA03-4DAA-9319-CAA116347D9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8C1A-5050-4824-90DC-C83F32F9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dirty="0"/>
              <a:t>ESA: </a:t>
            </a:r>
            <a:r>
              <a:rPr lang="nb-NO" sz="1200" dirty="0" err="1"/>
              <a:t>Excited</a:t>
            </a:r>
            <a:r>
              <a:rPr lang="nb-NO" sz="1200" dirty="0"/>
              <a:t> State </a:t>
            </a:r>
            <a:r>
              <a:rPr lang="nb-NO" sz="1200" dirty="0" err="1"/>
              <a:t>Absorption</a:t>
            </a:r>
            <a:br>
              <a:rPr lang="nb-NO" sz="1200" dirty="0"/>
            </a:br>
            <a:r>
              <a:rPr lang="nb-NO" sz="1200" dirty="0"/>
              <a:t>ETU: Energy Transfer </a:t>
            </a:r>
            <a:r>
              <a:rPr lang="nb-NO" sz="1200" dirty="0" err="1"/>
              <a:t>Upconversion</a:t>
            </a:r>
            <a:endParaRPr lang="nb-NO" sz="1200" dirty="0"/>
          </a:p>
          <a:p>
            <a:r>
              <a:rPr lang="nb-NO" sz="1200" dirty="0"/>
              <a:t>EMU: Energy </a:t>
            </a:r>
            <a:r>
              <a:rPr lang="nb-NO" sz="1200" dirty="0" err="1"/>
              <a:t>Migrated-mediated</a:t>
            </a:r>
            <a:r>
              <a:rPr lang="nb-NO" sz="1200" dirty="0"/>
              <a:t> </a:t>
            </a:r>
            <a:r>
              <a:rPr lang="nb-NO" sz="1200" dirty="0" err="1"/>
              <a:t>Upconversion</a:t>
            </a:r>
            <a:r>
              <a:rPr lang="nb-NO" sz="1200" dirty="0"/>
              <a:t>. 1: </a:t>
            </a:r>
            <a:r>
              <a:rPr lang="nb-NO" sz="1200" dirty="0" err="1"/>
              <a:t>Sensitizer</a:t>
            </a:r>
            <a:r>
              <a:rPr lang="nb-NO" sz="1200" dirty="0"/>
              <a:t>, 2: </a:t>
            </a:r>
            <a:r>
              <a:rPr lang="nb-NO" sz="1200" dirty="0" err="1"/>
              <a:t>Migrator</a:t>
            </a:r>
            <a:r>
              <a:rPr lang="nb-NO" sz="1200" dirty="0"/>
              <a:t>, 3: </a:t>
            </a:r>
            <a:r>
              <a:rPr lang="nb-NO" sz="1200" dirty="0" err="1"/>
              <a:t>Accumulator</a:t>
            </a:r>
            <a:r>
              <a:rPr lang="nb-NO" sz="1200" dirty="0"/>
              <a:t>, 4: </a:t>
            </a:r>
            <a:r>
              <a:rPr lang="nb-NO" sz="1200" dirty="0" err="1"/>
              <a:t>Activator</a:t>
            </a:r>
            <a:r>
              <a:rPr lang="nb-NO" sz="1200" dirty="0"/>
              <a:t>.</a:t>
            </a:r>
            <a:endParaRPr lang="en-US" sz="1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Endrer på </a:t>
            </a:r>
            <a:r>
              <a:rPr lang="nb-NO" dirty="0" err="1"/>
              <a:t>nelm</a:t>
            </a:r>
            <a:r>
              <a:rPr lang="nb-NO" dirty="0"/>
              <a:t>, </a:t>
            </a:r>
            <a:r>
              <a:rPr lang="nb-NO" dirty="0" err="1"/>
              <a:t>ibrion</a:t>
            </a:r>
            <a:r>
              <a:rPr lang="nb-NO" dirty="0"/>
              <a:t>, </a:t>
            </a:r>
            <a:r>
              <a:rPr lang="nb-NO" dirty="0" err="1"/>
              <a:t>potim</a:t>
            </a:r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3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E18-38E7-4AF1-A6D2-47C002B4AF5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BCC6B-6F1B-4617-8548-39448452E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Quinizarin som en organisk sensitizer I et tynnfilm oppkonverteringssystem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68BBB-B603-4DBF-86DC-CDB7D73B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Alexandra Jahr Kolstad &amp; Erlend Tiberg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5191"/>
            <a:ext cx="1445377" cy="603794"/>
          </a:xfrm>
        </p:spPr>
        <p:txBody>
          <a:bodyPr/>
          <a:lstStyle/>
          <a:p>
            <a:r>
              <a:rPr lang="nb-NO" dirty="0"/>
              <a:t>k-</a:t>
            </a:r>
            <a:r>
              <a:rPr lang="nb-NO" dirty="0" err="1"/>
              <a:t>point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D65437B-5D52-D644-B463-A1E42F1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8" y="2636764"/>
            <a:ext cx="5140244" cy="385518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6E2D91D-164B-5242-9531-C6469B6D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36764"/>
            <a:ext cx="5140241" cy="3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0E9B-6FE2-4B02-8B3B-271AB2D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Quinizarin med Y</a:t>
            </a:r>
            <a:endParaRPr lang="en-US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84A3803-A0E1-5744-9F6F-BBBA15B2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26844"/>
          <a:stretch/>
        </p:blipFill>
        <p:spPr>
          <a:xfrm>
            <a:off x="6292895" y="2318544"/>
            <a:ext cx="5498408" cy="3810793"/>
          </a:xfrm>
        </p:spPr>
      </p:pic>
      <p:pic>
        <p:nvPicPr>
          <p:cNvPr id="11" name="Bilde 10" descr="Et bilde som inneholder tilbehør&#10;&#10;Automatisk generert beskrivelse">
            <a:extLst>
              <a:ext uri="{FF2B5EF4-FFF2-40B4-BE49-F238E27FC236}">
                <a16:creationId xmlns:a16="http://schemas.microsoft.com/office/drawing/2014/main" id="{B471FF15-059D-7A41-B963-7748FDBB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r="27281"/>
          <a:stretch/>
        </p:blipFill>
        <p:spPr>
          <a:xfrm>
            <a:off x="359471" y="2289969"/>
            <a:ext cx="5539636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C1458-739B-4B27-A4E1-ED4E043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66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b</a:t>
            </a:r>
            <a:endParaRPr lang="en-US" dirty="0">
              <a:latin typeface="+mn-l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1D970AC-6BE2-804A-8F44-CFE890DC8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26987"/>
          <a:stretch/>
        </p:blipFill>
        <p:spPr>
          <a:xfrm>
            <a:off x="541421" y="2406315"/>
            <a:ext cx="5440911" cy="380153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515D3A9-B236-FC4C-8BCC-4C1BD378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r="27343"/>
          <a:stretch/>
        </p:blipFill>
        <p:spPr>
          <a:xfrm>
            <a:off x="6306484" y="2406315"/>
            <a:ext cx="5344095" cy="3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4167E-8465-463A-955A-A1648C0C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9075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Notat om N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d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nb-NO" dirty="0"/>
              <a:t>og T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m</a:t>
            </a:r>
            <a:endParaRPr lang="en-US" dirty="0"/>
          </a:p>
        </p:txBody>
      </p:sp>
      <p:pic>
        <p:nvPicPr>
          <p:cNvPr id="8" name="Bilde 7" descr="Et bilde som inneholder tekst, transport&#10;&#10;Automatisk generert beskrivelse">
            <a:extLst>
              <a:ext uri="{FF2B5EF4-FFF2-40B4-BE49-F238E27FC236}">
                <a16:creationId xmlns:a16="http://schemas.microsoft.com/office/drawing/2014/main" id="{D755535D-96AA-8E4A-9682-29E45419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6431" r="30125" b="15222"/>
          <a:stretch/>
        </p:blipFill>
        <p:spPr>
          <a:xfrm>
            <a:off x="6651625" y="1989685"/>
            <a:ext cx="5085092" cy="424979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8827B425-8B28-C345-8C4B-D00AC149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8" t="18407" r="36024" b="17252"/>
          <a:stretch/>
        </p:blipFill>
        <p:spPr>
          <a:xfrm>
            <a:off x="807229" y="2071194"/>
            <a:ext cx="5169903" cy="40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C731E-0AC9-F44D-B6EC-D5776CB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Density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states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2DE60CD-8C83-9645-8379-A1783616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1" y="2120279"/>
            <a:ext cx="5821201" cy="38808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4F9555E5-3C83-A747-8868-5F317FAA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25" y="2136938"/>
            <a:ext cx="5821201" cy="38808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9B27318-87B5-6144-A6CE-B6E8F38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9" y="1879584"/>
            <a:ext cx="6543285" cy="4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77FC1-1624-4690-ABD0-9F14AD8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DF2A-BB57-4EC2-953A-0FFADB94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Litt om oppkonvertering</a:t>
            </a:r>
          </a:p>
          <a:p>
            <a:r>
              <a:rPr lang="nb-NO" dirty="0"/>
              <a:t>Kjøringer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5D647-450D-4065-A368-EB8AB50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oppkonvertering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B1314B4-93B5-49A0-AD77-7DB98CF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459" y="618518"/>
            <a:ext cx="3057952" cy="32770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A022E6F-B918-404E-AE99-E11E554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810003"/>
            <a:ext cx="8535591" cy="3429479"/>
          </a:xfrm>
          <a:prstGeom prst="rect">
            <a:avLst/>
          </a:prstGeom>
        </p:spPr>
      </p:pic>
      <p:pic>
        <p:nvPicPr>
          <p:cNvPr id="1026" name="Picture 2" descr="Unruly emus banned from Australian pub">
            <a:extLst>
              <a:ext uri="{FF2B5EF4-FFF2-40B4-BE49-F238E27FC236}">
                <a16:creationId xmlns:a16="http://schemas.microsoft.com/office/drawing/2014/main" id="{07B8212B-FF12-400C-8CA3-07AAEEAB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20152"/>
          <a:stretch/>
        </p:blipFill>
        <p:spPr bwMode="auto">
          <a:xfrm flipH="1">
            <a:off x="10729518" y="5100506"/>
            <a:ext cx="1462481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38EFF2-8860-49A4-B4BA-0D4D20D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  <a:endParaRPr lang="en-US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85EB901-1E17-4753-9B4A-024014F8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84" y="2249488"/>
            <a:ext cx="4442857" cy="3541712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53339E3F-F7F6-4514-BD48-ED524F549F4B}"/>
              </a:ext>
            </a:extLst>
          </p:cNvPr>
          <p:cNvSpPr/>
          <p:nvPr/>
        </p:nvSpPr>
        <p:spPr>
          <a:xfrm>
            <a:off x="4177717" y="3087149"/>
            <a:ext cx="1040235" cy="270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1DC79F2-79C6-445D-9F2A-101B402E2950}"/>
              </a:ext>
            </a:extLst>
          </p:cNvPr>
          <p:cNvCxnSpPr/>
          <p:nvPr/>
        </p:nvCxnSpPr>
        <p:spPr>
          <a:xfrm flipV="1">
            <a:off x="4177717" y="213864"/>
            <a:ext cx="4440480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49708960-A728-4B75-9D06-503ECE0CCCE0}"/>
              </a:ext>
            </a:extLst>
          </p:cNvPr>
          <p:cNvCxnSpPr/>
          <p:nvPr/>
        </p:nvCxnSpPr>
        <p:spPr>
          <a:xfrm>
            <a:off x="4177717" y="5791200"/>
            <a:ext cx="4440480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F38DEDAA-FF1D-430C-B8B9-AE76466EEE07}"/>
              </a:ext>
            </a:extLst>
          </p:cNvPr>
          <p:cNvCxnSpPr/>
          <p:nvPr/>
        </p:nvCxnSpPr>
        <p:spPr>
          <a:xfrm flipV="1">
            <a:off x="5217952" y="213864"/>
            <a:ext cx="5829459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01D677F-B2CA-4109-AA8C-39F2BE398760}"/>
              </a:ext>
            </a:extLst>
          </p:cNvPr>
          <p:cNvCxnSpPr/>
          <p:nvPr/>
        </p:nvCxnSpPr>
        <p:spPr>
          <a:xfrm>
            <a:off x="5217952" y="5791200"/>
            <a:ext cx="5829459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17DA273-8891-443E-A0CC-139DCC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97" y="213864"/>
            <a:ext cx="242921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E9D16-CA3A-46A8-96CD-285259D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1D1E0A9-463C-4324-A0D1-AE8776AA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4" y="1674844"/>
            <a:ext cx="4766388" cy="47663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7F38FD6-84B1-45FA-B0DA-76F6D1F9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34" y="1674844"/>
            <a:ext cx="4766388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55AA22-EFC0-4B05-8FA4-F93D2E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nå… DFT!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EF3622A-7A33-4727-994A-26296B5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9461" r="26881" b="10977"/>
          <a:stretch/>
        </p:blipFill>
        <p:spPr>
          <a:xfrm>
            <a:off x="2281698" y="2097088"/>
            <a:ext cx="7625427" cy="4296414"/>
          </a:xfrm>
        </p:spPr>
      </p:pic>
    </p:spTree>
    <p:extLst>
      <p:ext uri="{BB962C8B-B14F-4D97-AF65-F5344CB8AC3E}">
        <p14:creationId xmlns:p14="http://schemas.microsoft.com/office/powerpoint/2010/main" val="28600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AD3975-FD9C-4801-B67F-5E234F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Utførte kjøringer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9A0B70-EA17-470F-B3DD-4145044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Konvergens av </a:t>
            </a:r>
            <a:r>
              <a:rPr lang="nb-NO" dirty="0" err="1"/>
              <a:t>cutoff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Konvergens av k-</a:t>
            </a:r>
            <a:r>
              <a:rPr lang="nb-NO" dirty="0" err="1"/>
              <a:t>density</a:t>
            </a:r>
            <a:endParaRPr lang="nb-NO" dirty="0"/>
          </a:p>
          <a:p>
            <a:r>
              <a:rPr lang="nb-NO" dirty="0"/>
              <a:t>Relaksering av strukturer (igjen og igjen og igjen…)</a:t>
            </a:r>
          </a:p>
          <a:p>
            <a:r>
              <a:rPr lang="en-US" dirty="0"/>
              <a:t>Density of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1ED52-8BDC-43DB-A322-58B9C17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Bilde 4" descr="Et bilde som inneholder dag&#10;&#10;Automatisk generert beskrivelse">
            <a:extLst>
              <a:ext uri="{FF2B5EF4-FFF2-40B4-BE49-F238E27FC236}">
                <a16:creationId xmlns:a16="http://schemas.microsoft.com/office/drawing/2014/main" id="{A157F21A-0466-C845-9A30-27E9A58E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472" r="27452" b="7582"/>
          <a:stretch/>
        </p:blipFill>
        <p:spPr>
          <a:xfrm>
            <a:off x="372107" y="2571750"/>
            <a:ext cx="5612470" cy="3357562"/>
          </a:xfrm>
          <a:prstGeom prst="rect">
            <a:avLst/>
          </a:prstGeom>
        </p:spPr>
      </p:pic>
      <p:pic>
        <p:nvPicPr>
          <p:cNvPr id="7" name="Bilde 6" descr="Et bilde som inneholder dag&#10;&#10;Automatisk generert beskrivelse">
            <a:extLst>
              <a:ext uri="{FF2B5EF4-FFF2-40B4-BE49-F238E27FC236}">
                <a16:creationId xmlns:a16="http://schemas.microsoft.com/office/drawing/2014/main" id="{960DEAEE-7B05-D74B-A21E-22506FCC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662" r="27452" b="7299"/>
          <a:stretch/>
        </p:blipFill>
        <p:spPr>
          <a:xfrm>
            <a:off x="6213625" y="2571750"/>
            <a:ext cx="560626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0152"/>
            <a:ext cx="1625851" cy="553871"/>
          </a:xfrm>
        </p:spPr>
        <p:txBody>
          <a:bodyPr/>
          <a:lstStyle/>
          <a:p>
            <a:r>
              <a:rPr lang="nb-NO" dirty="0"/>
              <a:t>ENCUT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16FF0F-2F14-F64C-B2E5-FD1B2F15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0" y="2695074"/>
            <a:ext cx="5092478" cy="38193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DB5B2D0-C328-FF4B-9E99-75B2316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5" y="2695074"/>
            <a:ext cx="5092477" cy="38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167</TotalTime>
  <Words>122</Words>
  <Application>Microsoft Macintosh PowerPoint</Application>
  <PresentationFormat>Widescreen</PresentationFormat>
  <Paragraphs>28</Paragraphs>
  <Slides>14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Krets</vt:lpstr>
      <vt:lpstr>Quinizarin som en organisk sensitizer I et tynnfilm oppkonverteringssystem</vt:lpstr>
      <vt:lpstr>Innhold</vt:lpstr>
      <vt:lpstr>hva er oppkonvertering</vt:lpstr>
      <vt:lpstr>Foreslått Oppkonverteringssystem</vt:lpstr>
      <vt:lpstr>Quinizarin</vt:lpstr>
      <vt:lpstr>Og nå… DFT!</vt:lpstr>
      <vt:lpstr>Utførte kjøringer</vt:lpstr>
      <vt:lpstr>Quinizarin</vt:lpstr>
      <vt:lpstr>Konvergens for quinizarin</vt:lpstr>
      <vt:lpstr>Konvergens for quinizarin</vt:lpstr>
      <vt:lpstr>Quinizarin med Y</vt:lpstr>
      <vt:lpstr>Quinizarin med Yb</vt:lpstr>
      <vt:lpstr>Notat om Nd og Tm</vt:lpstr>
      <vt:lpstr>Density of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Quinizarin as an organic sensitizer in a thin-film up-conversion system</dc:title>
  <dc:creator>Erlend North</dc:creator>
  <cp:lastModifiedBy>Alexandra Jahr Kolstad</cp:lastModifiedBy>
  <cp:revision>20</cp:revision>
  <dcterms:created xsi:type="dcterms:W3CDTF">2020-12-01T10:34:17Z</dcterms:created>
  <dcterms:modified xsi:type="dcterms:W3CDTF">2020-12-01T22:24:52Z</dcterms:modified>
</cp:coreProperties>
</file>