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9218-BA03-4DAA-9319-CAA116347D9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88C1A-5050-4824-90DC-C83F32F9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ESA: </a:t>
            </a:r>
            <a:r>
              <a:rPr lang="nb-NO" dirty="0" err="1"/>
              <a:t>Excited</a:t>
            </a:r>
            <a:r>
              <a:rPr lang="nb-NO" dirty="0"/>
              <a:t> State </a:t>
            </a:r>
            <a:r>
              <a:rPr lang="nb-NO" dirty="0" err="1"/>
              <a:t>Absorption</a:t>
            </a:r>
            <a:br>
              <a:rPr lang="nb-NO" dirty="0"/>
            </a:br>
            <a:r>
              <a:rPr lang="nb-NO" dirty="0"/>
              <a:t>ETU: Energy Transfer </a:t>
            </a:r>
            <a:r>
              <a:rPr lang="nb-NO" dirty="0" err="1"/>
              <a:t>Upconversion</a:t>
            </a:r>
            <a:endParaRPr lang="nb-NO" dirty="0"/>
          </a:p>
          <a:p>
            <a:r>
              <a:rPr lang="nb-NO" dirty="0"/>
              <a:t>EMU: Energy </a:t>
            </a:r>
            <a:r>
              <a:rPr lang="nb-NO" dirty="0" err="1"/>
              <a:t>Migrated-mediated</a:t>
            </a:r>
            <a:r>
              <a:rPr lang="nb-NO" dirty="0"/>
              <a:t> </a:t>
            </a:r>
            <a:r>
              <a:rPr lang="nb-NO" dirty="0" err="1"/>
              <a:t>Upconversion</a:t>
            </a:r>
            <a:r>
              <a:rPr lang="nb-NO" dirty="0"/>
              <a:t>. 1: </a:t>
            </a:r>
            <a:r>
              <a:rPr lang="nb-NO" dirty="0" err="1"/>
              <a:t>Sensitizer</a:t>
            </a:r>
            <a:r>
              <a:rPr lang="nb-NO" dirty="0"/>
              <a:t>, 2: </a:t>
            </a:r>
            <a:r>
              <a:rPr lang="nb-NO" dirty="0" err="1"/>
              <a:t>Migrator</a:t>
            </a:r>
            <a:r>
              <a:rPr lang="nb-NO" dirty="0"/>
              <a:t>, 3: </a:t>
            </a:r>
            <a:r>
              <a:rPr lang="nb-NO" dirty="0" err="1"/>
              <a:t>Accumulator</a:t>
            </a:r>
            <a:r>
              <a:rPr lang="nb-NO" dirty="0"/>
              <a:t>, 4: </a:t>
            </a:r>
            <a:r>
              <a:rPr lang="nb-NO" dirty="0" err="1"/>
              <a:t>Activator</a:t>
            </a:r>
            <a:r>
              <a:rPr lang="nb-NO" dirty="0"/>
              <a:t>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63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8E18-38E7-4AF1-A6D2-47C002B4AF5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BCC6B-6F1B-4617-8548-39448452E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Quinizarin som en organisk sensitizer I et tynnfilm oppkonverteringssystem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68BBB-B603-4DBF-86DC-CDB7D73B1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Alexandra Jahr Kolstad &amp; Erlend Tiberg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C1458-739B-4B27-A4E1-ED4E043C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r>
              <a:rPr lang="nb-NO" dirty="0"/>
              <a:t> med </a:t>
            </a:r>
            <a:r>
              <a:rPr lang="nb-NO" dirty="0" err="1"/>
              <a:t>Y</a:t>
            </a:r>
            <a:r>
              <a:rPr lang="nb-NO" sz="2800" dirty="0" err="1"/>
              <a:t>b</a:t>
            </a:r>
            <a:endParaRPr lang="en-US" dirty="0">
              <a:latin typeface="+mn-l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02D2DE-9920-4E2D-80C7-CB0CDDDD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4167E-8465-463A-955A-A1648C0C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Notat om </a:t>
            </a:r>
            <a:r>
              <a:rPr lang="nb-NO" dirty="0" err="1"/>
              <a:t>N</a:t>
            </a:r>
            <a:r>
              <a:rPr lang="nb-NO" sz="2800" dirty="0" err="1"/>
              <a:t>d</a:t>
            </a:r>
            <a:r>
              <a:rPr lang="nb-NO" dirty="0"/>
              <a:t> og </a:t>
            </a:r>
            <a:r>
              <a:rPr lang="nb-NO" dirty="0" err="1"/>
              <a:t>T</a:t>
            </a:r>
            <a:r>
              <a:rPr lang="nb-NO" sz="2800" dirty="0" err="1"/>
              <a:t>m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FA9FA1-D6AE-4D58-9DB5-7BF67274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77FC1-1624-4690-ABD0-9F14AD85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4BDF2A-BB57-4EC2-953A-0FFADB94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Litt om oppkonvertering</a:t>
            </a:r>
          </a:p>
          <a:p>
            <a:r>
              <a:rPr lang="nb-NO" dirty="0"/>
              <a:t>Kjøringer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D5D647-450D-4065-A368-EB8AB503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upp</a:t>
            </a:r>
            <a:r>
              <a:rPr lang="nb-NO" dirty="0"/>
              <a:t>-konvertering</a:t>
            </a:r>
            <a:endParaRPr lang="en-US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B1314B4-93B5-49A0-AD77-7DB98CF3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9459" y="618518"/>
            <a:ext cx="3057952" cy="32770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A022E6F-B918-404E-AE99-E11E554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810003"/>
            <a:ext cx="8535591" cy="3429479"/>
          </a:xfrm>
          <a:prstGeom prst="rect">
            <a:avLst/>
          </a:prstGeom>
        </p:spPr>
      </p:pic>
      <p:pic>
        <p:nvPicPr>
          <p:cNvPr id="1026" name="Picture 2" descr="Unruly emus banned from Australian pub">
            <a:extLst>
              <a:ext uri="{FF2B5EF4-FFF2-40B4-BE49-F238E27FC236}">
                <a16:creationId xmlns:a16="http://schemas.microsoft.com/office/drawing/2014/main" id="{07B8212B-FF12-400C-8CA3-07AAEEAB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20152"/>
          <a:stretch/>
        </p:blipFill>
        <p:spPr bwMode="auto">
          <a:xfrm flipH="1">
            <a:off x="10729518" y="5100506"/>
            <a:ext cx="1462481" cy="17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38EFF2-8860-49A4-B4BA-0D4D20D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Foreslått Oppkonverteringssystem</a:t>
            </a:r>
            <a:endParaRPr lang="en-US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285EB901-1E17-4753-9B4A-024014F8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84" y="2249488"/>
            <a:ext cx="4442857" cy="3541712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53339E3F-F7F6-4514-BD48-ED524F549F4B}"/>
              </a:ext>
            </a:extLst>
          </p:cNvPr>
          <p:cNvSpPr/>
          <p:nvPr/>
        </p:nvSpPr>
        <p:spPr>
          <a:xfrm>
            <a:off x="4177717" y="3087149"/>
            <a:ext cx="1040235" cy="2704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1DC79F2-79C6-445D-9F2A-101B402E2950}"/>
              </a:ext>
            </a:extLst>
          </p:cNvPr>
          <p:cNvCxnSpPr/>
          <p:nvPr/>
        </p:nvCxnSpPr>
        <p:spPr>
          <a:xfrm flipV="1">
            <a:off x="4177717" y="213864"/>
            <a:ext cx="4440480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49708960-A728-4B75-9D06-503ECE0CCCE0}"/>
              </a:ext>
            </a:extLst>
          </p:cNvPr>
          <p:cNvCxnSpPr/>
          <p:nvPr/>
        </p:nvCxnSpPr>
        <p:spPr>
          <a:xfrm>
            <a:off x="4177717" y="5791200"/>
            <a:ext cx="4440480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F38DEDAA-FF1D-430C-B8B9-AE76466EEE07}"/>
              </a:ext>
            </a:extLst>
          </p:cNvPr>
          <p:cNvCxnSpPr/>
          <p:nvPr/>
        </p:nvCxnSpPr>
        <p:spPr>
          <a:xfrm flipV="1">
            <a:off x="5217952" y="213864"/>
            <a:ext cx="5829459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01D677F-B2CA-4109-AA8C-39F2BE398760}"/>
              </a:ext>
            </a:extLst>
          </p:cNvPr>
          <p:cNvCxnSpPr/>
          <p:nvPr/>
        </p:nvCxnSpPr>
        <p:spPr>
          <a:xfrm>
            <a:off x="5217952" y="5791200"/>
            <a:ext cx="5829459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>
            <a:extLst>
              <a:ext uri="{FF2B5EF4-FFF2-40B4-BE49-F238E27FC236}">
                <a16:creationId xmlns:a16="http://schemas.microsoft.com/office/drawing/2014/main" id="{917DA273-8891-443E-A0CC-139DCC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97" y="213864"/>
            <a:ext cx="242921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4E9D16-CA3A-46A8-96CD-285259DC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1D1E0A9-463C-4324-A0D1-AE8776AA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4" y="1674844"/>
            <a:ext cx="4766388" cy="476638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7F38FD6-84B1-45FA-B0DA-76F6D1F9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34" y="1674844"/>
            <a:ext cx="4766388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55AA22-EFC0-4B05-8FA4-F93D2ED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nå… DFT!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EF3622A-7A33-4727-994A-26296B58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9461" r="26881" b="10977"/>
          <a:stretch/>
        </p:blipFill>
        <p:spPr>
          <a:xfrm>
            <a:off x="2281698" y="2097088"/>
            <a:ext cx="7625427" cy="4296414"/>
          </a:xfrm>
        </p:spPr>
      </p:pic>
    </p:spTree>
    <p:extLst>
      <p:ext uri="{BB962C8B-B14F-4D97-AF65-F5344CB8AC3E}">
        <p14:creationId xmlns:p14="http://schemas.microsoft.com/office/powerpoint/2010/main" val="28600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AD3975-FD9C-4801-B67F-5E234FF0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Utførte kjøringer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9A0B70-EA17-470F-B3DD-4145044D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Konvergens av </a:t>
            </a:r>
            <a:r>
              <a:rPr lang="nb-NO" dirty="0" err="1"/>
              <a:t>cutoff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/>
              <a:t>Konvergens av k-</a:t>
            </a:r>
            <a:r>
              <a:rPr lang="nb-NO" dirty="0" err="1"/>
              <a:t>density</a:t>
            </a:r>
            <a:endParaRPr lang="nb-NO" dirty="0"/>
          </a:p>
          <a:p>
            <a:r>
              <a:rPr lang="nb-NO" dirty="0"/>
              <a:t>Relaksering av strukturer (igjen og igjen og igjen…)</a:t>
            </a:r>
          </a:p>
          <a:p>
            <a:r>
              <a:rPr lang="en-US" dirty="0"/>
              <a:t>Density of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1ED52-8BDC-43DB-A322-58B9C17F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851FC3-8745-4072-A2CB-B074E10C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30E9B-6FE2-4B02-8B3B-271AB2D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80BE3D-9CC7-49A1-A0D3-ACC61BE0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5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126</TotalTime>
  <Words>100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Krets</vt:lpstr>
      <vt:lpstr>Quinizarin som en organisk sensitizer I et tynnfilm oppkonverteringssystem</vt:lpstr>
      <vt:lpstr>Innhold</vt:lpstr>
      <vt:lpstr>hva er upp-konvertering</vt:lpstr>
      <vt:lpstr>Foreslått Oppkonverteringssystem</vt:lpstr>
      <vt:lpstr>Quinizarin</vt:lpstr>
      <vt:lpstr>Og nå… DFT!</vt:lpstr>
      <vt:lpstr>Utførte kjøringer</vt:lpstr>
      <vt:lpstr>Quinizarin</vt:lpstr>
      <vt:lpstr>Quinizarin med Y</vt:lpstr>
      <vt:lpstr>Quinizarin med Yb</vt:lpstr>
      <vt:lpstr>Notat om Nd og 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Quinizarin as an organic sensitizer in a thin-film up-conversion system</dc:title>
  <dc:creator>Erlend North</dc:creator>
  <cp:lastModifiedBy>Erlend North</cp:lastModifiedBy>
  <cp:revision>9</cp:revision>
  <dcterms:created xsi:type="dcterms:W3CDTF">2020-12-01T10:34:17Z</dcterms:created>
  <dcterms:modified xsi:type="dcterms:W3CDTF">2020-12-01T12:56:33Z</dcterms:modified>
</cp:coreProperties>
</file>