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0C1BF"/>
    <a:srgbClr val="F2F2F2"/>
    <a:srgbClr val="97D700"/>
    <a:srgbClr val="F3F3F3"/>
    <a:srgbClr val="202020"/>
    <a:srgbClr val="161616"/>
    <a:srgbClr val="CCCCCC"/>
    <a:srgbClr val="51A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>
      <p:cViewPr varScale="1">
        <p:scale>
          <a:sx n="132" d="100"/>
          <a:sy n="132" d="100"/>
        </p:scale>
        <p:origin x="876" y="132"/>
      </p:cViewPr>
      <p:guideLst>
        <p:guide orient="horz" pos="2160"/>
        <p:guide pos="3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28" y="2669454"/>
            <a:ext cx="5868144" cy="151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38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ute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innhold 5"/>
          <p:cNvSpPr>
            <a:spLocks noGrp="1"/>
          </p:cNvSpPr>
          <p:nvPr>
            <p:ph sz="quarter" idx="10"/>
          </p:nvPr>
        </p:nvSpPr>
        <p:spPr>
          <a:xfrm>
            <a:off x="467494" y="188913"/>
            <a:ext cx="8208962" cy="5976937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cxnSp>
        <p:nvCxnSpPr>
          <p:cNvPr id="8" name="Rett linje 7"/>
          <p:cNvCxnSpPr/>
          <p:nvPr userDrawn="1"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9" name="Bild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41" y="6419428"/>
            <a:ext cx="111252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6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2627784" y="2204864"/>
            <a:ext cx="3888000" cy="1144800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nb-NO" sz="2000" i="1" cap="none">
                <a:solidFill>
                  <a:srgbClr val="F2F2F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ctr" defTabSz="457200">
              <a:spcBef>
                <a:spcPct val="20000"/>
              </a:spcBef>
              <a:buFont typeface="Arial"/>
            </a:pPr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2628000" y="3324672"/>
            <a:ext cx="3888000" cy="752400"/>
          </a:xfrm>
        </p:spPr>
        <p:txBody>
          <a:bodyPr vert="horz" lIns="0" tIns="0" rIns="0" bIns="0" rtlCol="0" anchor="ctr">
            <a:normAutofit/>
          </a:bodyPr>
          <a:lstStyle>
            <a:lvl1pPr marL="342900" indent="-342900" algn="ctr">
              <a:buNone/>
              <a:defRPr lang="nb-NO" sz="1200">
                <a:solidFill>
                  <a:srgbClr val="C0C1BF"/>
                </a:solidFill>
                <a:latin typeface="Arial"/>
                <a:cs typeface="Arial"/>
              </a:defRPr>
            </a:lvl1pPr>
          </a:lstStyle>
          <a:p>
            <a:pPr marL="0" lvl="0" indent="0" algn="ctr" defTabSz="457200"/>
            <a:r>
              <a:rPr lang="nb-NO" smtClean="0"/>
              <a:t>Klikk for å redigere undertittelstil i malen</a:t>
            </a:r>
            <a:endParaRPr lang="nb-NO" dirty="0"/>
          </a:p>
        </p:txBody>
      </p:sp>
      <p:cxnSp>
        <p:nvCxnSpPr>
          <p:cNvPr id="5" name="Rett linje 4"/>
          <p:cNvCxnSpPr/>
          <p:nvPr userDrawn="1"/>
        </p:nvCxnSpPr>
        <p:spPr>
          <a:xfrm>
            <a:off x="2483768" y="2204864"/>
            <a:ext cx="0" cy="1872208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Rett linje 8"/>
          <p:cNvCxnSpPr/>
          <p:nvPr userDrawn="1"/>
        </p:nvCxnSpPr>
        <p:spPr>
          <a:xfrm>
            <a:off x="6660232" y="2204864"/>
            <a:ext cx="0" cy="1872208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Rett linje 10"/>
          <p:cNvCxnSpPr/>
          <p:nvPr userDrawn="1"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2" name="Bild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41" y="6419428"/>
            <a:ext cx="111252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46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8743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tt linje 3"/>
          <p:cNvCxnSpPr/>
          <p:nvPr userDrawn="1"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Bild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41" y="6419428"/>
            <a:ext cx="111252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05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334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13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3" y="1620000"/>
            <a:ext cx="8207375" cy="4464521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cxnSp>
        <p:nvCxnSpPr>
          <p:cNvPr id="6" name="Rett linje 5"/>
          <p:cNvCxnSpPr/>
          <p:nvPr userDrawn="1"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" name="Bild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41" y="6419428"/>
            <a:ext cx="111252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6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 Symb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809600" y="2383200"/>
            <a:ext cx="3888000" cy="1144800"/>
          </a:xfrm>
        </p:spPr>
        <p:txBody>
          <a:bodyPr/>
          <a:lstStyle>
            <a:lvl1pPr algn="l">
              <a:defRPr sz="2400">
                <a:solidFill>
                  <a:srgbClr val="F2F2F2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809600" y="3524400"/>
            <a:ext cx="3888000" cy="7524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rgbClr val="F2F2F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cxnSp>
        <p:nvCxnSpPr>
          <p:cNvPr id="10" name="Rett linje 9"/>
          <p:cNvCxnSpPr/>
          <p:nvPr userDrawn="1"/>
        </p:nvCxnSpPr>
        <p:spPr>
          <a:xfrm>
            <a:off x="4788024" y="2276872"/>
            <a:ext cx="3888432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 userDrawn="1"/>
        </p:nvCxnSpPr>
        <p:spPr>
          <a:xfrm>
            <a:off x="4788024" y="4365104"/>
            <a:ext cx="3888432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Bild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581128"/>
            <a:ext cx="650635" cy="84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4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nskap med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62" y="2478704"/>
            <a:ext cx="1738329" cy="1886400"/>
          </a:xfrm>
          <a:prstGeom prst="rect">
            <a:avLst/>
          </a:prstGeom>
        </p:spPr>
      </p:pic>
      <p:sp>
        <p:nvSpPr>
          <p:cNvPr id="3" name="Tittel 1"/>
          <p:cNvSpPr>
            <a:spLocks noGrp="1"/>
          </p:cNvSpPr>
          <p:nvPr>
            <p:ph type="ctrTitle"/>
          </p:nvPr>
        </p:nvSpPr>
        <p:spPr>
          <a:xfrm>
            <a:off x="2628216" y="2772520"/>
            <a:ext cx="3888000" cy="834238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2"/>
                </a:solidFill>
                <a:latin typeface="Avenir LT Std 55 Roman" panose="020B0703020203020204" pitchFamily="34" charset="0"/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4" name="Undertittel 2"/>
          <p:cNvSpPr>
            <a:spLocks noGrp="1" noChangeAspect="1"/>
          </p:cNvSpPr>
          <p:nvPr>
            <p:ph type="subTitle" idx="1"/>
          </p:nvPr>
        </p:nvSpPr>
        <p:spPr>
          <a:xfrm>
            <a:off x="2628216" y="3604058"/>
            <a:ext cx="3888000" cy="479941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Avenir LT Std 55 Roman" panose="020B07030202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cxnSp>
        <p:nvCxnSpPr>
          <p:cNvPr id="5" name="Rett linje 4"/>
          <p:cNvCxnSpPr/>
          <p:nvPr userDrawn="1"/>
        </p:nvCxnSpPr>
        <p:spPr>
          <a:xfrm>
            <a:off x="2606640" y="2772520"/>
            <a:ext cx="3888432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" name="Rett linje 5"/>
          <p:cNvCxnSpPr/>
          <p:nvPr userDrawn="1"/>
        </p:nvCxnSpPr>
        <p:spPr>
          <a:xfrm>
            <a:off x="2606640" y="4083999"/>
            <a:ext cx="3888432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Plassholder for bilde 5"/>
          <p:cNvSpPr>
            <a:spLocks noGrp="1"/>
          </p:cNvSpPr>
          <p:nvPr>
            <p:ph type="pic" sz="quarter" idx="10"/>
          </p:nvPr>
        </p:nvSpPr>
        <p:spPr>
          <a:xfrm>
            <a:off x="587443" y="2582863"/>
            <a:ext cx="1440507" cy="1692275"/>
          </a:xfrm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882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 Nork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809600" y="2383200"/>
            <a:ext cx="3888000" cy="1144800"/>
          </a:xfrm>
        </p:spPr>
        <p:txBody>
          <a:bodyPr/>
          <a:lstStyle>
            <a:lvl1pPr algn="l">
              <a:defRPr sz="2400">
                <a:solidFill>
                  <a:srgbClr val="F2F2F2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809600" y="3524400"/>
            <a:ext cx="3888000" cy="7524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rgbClr val="F2F2F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cxnSp>
        <p:nvCxnSpPr>
          <p:cNvPr id="10" name="Rett linje 9"/>
          <p:cNvCxnSpPr/>
          <p:nvPr userDrawn="1"/>
        </p:nvCxnSpPr>
        <p:spPr>
          <a:xfrm>
            <a:off x="4788024" y="2276872"/>
            <a:ext cx="3888432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 userDrawn="1"/>
        </p:nvCxnSpPr>
        <p:spPr>
          <a:xfrm>
            <a:off x="4788024" y="4365104"/>
            <a:ext cx="3888432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Bild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6"/>
          <a:stretch/>
        </p:blipFill>
        <p:spPr>
          <a:xfrm>
            <a:off x="4896325" y="4622158"/>
            <a:ext cx="1749471" cy="47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uten pun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3" y="1620000"/>
            <a:ext cx="8207375" cy="446402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cxnSp>
        <p:nvCxnSpPr>
          <p:cNvPr id="8" name="Rett linje 7"/>
          <p:cNvCxnSpPr/>
          <p:nvPr userDrawn="1"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" name="Bild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41" y="6419428"/>
            <a:ext cx="111252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9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2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3" y="1620000"/>
            <a:ext cx="3959671" cy="446449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7" name="Plassholder for innhold 3"/>
          <p:cNvSpPr>
            <a:spLocks noGrp="1"/>
          </p:cNvSpPr>
          <p:nvPr>
            <p:ph sz="quarter" idx="11"/>
          </p:nvPr>
        </p:nvSpPr>
        <p:spPr>
          <a:xfrm>
            <a:off x="4716016" y="1620000"/>
            <a:ext cx="3959671" cy="446449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cxnSp>
        <p:nvCxnSpPr>
          <p:cNvPr id="8" name="Rett linje 7"/>
          <p:cNvCxnSpPr/>
          <p:nvPr userDrawn="1"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9" name="Bild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41" y="6419428"/>
            <a:ext cx="111252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1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3" y="1052736"/>
            <a:ext cx="3959671" cy="5040535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1"/>
          </p:nvPr>
        </p:nvSpPr>
        <p:spPr>
          <a:xfrm>
            <a:off x="4716016" y="1052761"/>
            <a:ext cx="3959671" cy="5040535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cxnSp>
        <p:nvCxnSpPr>
          <p:cNvPr id="6" name="Rett linje 5"/>
          <p:cNvCxnSpPr/>
          <p:nvPr userDrawn="1"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9" name="Bild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41" y="6419428"/>
            <a:ext cx="111252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4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nhold uten pun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3" y="1052736"/>
            <a:ext cx="3959671" cy="504053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1"/>
          </p:nvPr>
        </p:nvSpPr>
        <p:spPr>
          <a:xfrm>
            <a:off x="4716016" y="1052761"/>
            <a:ext cx="3959671" cy="504053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cxnSp>
        <p:nvCxnSpPr>
          <p:cNvPr id="6" name="Rett linje 5"/>
          <p:cNvCxnSpPr/>
          <p:nvPr userDrawn="1"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9" name="Bild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41" y="6419428"/>
            <a:ext cx="111252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6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rgbClr val="161616"/>
            </a:gs>
            <a:gs pos="96000">
              <a:srgbClr val="202020"/>
            </a:gs>
          </a:gsLst>
          <a:lin ang="1848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20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8194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63" r:id="rId4"/>
    <p:sldLayoutId id="2147483661" r:id="rId5"/>
    <p:sldLayoutId id="2147483652" r:id="rId6"/>
    <p:sldLayoutId id="2147483653" r:id="rId7"/>
    <p:sldLayoutId id="2147483654" r:id="rId8"/>
    <p:sldLayoutId id="2147483655" r:id="rId9"/>
    <p:sldLayoutId id="2147483660" r:id="rId10"/>
    <p:sldLayoutId id="2147483656" r:id="rId11"/>
    <p:sldLayoutId id="2147483662" r:id="rId12"/>
    <p:sldLayoutId id="2147483657" r:id="rId13"/>
    <p:sldLayoutId id="2147483658" r:id="rId14"/>
    <p:sldLayoutId id="2147483659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rgbClr val="F3F3F3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7D700"/>
        </a:buClr>
        <a:buFont typeface="Arial" pitchFamily="34" charset="0"/>
        <a:buChar char="•"/>
        <a:defRPr sz="2400" kern="1200">
          <a:solidFill>
            <a:srgbClr val="F3F3F3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97D700"/>
        </a:buClr>
        <a:buFont typeface="Arial" pitchFamily="34" charset="0"/>
        <a:buChar char="–"/>
        <a:defRPr sz="2000" kern="1200">
          <a:solidFill>
            <a:srgbClr val="F3F3F3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97D700"/>
        </a:buClr>
        <a:buFont typeface="Arial" pitchFamily="34" charset="0"/>
        <a:buChar char="•"/>
        <a:defRPr sz="1800" kern="1200">
          <a:solidFill>
            <a:srgbClr val="F3F3F3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97D700"/>
        </a:buClr>
        <a:buFont typeface="Arial" pitchFamily="34" charset="0"/>
        <a:buChar char="–"/>
        <a:defRPr sz="1600" kern="1200">
          <a:solidFill>
            <a:srgbClr val="F3F3F3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97D700"/>
        </a:buClr>
        <a:buFont typeface="Arial" pitchFamily="34" charset="0"/>
        <a:buChar char="»"/>
        <a:defRPr sz="1600" kern="1200">
          <a:solidFill>
            <a:srgbClr val="F3F3F3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ptime/abcs-of-cartography/wiki" TargetMode="External"/><Relationship Id="rId2" Type="http://schemas.openxmlformats.org/officeDocument/2006/relationships/hyperlink" Target="http://www.maptime.io/abou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eltman/learninglunches/tree/master/maps" TargetMode="External"/><Relationship Id="rId5" Type="http://schemas.openxmlformats.org/officeDocument/2006/relationships/hyperlink" Target="http://mapschool.io/" TargetMode="External"/><Relationship Id="rId4" Type="http://schemas.openxmlformats.org/officeDocument/2006/relationships/hyperlink" Target="https://github.com/maptime/abcs-of-cartography/wiki/Glossa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468313" y="260648"/>
            <a:ext cx="8207375" cy="5823873"/>
          </a:xfrm>
        </p:spPr>
        <p:txBody>
          <a:bodyPr>
            <a:normAutofit fontScale="62500" lnSpcReduction="20000"/>
          </a:bodyPr>
          <a:lstStyle/>
          <a:p>
            <a:r>
              <a:rPr lang="nb-NO" smtClean="0"/>
              <a:t>Problem:</a:t>
            </a:r>
          </a:p>
          <a:p>
            <a:pPr lvl="1"/>
            <a:r>
              <a:rPr lang="nb-NO" smtClean="0"/>
              <a:t>Mange vakre digitale kartløsninger fra forskjellige aktører</a:t>
            </a:r>
          </a:p>
          <a:p>
            <a:pPr lvl="2"/>
            <a:r>
              <a:rPr lang="nb-NO" smtClean="0"/>
              <a:t>Norkart Webatlas, GeoData-online, Kartverket, Electronic Charts Centre +++</a:t>
            </a:r>
          </a:p>
          <a:p>
            <a:pPr lvl="2"/>
            <a:r>
              <a:rPr lang="nb-NO" smtClean="0"/>
              <a:t>eMap, Mesterkart, Nordeca +++</a:t>
            </a:r>
          </a:p>
          <a:p>
            <a:pPr lvl="1"/>
            <a:r>
              <a:rPr lang="nb-NO" smtClean="0"/>
              <a:t>Veldig få personer som sitter spredd både geografisk og organisatorisk</a:t>
            </a:r>
          </a:p>
          <a:p>
            <a:pPr lvl="1"/>
            <a:r>
              <a:rPr lang="nb-NO" smtClean="0"/>
              <a:t>Pen kartografi kan være vanskelig å få til!</a:t>
            </a:r>
          </a:p>
          <a:p>
            <a:pPr lvl="2"/>
            <a:r>
              <a:rPr lang="nb-NO" smtClean="0"/>
              <a:t>Mye plundring med datasett, teknologi og design</a:t>
            </a:r>
          </a:p>
          <a:p>
            <a:pPr lvl="2"/>
            <a:r>
              <a:rPr lang="nb-NO" smtClean="0"/>
              <a:t>Bruker jeg riktig teknologi?</a:t>
            </a:r>
          </a:p>
          <a:p>
            <a:pPr lvl="2"/>
            <a:r>
              <a:rPr lang="nb-NO" smtClean="0"/>
              <a:t>Hva finnes av teknologi?</a:t>
            </a:r>
          </a:p>
          <a:p>
            <a:pPr lvl="2"/>
            <a:r>
              <a:rPr lang="nb-NO" smtClean="0"/>
              <a:t>Hvilke design-triks finnes? </a:t>
            </a:r>
          </a:p>
          <a:p>
            <a:pPr lvl="2"/>
            <a:r>
              <a:rPr lang="nb-NO" smtClean="0"/>
              <a:t>Bruker jeg riktig farger?</a:t>
            </a:r>
          </a:p>
          <a:p>
            <a:pPr lvl="2"/>
            <a:r>
              <a:rPr lang="nb-NO" smtClean="0"/>
              <a:t>Hvordan finner jeg riktig fargeskala? </a:t>
            </a:r>
          </a:p>
          <a:p>
            <a:pPr lvl="2"/>
            <a:r>
              <a:rPr lang="nb-NO" smtClean="0"/>
              <a:t>Hvordan lager jeg gode temakart?</a:t>
            </a:r>
          </a:p>
          <a:p>
            <a:pPr lvl="2"/>
            <a:r>
              <a:rPr lang="nb-NO" smtClean="0"/>
              <a:t>Hvor er de beste datakildene? </a:t>
            </a:r>
          </a:p>
          <a:p>
            <a:pPr lvl="2"/>
            <a:r>
              <a:rPr lang="nb-NO" smtClean="0"/>
              <a:t>Hvordan lager jeg raske bakgrunnskart? </a:t>
            </a:r>
          </a:p>
          <a:p>
            <a:pPr lvl="2"/>
            <a:r>
              <a:rPr lang="nb-NO" smtClean="0"/>
              <a:t>Hvordan få til raske reguleringsplankart?</a:t>
            </a:r>
          </a:p>
          <a:p>
            <a:r>
              <a:rPr lang="nb-NO" smtClean="0"/>
              <a:t>Løsningsforslag:</a:t>
            </a:r>
          </a:p>
          <a:p>
            <a:pPr lvl="1"/>
            <a:r>
              <a:rPr lang="nb-NO" smtClean="0"/>
              <a:t>Hvordan </a:t>
            </a:r>
            <a:r>
              <a:rPr lang="nb-NO" smtClean="0"/>
              <a:t>lærer vi oss kartlaging?</a:t>
            </a:r>
          </a:p>
          <a:p>
            <a:pPr lvl="2"/>
            <a:r>
              <a:rPr lang="nb-NO" smtClean="0"/>
              <a:t>Påstand: mye googling på egenhånd. </a:t>
            </a:r>
          </a:p>
          <a:p>
            <a:pPr lvl="2"/>
            <a:r>
              <a:rPr lang="nb-NO" smtClean="0"/>
              <a:t>Lite praktisk på studier</a:t>
            </a:r>
          </a:p>
          <a:p>
            <a:pPr lvl="1"/>
            <a:r>
              <a:rPr lang="nb-NO" smtClean="0"/>
              <a:t>Bør vi dele kunnskapen på tvers av geografi og organisasjoner?</a:t>
            </a:r>
          </a:p>
          <a:p>
            <a:pPr lvl="1"/>
            <a:r>
              <a:rPr lang="nb-NO" smtClean="0"/>
              <a:t>GitHub-prosjekt: Kartkompetanse</a:t>
            </a:r>
          </a:p>
          <a:p>
            <a:pPr lvl="2"/>
            <a:r>
              <a:rPr lang="nb-NO" smtClean="0"/>
              <a:t>Allerede en liten samling med tips og triks. </a:t>
            </a:r>
          </a:p>
          <a:p>
            <a:pPr lvl="2"/>
            <a:r>
              <a:rPr lang="nb-NO" smtClean="0"/>
              <a:t>Er dette en god idé?</a:t>
            </a:r>
          </a:p>
          <a:p>
            <a:pPr lvl="2"/>
            <a:r>
              <a:rPr lang="nb-NO" smtClean="0"/>
              <a:t>Er det noen som vil bidra med noe som helst? </a:t>
            </a:r>
          </a:p>
          <a:p>
            <a:pPr lvl="1"/>
            <a:r>
              <a:rPr lang="nb-NO" smtClean="0"/>
              <a:t>Hjelpe hverandre: </a:t>
            </a:r>
          </a:p>
          <a:p>
            <a:pPr lvl="2"/>
            <a:r>
              <a:rPr lang="nb-NO" smtClean="0"/>
              <a:t>Stille spørsmål som «issues» – bruke som diskusjonsarena! </a:t>
            </a:r>
          </a:p>
          <a:p>
            <a:pPr lvl="1"/>
            <a:r>
              <a:rPr lang="nb-NO" smtClean="0"/>
              <a:t>Send epost til Alexander og Atle så legger vi inn hva det skal være!</a:t>
            </a:r>
          </a:p>
          <a:p>
            <a:pPr lvl="1"/>
            <a:r>
              <a:rPr lang="nb-NO" smtClean="0"/>
              <a:t>Kristoffer skal snart lære seg GitHub sammen med resten av </a:t>
            </a:r>
            <a:r>
              <a:rPr lang="nb-NO" smtClean="0"/>
              <a:t>Kartografidivisjonen</a:t>
            </a:r>
            <a:endParaRPr lang="nb-NO" smtClean="0"/>
          </a:p>
        </p:txBody>
      </p:sp>
    </p:spTree>
    <p:extLst>
      <p:ext uri="{BB962C8B-B14F-4D97-AF65-F5344CB8AC3E}">
        <p14:creationId xmlns:p14="http://schemas.microsoft.com/office/powerpoint/2010/main" val="288219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Linker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>
                <a:hlinkClick r:id="rId2"/>
              </a:rPr>
              <a:t>http://www.maptime.io/about</a:t>
            </a:r>
            <a:r>
              <a:rPr lang="nb-NO" smtClean="0">
                <a:hlinkClick r:id="rId2"/>
              </a:rPr>
              <a:t>/</a:t>
            </a:r>
            <a:endParaRPr lang="nb-NO" smtClean="0"/>
          </a:p>
          <a:p>
            <a:r>
              <a:rPr lang="nb-NO">
                <a:hlinkClick r:id="rId3"/>
              </a:rPr>
              <a:t>https://</a:t>
            </a:r>
            <a:r>
              <a:rPr lang="nb-NO" smtClean="0">
                <a:hlinkClick r:id="rId3"/>
              </a:rPr>
              <a:t>github.com/maptime/abcs-of-cartography/wiki</a:t>
            </a:r>
            <a:endParaRPr lang="nb-NO" smtClean="0"/>
          </a:p>
          <a:p>
            <a:r>
              <a:rPr lang="nb-NO">
                <a:hlinkClick r:id="rId4"/>
              </a:rPr>
              <a:t>https://</a:t>
            </a:r>
            <a:r>
              <a:rPr lang="nb-NO" smtClean="0">
                <a:hlinkClick r:id="rId4"/>
              </a:rPr>
              <a:t>github.com/maptime/abcs-of-cartography/wiki/Glossary</a:t>
            </a:r>
            <a:endParaRPr lang="nb-NO" smtClean="0"/>
          </a:p>
          <a:p>
            <a:r>
              <a:rPr lang="nb-NO">
                <a:hlinkClick r:id="rId5"/>
              </a:rPr>
              <a:t>http://mapschool.io</a:t>
            </a:r>
            <a:r>
              <a:rPr lang="nb-NO" smtClean="0">
                <a:hlinkClick r:id="rId5"/>
              </a:rPr>
              <a:t>/</a:t>
            </a:r>
            <a:endParaRPr lang="nb-NO" smtClean="0"/>
          </a:p>
          <a:p>
            <a:r>
              <a:rPr lang="nb-NO">
                <a:hlinkClick r:id="rId6"/>
              </a:rPr>
              <a:t>https://</a:t>
            </a:r>
            <a:r>
              <a:rPr lang="nb-NO" smtClean="0">
                <a:hlinkClick r:id="rId6"/>
              </a:rPr>
              <a:t>github.com/veltman/learninglunches/tree/master/maps</a:t>
            </a:r>
            <a:endParaRPr lang="nb-NO" smtClean="0"/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7149425"/>
      </p:ext>
    </p:extLst>
  </p:cSld>
  <p:clrMapOvr>
    <a:masterClrMapping/>
  </p:clrMapOvr>
</p:sld>
</file>

<file path=ppt/theme/theme1.xml><?xml version="1.0" encoding="utf-8"?>
<a:theme xmlns:a="http://schemas.openxmlformats.org/drawingml/2006/main" name="Svart Norkart (4-3) 2">
  <a:themeElements>
    <a:clrScheme name="Norkart">
      <a:dk1>
        <a:srgbClr val="0C0C0C"/>
      </a:dk1>
      <a:lt1>
        <a:srgbClr val="F2F2F2"/>
      </a:lt1>
      <a:dk2>
        <a:srgbClr val="51A026"/>
      </a:dk2>
      <a:lt2>
        <a:srgbClr val="F2F2F2"/>
      </a:lt2>
      <a:accent1>
        <a:srgbClr val="41801E"/>
      </a:accent1>
      <a:accent2>
        <a:srgbClr val="7F7F7F"/>
      </a:accent2>
      <a:accent3>
        <a:srgbClr val="97D700"/>
      </a:accent3>
      <a:accent4>
        <a:srgbClr val="D8D8D8"/>
      </a:accent4>
      <a:accent5>
        <a:srgbClr val="344C00"/>
      </a:accent5>
      <a:accent6>
        <a:srgbClr val="E5FFAB"/>
      </a:accent6>
      <a:hlink>
        <a:srgbClr val="51A026"/>
      </a:hlink>
      <a:folHlink>
        <a:srgbClr val="97D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vart Norkart (4-3).potx" id="{9908AD2F-B88B-40E6-B4C6-0EA4DA2F8BF7}" vid="{4A541385-A62B-452A-884D-5D6CE6F7C3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Svart Norkart (4-3)</Template>
  <TotalTime>44</TotalTime>
  <Words>219</Words>
  <Application>Microsoft Office PowerPoint</Application>
  <PresentationFormat>Skjermfremvisning (4:3)</PresentationFormat>
  <Paragraphs>35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5" baseType="lpstr">
      <vt:lpstr>Arial</vt:lpstr>
      <vt:lpstr>Avenir LT Std 55 Roman</vt:lpstr>
      <vt:lpstr>Svart Norkart (4-3) 2</vt:lpstr>
      <vt:lpstr>PowerPoint-presentasjon</vt:lpstr>
      <vt:lpstr>Linker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Alexander Salveson Nossum</dc:creator>
  <cp:lastModifiedBy>Alexander Salveson Nossum</cp:lastModifiedBy>
  <cp:revision>9</cp:revision>
  <dcterms:created xsi:type="dcterms:W3CDTF">2014-07-14T11:52:05Z</dcterms:created>
  <dcterms:modified xsi:type="dcterms:W3CDTF">2014-07-18T09:05:09Z</dcterms:modified>
</cp:coreProperties>
</file>