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0" r:id="rId6"/>
    <p:sldId id="258" r:id="rId7"/>
    <p:sldId id="264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9T23:17:19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873 150,'-102'0,"0"5,-126 23,212-25,-1 0,1 2,0 0,1 1,-1 0,1 1,0 1,-25 18,30-18,0 1,0 1,1-1,1 2,0-1,0 1,1 0,0 0,1 1,0 0,-6 19,-27 51,29-63,0 1,1-1,-8 29,-21 62,28-84,0 1,1 1,2-1,1 1,-3 30,10 376,1-405,2 1,1-1,2-1,0 1,2-1,16 35,-16-46,1 1,0-2,1 1,1-1,0-1,1 0,1-1,23 19,-25-24,0-1,1 0,0 0,0-2,1 0,0 0,0-1,1-1,-1 0,1-1,27 2,32-4,0-3,74-13,-87 9,13 0,-46 5,-1-1,1-1,-1-2,0 0,0-2,38-15,-36 11,0 1,52-11,-50 15,-1-2,44-18,-19 5,-37 15,0 0,0-2,26-16,-39 21,1-1,-2 0,1 0,0-1,-1 1,0-1,0 0,0 0,0 0,-1-1,0 1,0-1,-1 0,0 0,3-7,1-20,-2 0,-1-1,-1 0,-2 1,-2-1,-1 1,-1-1,-14-51,-55-139,67 205,-2 1,0 0,-12-20,11 21,0 0,0-1,-7-26,-21-59,25 74,1-1,-10-45,14 50,-1 0,-1 1,-22-43,11 25,-1-3,-42-67,53 97,-1-1,0 2,-2-1,1 2,-2 0,0 0,-21-14,30 24,0 1,-1 0,0-1,1 2,-1-1,0 1,0 0,0 0,0 0,0 1,0 0,0 0,-8 2,-12 2,-44 13,31-7,13-5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9T23:17:19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873 150,'-102'0,"0"5,-126 23,212-25,-1 0,1 2,0 0,1 1,-1 0,1 1,0 1,-25 18,30-18,0 1,0 1,1-1,1 2,0-1,0 1,1 0,0 0,1 1,0 0,-6 19,-27 51,29-63,0 1,1-1,-8 29,-21 62,28-84,0 1,1 1,2-1,1 1,-3 30,10 376,1-405,2 1,1-1,2-1,0 1,2-1,16 35,-16-46,1 1,0-2,1 1,1-1,0-1,1 0,1-1,23 19,-25-24,0-1,1 0,0 0,0-2,1 0,0 0,0-1,1-1,-1 0,1-1,27 2,32-4,0-3,74-13,-87 9,13 0,-46 5,-1-1,1-1,-1-2,0 0,0-2,38-15,-36 11,0 1,52-11,-50 15,-1-2,44-18,-19 5,-37 15,0 0,0-2,26-16,-39 21,1-1,-2 0,1 0,0-1,-1 1,0-1,0 0,0 0,0 0,-1-1,0 1,0-1,-1 0,0 0,3-7,1-20,-2 0,-1-1,-1 0,-2 1,-2-1,-1 1,-1-1,-14-51,-55-139,67 205,-2 1,0 0,-12-20,11 21,0 0,0-1,-7-26,-21-59,25 74,1-1,-10-45,14 50,-1 0,-1 1,-22-43,11 25,-1-3,-42-67,53 97,-1-1,0 2,-2-1,1 2,-2 0,0 0,-21-14,30 24,0 1,-1 0,0-1,1 2,-1-1,0 1,0 0,0 0,0 0,0 1,0 0,0 0,-8 2,-12 2,-44 13,31-7,13-5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CC39-76E0-43CA-9F8F-A5E844216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FB86B-C078-4CE8-935C-20BEDF2F1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30A9C-6A4F-4B5E-8394-DD2223DC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3D98-06FF-45EB-8CC9-9206A4D0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B4C7-3532-4754-8C51-8C40A3BD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65D2-301E-40D7-9D67-7EAB8FEA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20C46-BA8B-4AB0-8C9A-65C16C945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DBED8-F9BE-4267-B93C-0F17BF1B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F39C-F1BD-423C-A54C-0516D785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30CEC-98B2-400A-8C8B-804B49F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26D1B-9B5D-4516-B2B8-449B9AF48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0C8B2-F53B-46D3-BF69-9736CAAB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4018-9775-4FB3-9C5E-6DF8135B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954E-2166-46DF-9942-49BCD12E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55CE-C36E-40FB-97ED-0782BD10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5FAA-CC95-4126-91F5-ABBAE822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61D2-B59C-4A9C-B8B0-EA575E18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C12C-CAB6-4AF7-B608-33D07E42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D06-F7A4-4755-A491-BB7F73EC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966BD-1C75-4639-B813-B97142A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4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3858-8004-4163-A387-89BFC8ED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9DA56-F4D0-4073-862F-CAA9C2F3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C80C-62DE-410A-8313-F68A8C8A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A61D-6BAE-4CC0-9A32-A02215FD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A714-E8AB-4345-BA22-2BC728C0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14AC-C20F-49C8-9929-2C50E981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E491-E336-4F4D-B8E1-304BD1EE2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1874B-2B32-4C2B-8151-CB8347600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728B4-6990-4658-8B40-3B5516B3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627F4-97C4-468E-AAA4-2D4C375A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5B7E1-3534-4684-A271-FFCBBED5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2A36-39AD-439F-B583-BE61ECCB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275E6-D546-419B-B20A-EA2F5B39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1BAF0-03FB-46ED-8B37-47D3FE762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CD53E-046D-48C8-B6A5-1F33E29B0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03006-A5F8-4A04-AF6C-B618F70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21441-29E7-40B5-AC4D-9CED8AE2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8B23D-D5DA-4C8B-98AE-2BACDF78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33A2D-BEF1-470B-A4C9-BACE596E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268B-B6F3-40B0-B551-05F9A9FD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2BAC0-C7A7-429D-BEEC-AB5D5FEA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BB729-9D4C-46AE-A5E9-E35A8369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6D2CA-76CE-46A9-9877-B84533B5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660C0-A455-430F-B535-61E64C05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99EEF-6696-4F82-9A27-654D5CDC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B04EE-1883-4BBA-9C13-818D55F5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D1D4-9A5A-4B7E-BB77-7BAF1276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F333-253E-43D9-9382-361439CCC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28FB4-CEA9-4A70-84FD-51ED9A659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067E-131C-44E1-8885-C26E7375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76492-C34B-459A-9F7A-062F2AC5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F6251-C09F-4C24-BBEB-E4BCE053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0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241E-19D9-4FBC-8607-50D20E2B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69656-25F7-4FB0-9EBB-583B09CA1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AC264-83F3-4739-ABB5-4072D1F5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54E1C-DFD9-4E5A-9034-8148A052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AE201-DC1E-40A1-A015-FEEEF64E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9594B-2544-48F8-86F9-38067FAA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B3A31-9E3D-48CF-AF15-3FB15D4D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45D99-6B04-412F-AC22-149A7E7E6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C79F-9748-47E2-8268-3B2732056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6D5B4-CCE0-4301-93A5-5D57AFFE67A3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4E2D-0AC1-40E4-AE4A-274B41ADA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9B09E-98D2-4EA7-914C-6AC71C3F6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E5236-9A3B-4D9D-9988-EF04C438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79C5-B460-44F9-9C05-E0FAD2249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483"/>
            <a:ext cx="9144000" cy="2387600"/>
          </a:xfrm>
        </p:spPr>
        <p:txBody>
          <a:bodyPr/>
          <a:lstStyle/>
          <a:p>
            <a:r>
              <a:rPr lang="en-US" dirty="0"/>
              <a:t>gross-o-meter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8B36B-6C57-4724-8679-87B7467A1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158"/>
            <a:ext cx="9144000" cy="1655762"/>
          </a:xfrm>
        </p:spPr>
        <p:txBody>
          <a:bodyPr/>
          <a:lstStyle/>
          <a:p>
            <a:r>
              <a:rPr lang="en-US" dirty="0"/>
              <a:t>TDI capstone project</a:t>
            </a:r>
          </a:p>
          <a:p>
            <a:r>
              <a:rPr lang="en-US" dirty="0"/>
              <a:t>Alex An</a:t>
            </a:r>
          </a:p>
        </p:txBody>
      </p:sp>
      <p:pic>
        <p:nvPicPr>
          <p:cNvPr id="1026" name="Picture 2" descr="Yelp - Wikipedia">
            <a:extLst>
              <a:ext uri="{FF2B5EF4-FFF2-40B4-BE49-F238E27FC236}">
                <a16:creationId xmlns:a16="http://schemas.microsoft.com/office/drawing/2014/main" id="{D9BF1F6A-9C1B-4ECB-B178-7F9A1D01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87" y="1424781"/>
            <a:ext cx="3754226" cy="15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99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B3B3B-B2C7-44F6-9992-D5762B88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7" y="1562100"/>
            <a:ext cx="4522584" cy="35912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EFDD9C9-DF7E-4D70-8E12-489968273DB7}"/>
              </a:ext>
            </a:extLst>
          </p:cNvPr>
          <p:cNvGrpSpPr/>
          <p:nvPr/>
        </p:nvGrpSpPr>
        <p:grpSpPr>
          <a:xfrm>
            <a:off x="5574769" y="246435"/>
            <a:ext cx="5011761" cy="5685912"/>
            <a:chOff x="5574769" y="246435"/>
            <a:chExt cx="5011761" cy="5685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E2818E-EE99-497F-AB12-96875EC1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0911" y="1988820"/>
              <a:ext cx="4902759" cy="19507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4C9261-763A-4D92-B5EE-09A368BA1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4769" y="3939540"/>
              <a:ext cx="5011761" cy="199280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57B6F8-D2BF-440D-8835-6193AE0E8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3161" y="246435"/>
              <a:ext cx="4578261" cy="155950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3223B5-9910-40A3-9AEB-4892071B3E89}"/>
              </a:ext>
            </a:extLst>
          </p:cNvPr>
          <p:cNvSpPr txBox="1"/>
          <p:nvPr/>
        </p:nvSpPr>
        <p:spPr>
          <a:xfrm>
            <a:off x="677517" y="564522"/>
            <a:ext cx="407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case study in Austin TX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19CD6E-4C60-4336-9E84-2ACBD0CEF162}"/>
              </a:ext>
            </a:extLst>
          </p:cNvPr>
          <p:cNvGrpSpPr/>
          <p:nvPr/>
        </p:nvGrpSpPr>
        <p:grpSpPr>
          <a:xfrm>
            <a:off x="2608253" y="3234392"/>
            <a:ext cx="7153962" cy="2982886"/>
            <a:chOff x="2179628" y="3310592"/>
            <a:chExt cx="7153962" cy="298288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492CE9-59C3-4612-80DA-FBA69E513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9628" y="3310592"/>
              <a:ext cx="6962566" cy="298288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E5B494-725E-4DC0-AC91-323BD95A6B2F}"/>
                    </a:ext>
                  </a:extLst>
                </p14:cNvPr>
                <p14:cNvContentPartPr/>
                <p14:nvPr/>
              </p14:nvContentPartPr>
              <p14:xfrm>
                <a:off x="7296135" y="4946460"/>
                <a:ext cx="556200" cy="64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E5B494-725E-4DC0-AC91-323BD95A6B2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7135" y="4937460"/>
                  <a:ext cx="573840" cy="663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E14501-6089-43F3-9C2C-886401B1A948}"/>
                </a:ext>
              </a:extLst>
            </p:cNvPr>
            <p:cNvSpPr txBox="1"/>
            <p:nvPr/>
          </p:nvSpPr>
          <p:spPr>
            <a:xfrm>
              <a:off x="7897377" y="4830179"/>
              <a:ext cx="1436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1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C3F690-3469-44E2-9FE3-33AFB6406850}"/>
              </a:ext>
            </a:extLst>
          </p:cNvPr>
          <p:cNvGrpSpPr/>
          <p:nvPr/>
        </p:nvGrpSpPr>
        <p:grpSpPr>
          <a:xfrm>
            <a:off x="677517" y="564522"/>
            <a:ext cx="6132859" cy="2057112"/>
            <a:chOff x="677517" y="564522"/>
            <a:chExt cx="6132859" cy="20571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B75D56-CC70-46F1-9101-C786F8D575A6}"/>
                </a:ext>
              </a:extLst>
            </p:cNvPr>
            <p:cNvSpPr txBox="1"/>
            <p:nvPr/>
          </p:nvSpPr>
          <p:spPr>
            <a:xfrm>
              <a:off x="677517" y="564522"/>
              <a:ext cx="407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problem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64023-7F78-4F59-AF19-908FE827E448}"/>
                </a:ext>
              </a:extLst>
            </p:cNvPr>
            <p:cNvSpPr txBox="1"/>
            <p:nvPr/>
          </p:nvSpPr>
          <p:spPr>
            <a:xfrm>
              <a:off x="1058518" y="1144306"/>
              <a:ext cx="575185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like going to restaurants, but I don’t like finding out that they’re dingy and dirty when I get there!</a:t>
              </a:r>
            </a:p>
            <a:p>
              <a:endParaRPr lang="en-US" dirty="0"/>
            </a:p>
            <a:p>
              <a:r>
                <a:rPr lang="en-US" dirty="0"/>
                <a:t>Yelp reviews are a great place to figure this out, but the information is buried in the text!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E7A2B-77B0-4A99-981B-0ABE041E6DAA}"/>
              </a:ext>
            </a:extLst>
          </p:cNvPr>
          <p:cNvGrpSpPr/>
          <p:nvPr/>
        </p:nvGrpSpPr>
        <p:grpSpPr>
          <a:xfrm>
            <a:off x="677517" y="3090632"/>
            <a:ext cx="6675783" cy="905868"/>
            <a:chOff x="677517" y="3090632"/>
            <a:chExt cx="6675783" cy="9058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2A53D8-38B2-45C3-AA51-65CA59D666A3}"/>
                </a:ext>
              </a:extLst>
            </p:cNvPr>
            <p:cNvSpPr txBox="1"/>
            <p:nvPr/>
          </p:nvSpPr>
          <p:spPr>
            <a:xfrm>
              <a:off x="677517" y="3090632"/>
              <a:ext cx="407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project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599A87-7C7D-48F2-B62C-B75F75878C2C}"/>
                </a:ext>
              </a:extLst>
            </p:cNvPr>
            <p:cNvSpPr txBox="1"/>
            <p:nvPr/>
          </p:nvSpPr>
          <p:spPr>
            <a:xfrm>
              <a:off x="1058517" y="3627168"/>
              <a:ext cx="6294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 restaurant cleanliness from analysis of review text.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FFC279-8EC6-4AEE-8E2A-81C26E33C99D}"/>
              </a:ext>
            </a:extLst>
          </p:cNvPr>
          <p:cNvGrpSpPr/>
          <p:nvPr/>
        </p:nvGrpSpPr>
        <p:grpSpPr>
          <a:xfrm>
            <a:off x="677517" y="4647890"/>
            <a:ext cx="6675783" cy="1478916"/>
            <a:chOff x="677517" y="4647890"/>
            <a:chExt cx="6675783" cy="14789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5CDBF5-E925-493E-9277-E2FD6E7922B7}"/>
                </a:ext>
              </a:extLst>
            </p:cNvPr>
            <p:cNvSpPr txBox="1"/>
            <p:nvPr/>
          </p:nvSpPr>
          <p:spPr>
            <a:xfrm>
              <a:off x="677517" y="4647890"/>
              <a:ext cx="40759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65D22D-BAF8-4582-97FB-17E36B3E7161}"/>
                </a:ext>
              </a:extLst>
            </p:cNvPr>
            <p:cNvSpPr txBox="1"/>
            <p:nvPr/>
          </p:nvSpPr>
          <p:spPr>
            <a:xfrm>
              <a:off x="1058517" y="5203476"/>
              <a:ext cx="62947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Yelp academic dataset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Scraping Yelp pages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Austin, TX restaurant inspections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55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B3B3B-B2C7-44F6-9992-D5762B88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17" y="1562100"/>
            <a:ext cx="4522584" cy="35912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EFDD9C9-DF7E-4D70-8E12-489968273DB7}"/>
              </a:ext>
            </a:extLst>
          </p:cNvPr>
          <p:cNvGrpSpPr/>
          <p:nvPr/>
        </p:nvGrpSpPr>
        <p:grpSpPr>
          <a:xfrm>
            <a:off x="5574769" y="246435"/>
            <a:ext cx="5011761" cy="5685912"/>
            <a:chOff x="5574769" y="246435"/>
            <a:chExt cx="5011761" cy="5685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E2818E-EE99-497F-AB12-96875EC1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0911" y="1988820"/>
              <a:ext cx="4902759" cy="19507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14C9261-763A-4D92-B5EE-09A368BA1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4769" y="3939540"/>
              <a:ext cx="5011761" cy="199280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357B6F8-D2BF-440D-8835-6193AE0E8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3161" y="246435"/>
              <a:ext cx="4578261" cy="155950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3223B5-9910-40A3-9AEB-4892071B3E89}"/>
              </a:ext>
            </a:extLst>
          </p:cNvPr>
          <p:cNvSpPr txBox="1"/>
          <p:nvPr/>
        </p:nvSpPr>
        <p:spPr>
          <a:xfrm>
            <a:off x="677517" y="564522"/>
            <a:ext cx="407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case study in Austin TX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19CD6E-4C60-4336-9E84-2ACBD0CEF162}"/>
              </a:ext>
            </a:extLst>
          </p:cNvPr>
          <p:cNvGrpSpPr/>
          <p:nvPr/>
        </p:nvGrpSpPr>
        <p:grpSpPr>
          <a:xfrm>
            <a:off x="2608253" y="3234392"/>
            <a:ext cx="7153962" cy="2982886"/>
            <a:chOff x="2179628" y="3310592"/>
            <a:chExt cx="7153962" cy="298288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492CE9-59C3-4612-80DA-FBA69E513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9628" y="3310592"/>
              <a:ext cx="6962566" cy="298288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E5B494-725E-4DC0-AC91-323BD95A6B2F}"/>
                    </a:ext>
                  </a:extLst>
                </p14:cNvPr>
                <p14:cNvContentPartPr/>
                <p14:nvPr/>
              </p14:nvContentPartPr>
              <p14:xfrm>
                <a:off x="7296135" y="4946460"/>
                <a:ext cx="556200" cy="64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E5B494-725E-4DC0-AC91-323BD95A6B2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7135" y="4937460"/>
                  <a:ext cx="573840" cy="663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E14501-6089-43F3-9C2C-886401B1A948}"/>
                </a:ext>
              </a:extLst>
            </p:cNvPr>
            <p:cNvSpPr txBox="1"/>
            <p:nvPr/>
          </p:nvSpPr>
          <p:spPr>
            <a:xfrm>
              <a:off x="7897377" y="4830179"/>
              <a:ext cx="1436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!!!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030278B-061B-422B-8080-BEEB759353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3339" y="2104021"/>
            <a:ext cx="6399644" cy="25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204EF-A59B-4A48-90BA-5C1545E1AD29}"/>
              </a:ext>
            </a:extLst>
          </p:cNvPr>
          <p:cNvSpPr txBox="1"/>
          <p:nvPr/>
        </p:nvSpPr>
        <p:spPr>
          <a:xfrm>
            <a:off x="677517" y="564522"/>
            <a:ext cx="407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about other places?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74D5F3-421F-47B9-9E81-DF11F966113C}"/>
              </a:ext>
            </a:extLst>
          </p:cNvPr>
          <p:cNvGrpSpPr/>
          <p:nvPr/>
        </p:nvGrpSpPr>
        <p:grpSpPr>
          <a:xfrm>
            <a:off x="780692" y="1166410"/>
            <a:ext cx="4644042" cy="5287088"/>
            <a:chOff x="780692" y="1166410"/>
            <a:chExt cx="4644042" cy="52870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2D0AAC-5BFE-4993-9A98-CC9EE467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692" y="1535742"/>
              <a:ext cx="3972776" cy="16951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0855D93-0A17-42E5-B08D-FAEAE46E9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826" y="3269840"/>
              <a:ext cx="3698507" cy="318365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76FCD9-916D-4BC7-AF32-D031A1F2887F}"/>
                </a:ext>
              </a:extLst>
            </p:cNvPr>
            <p:cNvSpPr txBox="1"/>
            <p:nvPr/>
          </p:nvSpPr>
          <p:spPr>
            <a:xfrm>
              <a:off x="1348783" y="1166410"/>
              <a:ext cx="4075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Los Alamos, NM: no scores!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202505-A606-4AFE-AABF-1BF86A26280D}"/>
              </a:ext>
            </a:extLst>
          </p:cNvPr>
          <p:cNvGrpSpPr/>
          <p:nvPr/>
        </p:nvGrpSpPr>
        <p:grpSpPr>
          <a:xfrm>
            <a:off x="7076338" y="1302593"/>
            <a:ext cx="4643887" cy="4663262"/>
            <a:chOff x="7076338" y="1302593"/>
            <a:chExt cx="4643887" cy="46632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7F38AD-E3B5-4AA4-A546-D419DC98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0135" y="3131820"/>
              <a:ext cx="3776908" cy="283403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EB78D3-D673-46F1-B321-7E5AD6C73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6338" y="1692449"/>
              <a:ext cx="3984503" cy="138172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8EC91B-3CD7-456B-87F3-17C81CAD88D7}"/>
                </a:ext>
              </a:extLst>
            </p:cNvPr>
            <p:cNvSpPr txBox="1"/>
            <p:nvPr/>
          </p:nvSpPr>
          <p:spPr>
            <a:xfrm>
              <a:off x="7644274" y="1302593"/>
              <a:ext cx="4075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place was pretty gross…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0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204EF-A59B-4A48-90BA-5C1545E1AD29}"/>
              </a:ext>
            </a:extLst>
          </p:cNvPr>
          <p:cNvSpPr txBox="1"/>
          <p:nvPr/>
        </p:nvSpPr>
        <p:spPr>
          <a:xfrm>
            <a:off x="677517" y="564522"/>
            <a:ext cx="407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about other places?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1AAD53-2035-4C39-AD26-FB392247A9A0}"/>
              </a:ext>
            </a:extLst>
          </p:cNvPr>
          <p:cNvGrpSpPr/>
          <p:nvPr/>
        </p:nvGrpSpPr>
        <p:grpSpPr>
          <a:xfrm>
            <a:off x="3575408" y="1135930"/>
            <a:ext cx="5041185" cy="3165758"/>
            <a:chOff x="6096000" y="1166410"/>
            <a:chExt cx="5041185" cy="316575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42453E-226F-4C14-9487-9862529E9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1249" y="3269840"/>
              <a:ext cx="3937610" cy="10623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7E7BF2-EA86-4C50-97EA-E2C0FA8B7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663661"/>
              <a:ext cx="4949745" cy="149202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B8DBCF-08ED-469B-9E91-48252C251A6C}"/>
                </a:ext>
              </a:extLst>
            </p:cNvPr>
            <p:cNvSpPr txBox="1"/>
            <p:nvPr/>
          </p:nvSpPr>
          <p:spPr>
            <a:xfrm>
              <a:off x="7061234" y="1166410"/>
              <a:ext cx="4075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Urbana, IL: what is “green”?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65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EF30-CD12-445F-B1B8-FD88FCBD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1FD1-DA1C-4A95-BECE-61D6475C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3223B5-9910-40A3-9AEB-4892071B3E89}"/>
              </a:ext>
            </a:extLst>
          </p:cNvPr>
          <p:cNvSpPr txBox="1"/>
          <p:nvPr/>
        </p:nvSpPr>
        <p:spPr>
          <a:xfrm>
            <a:off x="677517" y="564522"/>
            <a:ext cx="407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Austin oyster bar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59DF7-E6BB-419E-B68D-4F578DA6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6" y="1382604"/>
            <a:ext cx="5218283" cy="1599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CEE3B-3757-42B9-BF19-F467305A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88" y="3377551"/>
            <a:ext cx="3143689" cy="7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5C0DBA-DFA6-428D-BCC4-3FCB87154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173" y="1401373"/>
            <a:ext cx="3897256" cy="405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145C45-6B3A-44A2-B4C1-835EDB8C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21" y="957607"/>
            <a:ext cx="5600559" cy="5242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352D0-62A2-4E88-975E-C64B244E082F}"/>
              </a:ext>
            </a:extLst>
          </p:cNvPr>
          <p:cNvSpPr txBox="1"/>
          <p:nvPr/>
        </p:nvSpPr>
        <p:spPr>
          <a:xfrm>
            <a:off x="677517" y="564522"/>
            <a:ext cx="407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data….</a:t>
            </a:r>
          </a:p>
        </p:txBody>
      </p:sp>
    </p:spTree>
    <p:extLst>
      <p:ext uri="{BB962C8B-B14F-4D97-AF65-F5344CB8AC3E}">
        <p14:creationId xmlns:p14="http://schemas.microsoft.com/office/powerpoint/2010/main" val="113446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gross-o-meter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gross-o-meter</dc:title>
  <dc:creator>Fangzhao An</dc:creator>
  <cp:lastModifiedBy>Fangzhao An</cp:lastModifiedBy>
  <cp:revision>7</cp:revision>
  <dcterms:created xsi:type="dcterms:W3CDTF">2022-06-09T22:44:50Z</dcterms:created>
  <dcterms:modified xsi:type="dcterms:W3CDTF">2022-06-09T23:32:10Z</dcterms:modified>
</cp:coreProperties>
</file>