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6311-C20D-4844-B238-CCD9C93C50CC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C31D-8C66-4D00-94D6-285EB7F7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2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6311-C20D-4844-B238-CCD9C93C50CC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C31D-8C66-4D00-94D6-285EB7F7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3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6311-C20D-4844-B238-CCD9C93C50CC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C31D-8C66-4D00-94D6-285EB7F7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0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6311-C20D-4844-B238-CCD9C93C50CC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C31D-8C66-4D00-94D6-285EB7F7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1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5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6311-C20D-4844-B238-CCD9C93C50CC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C31D-8C66-4D00-94D6-285EB7F7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5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6311-C20D-4844-B238-CCD9C93C50CC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C31D-8C66-4D00-94D6-285EB7F7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9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6311-C20D-4844-B238-CCD9C93C50CC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C31D-8C66-4D00-94D6-285EB7F7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8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6311-C20D-4844-B238-CCD9C93C50CC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C31D-8C66-4D00-94D6-285EB7F7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3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6311-C20D-4844-B238-CCD9C93C50CC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C31D-8C66-4D00-94D6-285EB7F7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4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6311-C20D-4844-B238-CCD9C93C50CC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C31D-8C66-4D00-94D6-285EB7F7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1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4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6311-C20D-4844-B238-CCD9C93C50CC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C31D-8C66-4D00-94D6-285EB7F7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0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6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96311-C20D-4844-B238-CCD9C93C50CC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6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6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DC31D-8C66-4D00-94D6-285EB7F7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1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873DC3-839E-18EE-9124-B05405F5C3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75"/>
          <a:stretch/>
        </p:blipFill>
        <p:spPr bwMode="auto">
          <a:xfrm>
            <a:off x="257581" y="155439"/>
            <a:ext cx="8615967" cy="628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33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549A625-1294-A019-4B11-DFEEE265FA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75"/>
          <a:stretch/>
        </p:blipFill>
        <p:spPr bwMode="auto">
          <a:xfrm>
            <a:off x="257581" y="155439"/>
            <a:ext cx="8615967" cy="628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16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549A625-1294-A019-4B11-DFEEE265FA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75"/>
          <a:stretch/>
        </p:blipFill>
        <p:spPr bwMode="auto">
          <a:xfrm>
            <a:off x="257581" y="155439"/>
            <a:ext cx="8615967" cy="628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56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549A625-1294-A019-4B11-DFEEE265FA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75"/>
          <a:stretch/>
        </p:blipFill>
        <p:spPr bwMode="auto">
          <a:xfrm>
            <a:off x="257581" y="155439"/>
            <a:ext cx="8615967" cy="628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199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549A625-1294-A019-4B11-DFEEE265FA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75"/>
          <a:stretch/>
        </p:blipFill>
        <p:spPr bwMode="auto">
          <a:xfrm>
            <a:off x="257581" y="155439"/>
            <a:ext cx="8615967" cy="628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84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4:3 Slide</dc:title>
  <dc:creator>Rich Alexander</dc:creator>
  <cp:lastModifiedBy>Rich Alexander</cp:lastModifiedBy>
  <cp:revision>4</cp:revision>
  <dcterms:created xsi:type="dcterms:W3CDTF">2022-12-16T22:13:11Z</dcterms:created>
  <dcterms:modified xsi:type="dcterms:W3CDTF">2022-12-27T20:09:18Z</dcterms:modified>
</cp:coreProperties>
</file>