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5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4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4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6311-C20D-4844-B238-CCD9C93C50C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C31D-8C66-4D00-94D6-285EB7F7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73DC3-839E-18EE-9124-B05405F5C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257581" y="155439"/>
            <a:ext cx="8615967" cy="62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3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49A625-1294-A019-4B11-DFEEE2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257581" y="155439"/>
            <a:ext cx="7389293" cy="53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49A625-1294-A019-4B11-DFEEE2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257581" y="2773345"/>
            <a:ext cx="8615967" cy="366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56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49A625-1294-A019-4B11-DFEEE2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3838470" y="155439"/>
            <a:ext cx="5035078" cy="62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9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49A625-1294-A019-4B11-DFEEE265F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5"/>
          <a:stretch/>
        </p:blipFill>
        <p:spPr bwMode="auto">
          <a:xfrm>
            <a:off x="2903973" y="2671962"/>
            <a:ext cx="3156036" cy="23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4:3 Slide</dc:title>
  <dc:creator>Rich Alexander</dc:creator>
  <cp:lastModifiedBy>Rich Alexander</cp:lastModifiedBy>
  <cp:revision>5</cp:revision>
  <dcterms:created xsi:type="dcterms:W3CDTF">2022-12-16T22:13:11Z</dcterms:created>
  <dcterms:modified xsi:type="dcterms:W3CDTF">2022-12-28T20:11:21Z</dcterms:modified>
</cp:coreProperties>
</file>