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150" d="100"/>
          <a:sy n="150" d="100"/>
        </p:scale>
        <p:origin x="-756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75A61-4D4B-410A-B298-9126A4449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pt-BR"/>
        </a:p>
      </dgm:t>
    </dgm:pt>
    <dgm:pt modelId="{80FE102F-E2CB-420F-BC6C-CB030BAB7300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Por quê? - Definir pergunta / Objetivo do projeto</a:t>
          </a:r>
        </a:p>
      </dgm:t>
    </dgm:pt>
    <dgm:pt modelId="{DC3A12AC-1F41-4FE2-8613-11CCFD9EC6D4}" type="parTrans" cxnId="{A88CAAAD-2A27-4A2D-BE7D-04E6C31AB281}">
      <dgm:prSet/>
      <dgm:spPr/>
      <dgm:t>
        <a:bodyPr/>
        <a:lstStyle/>
        <a:p>
          <a:endParaRPr lang="pt-BR"/>
        </a:p>
      </dgm:t>
    </dgm:pt>
    <dgm:pt modelId="{28A4E030-C38A-47D3-B671-5C0C861D2FF7}" type="sibTrans" cxnId="{A88CAAAD-2A27-4A2D-BE7D-04E6C31AB281}">
      <dgm:prSet/>
      <dgm:spPr/>
      <dgm:t>
        <a:bodyPr/>
        <a:lstStyle/>
        <a:p>
          <a:endParaRPr lang="pt-BR"/>
        </a:p>
      </dgm:t>
    </dgm:pt>
    <dgm:pt modelId="{D73F81DD-A1E5-4D31-9DA5-213C7F63429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quê?  - O que seu cliente realmente quer/precisa</a:t>
          </a:r>
        </a:p>
      </dgm:t>
    </dgm:pt>
    <dgm:pt modelId="{EB3F6327-E572-4204-B241-C649D2AC43DE}" type="parTrans" cxnId="{92A9ECB0-4036-456D-95C5-165C83FBF4CF}">
      <dgm:prSet/>
      <dgm:spPr/>
      <dgm:t>
        <a:bodyPr/>
        <a:lstStyle/>
        <a:p>
          <a:endParaRPr lang="pt-BR"/>
        </a:p>
      </dgm:t>
    </dgm:pt>
    <dgm:pt modelId="{0931A402-2E72-4E02-B337-D15C66DAC0AA}" type="sibTrans" cxnId="{92A9ECB0-4036-456D-95C5-165C83FBF4CF}">
      <dgm:prSet/>
      <dgm:spPr/>
      <dgm:t>
        <a:bodyPr/>
        <a:lstStyle/>
        <a:p>
          <a:endParaRPr lang="pt-BR"/>
        </a:p>
      </dgm:t>
    </dgm:pt>
    <dgm:pt modelId="{779ACE5B-B78E-4CFE-81BB-880531BBC9C5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Como? – Quais os requisitos?</a:t>
          </a:r>
        </a:p>
      </dgm:t>
    </dgm:pt>
    <dgm:pt modelId="{3521867B-6532-4E0E-8430-AF490318B00E}" type="parTrans" cxnId="{FC2836BD-839B-44CD-9F98-CDF8437D8288}">
      <dgm:prSet/>
      <dgm:spPr/>
      <dgm:t>
        <a:bodyPr/>
        <a:lstStyle/>
        <a:p>
          <a:endParaRPr lang="pt-BR"/>
        </a:p>
      </dgm:t>
    </dgm:pt>
    <dgm:pt modelId="{4B9FE617-67FC-4796-B3EA-4CEADA4ED771}" type="sibTrans" cxnId="{FC2836BD-839B-44CD-9F98-CDF8437D8288}">
      <dgm:prSet/>
      <dgm:spPr/>
      <dgm:t>
        <a:bodyPr/>
        <a:lstStyle/>
        <a:p>
          <a:endParaRPr lang="pt-BR"/>
        </a:p>
      </dgm:t>
    </dgm:pt>
    <dgm:pt modelId="{DC756C70-D8C3-44F4-AEA5-C150EDDF69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Quem? - Definir stakeholders - Quem está comprando? Quem usará?</a:t>
          </a:r>
        </a:p>
      </dgm:t>
    </dgm:pt>
    <dgm:pt modelId="{A4F4E956-9A77-44B2-AAE0-C58EAF44517F}" type="parTrans" cxnId="{3EA9A87C-3252-491A-AE53-C15545750A62}">
      <dgm:prSet/>
      <dgm:spPr/>
      <dgm:t>
        <a:bodyPr/>
        <a:lstStyle/>
        <a:p>
          <a:endParaRPr lang="pt-BR"/>
        </a:p>
      </dgm:t>
    </dgm:pt>
    <dgm:pt modelId="{EB2DB1CE-915C-4A7C-B568-B54A5899AEE2}" type="sibTrans" cxnId="{3EA9A87C-3252-491A-AE53-C15545750A62}">
      <dgm:prSet/>
      <dgm:spPr/>
      <dgm:t>
        <a:bodyPr/>
        <a:lstStyle/>
        <a:p>
          <a:endParaRPr lang="pt-BR"/>
        </a:p>
      </dgm:t>
    </dgm:pt>
    <dgm:pt modelId="{3228B0FF-779D-4922-8C2F-4E76A8DB4F9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Para quê? – Onde será aplicado no negocio do cliente?</a:t>
          </a:r>
        </a:p>
      </dgm:t>
    </dgm:pt>
    <dgm:pt modelId="{EA9FAD96-5BCA-42BD-A182-05AF6DEB3C43}" type="parTrans" cxnId="{9DEDBF68-5FF2-4E77-890A-CD75EEE992A4}">
      <dgm:prSet/>
      <dgm:spPr/>
      <dgm:t>
        <a:bodyPr/>
        <a:lstStyle/>
        <a:p>
          <a:endParaRPr lang="pt-BR"/>
        </a:p>
      </dgm:t>
    </dgm:pt>
    <dgm:pt modelId="{BB81C5DA-0F7F-4707-8908-17654899E787}" type="sibTrans" cxnId="{9DEDBF68-5FF2-4E77-890A-CD75EEE992A4}">
      <dgm:prSet/>
      <dgm:spPr/>
      <dgm:t>
        <a:bodyPr/>
        <a:lstStyle/>
        <a:p>
          <a:endParaRPr lang="pt-BR"/>
        </a:p>
      </dgm:t>
    </dgm:pt>
    <dgm:pt modelId="{F5D9CFFC-2F01-4F82-9549-D85ED02906EF}" type="pres">
      <dgm:prSet presAssocID="{78675A61-4D4B-410A-B298-9126A4449EDB}" presName="root" presStyleCnt="0">
        <dgm:presLayoutVars>
          <dgm:dir/>
          <dgm:resizeHandles val="exact"/>
        </dgm:presLayoutVars>
      </dgm:prSet>
      <dgm:spPr/>
    </dgm:pt>
    <dgm:pt modelId="{37443B78-182F-439E-BF28-71C5A2D5B7A4}" type="pres">
      <dgm:prSet presAssocID="{80FE102F-E2CB-420F-BC6C-CB030BAB7300}" presName="compNode" presStyleCnt="0"/>
      <dgm:spPr/>
    </dgm:pt>
    <dgm:pt modelId="{F7663378-C238-4415-9FBD-23E74620E9D6}" type="pres">
      <dgm:prSet presAssocID="{80FE102F-E2CB-420F-BC6C-CB030BAB7300}" presName="bgRect" presStyleLbl="bgShp" presStyleIdx="0" presStyleCnt="5"/>
      <dgm:spPr/>
    </dgm:pt>
    <dgm:pt modelId="{992C2A51-CDE8-4B06-96FA-D0E6961C4121}" type="pres">
      <dgm:prSet presAssocID="{80FE102F-E2CB-420F-BC6C-CB030BAB7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E87DC4E3-A9BC-4C6C-A469-9B6B32691D1E}" type="pres">
      <dgm:prSet presAssocID="{80FE102F-E2CB-420F-BC6C-CB030BAB7300}" presName="spaceRect" presStyleCnt="0"/>
      <dgm:spPr/>
    </dgm:pt>
    <dgm:pt modelId="{F04F15EE-CFC2-4967-99D6-2ABBE295BD79}" type="pres">
      <dgm:prSet presAssocID="{80FE102F-E2CB-420F-BC6C-CB030BAB7300}" presName="parTx" presStyleLbl="revTx" presStyleIdx="0" presStyleCnt="5">
        <dgm:presLayoutVars>
          <dgm:chMax val="0"/>
          <dgm:chPref val="0"/>
        </dgm:presLayoutVars>
      </dgm:prSet>
      <dgm:spPr/>
    </dgm:pt>
    <dgm:pt modelId="{BAA58BF3-B4D0-4D39-8184-3D902B531A7B}" type="pres">
      <dgm:prSet presAssocID="{28A4E030-C38A-47D3-B671-5C0C861D2FF7}" presName="sibTrans" presStyleCnt="0"/>
      <dgm:spPr/>
    </dgm:pt>
    <dgm:pt modelId="{C2107252-F8B7-4106-A582-8A05FD2C387B}" type="pres">
      <dgm:prSet presAssocID="{D73F81DD-A1E5-4D31-9DA5-213C7F634294}" presName="compNode" presStyleCnt="0"/>
      <dgm:spPr/>
    </dgm:pt>
    <dgm:pt modelId="{7E7B8D44-8E91-4D29-884E-211936892156}" type="pres">
      <dgm:prSet presAssocID="{D73F81DD-A1E5-4D31-9DA5-213C7F634294}" presName="bgRect" presStyleLbl="bgShp" presStyleIdx="1" presStyleCnt="5"/>
      <dgm:spPr/>
    </dgm:pt>
    <dgm:pt modelId="{F6A87382-7F2E-4AF2-9149-3C4804C697B7}" type="pres">
      <dgm:prSet presAssocID="{D73F81DD-A1E5-4D31-9DA5-213C7F6342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5D4D993-7CF3-4123-9DC1-C1722767450D}" type="pres">
      <dgm:prSet presAssocID="{D73F81DD-A1E5-4D31-9DA5-213C7F634294}" presName="spaceRect" presStyleCnt="0"/>
      <dgm:spPr/>
    </dgm:pt>
    <dgm:pt modelId="{85118368-4449-4E4F-9A8C-18AD26850C54}" type="pres">
      <dgm:prSet presAssocID="{D73F81DD-A1E5-4D31-9DA5-213C7F634294}" presName="parTx" presStyleLbl="revTx" presStyleIdx="1" presStyleCnt="5">
        <dgm:presLayoutVars>
          <dgm:chMax val="0"/>
          <dgm:chPref val="0"/>
        </dgm:presLayoutVars>
      </dgm:prSet>
      <dgm:spPr/>
    </dgm:pt>
    <dgm:pt modelId="{99D65DB2-B91E-48F2-807F-A856F157BD95}" type="pres">
      <dgm:prSet presAssocID="{0931A402-2E72-4E02-B337-D15C66DAC0AA}" presName="sibTrans" presStyleCnt="0"/>
      <dgm:spPr/>
    </dgm:pt>
    <dgm:pt modelId="{62DD3919-33F0-46FC-A8AE-2507DC98065C}" type="pres">
      <dgm:prSet presAssocID="{779ACE5B-B78E-4CFE-81BB-880531BBC9C5}" presName="compNode" presStyleCnt="0"/>
      <dgm:spPr/>
    </dgm:pt>
    <dgm:pt modelId="{AC6CB2D6-96E6-4412-BBDD-634E4CBCBA17}" type="pres">
      <dgm:prSet presAssocID="{779ACE5B-B78E-4CFE-81BB-880531BBC9C5}" presName="bgRect" presStyleLbl="bgShp" presStyleIdx="2" presStyleCnt="5"/>
      <dgm:spPr/>
    </dgm:pt>
    <dgm:pt modelId="{1BCC72C5-B38E-4DFB-B0ED-C722A6C0A9DB}" type="pres">
      <dgm:prSet presAssocID="{779ACE5B-B78E-4CFE-81BB-880531BBC9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DA6EA56-EFA5-4C5B-A786-9873F88C76AA}" type="pres">
      <dgm:prSet presAssocID="{779ACE5B-B78E-4CFE-81BB-880531BBC9C5}" presName="spaceRect" presStyleCnt="0"/>
      <dgm:spPr/>
    </dgm:pt>
    <dgm:pt modelId="{2FED4C12-4287-436C-8FE7-4F8900464EE8}" type="pres">
      <dgm:prSet presAssocID="{779ACE5B-B78E-4CFE-81BB-880531BBC9C5}" presName="parTx" presStyleLbl="revTx" presStyleIdx="2" presStyleCnt="5">
        <dgm:presLayoutVars>
          <dgm:chMax val="0"/>
          <dgm:chPref val="0"/>
        </dgm:presLayoutVars>
      </dgm:prSet>
      <dgm:spPr/>
    </dgm:pt>
    <dgm:pt modelId="{5EA5AF8E-37CC-4536-ADC1-93273C19946C}" type="pres">
      <dgm:prSet presAssocID="{4B9FE617-67FC-4796-B3EA-4CEADA4ED771}" presName="sibTrans" presStyleCnt="0"/>
      <dgm:spPr/>
    </dgm:pt>
    <dgm:pt modelId="{89C23BD5-71F3-4E46-9148-0C332CEAAA66}" type="pres">
      <dgm:prSet presAssocID="{DC756C70-D8C3-44F4-AEA5-C150EDDF695D}" presName="compNode" presStyleCnt="0"/>
      <dgm:spPr/>
    </dgm:pt>
    <dgm:pt modelId="{7E5802D1-C209-450B-B66A-B15872F43F4E}" type="pres">
      <dgm:prSet presAssocID="{DC756C70-D8C3-44F4-AEA5-C150EDDF695D}" presName="bgRect" presStyleLbl="bgShp" presStyleIdx="3" presStyleCnt="5" custLinFactNeighborX="816" custLinFactNeighborY="-2570"/>
      <dgm:spPr/>
    </dgm:pt>
    <dgm:pt modelId="{3E2B2070-0B95-424A-B58D-8C616A43E9EE}" type="pres">
      <dgm:prSet presAssocID="{DC756C70-D8C3-44F4-AEA5-C150EDDF69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49DDD2A3-A0A0-4D59-98C0-2A49C9B870AB}" type="pres">
      <dgm:prSet presAssocID="{DC756C70-D8C3-44F4-AEA5-C150EDDF695D}" presName="spaceRect" presStyleCnt="0"/>
      <dgm:spPr/>
    </dgm:pt>
    <dgm:pt modelId="{7C6EF454-2883-4B94-AE54-DE5A6D2AD4A7}" type="pres">
      <dgm:prSet presAssocID="{DC756C70-D8C3-44F4-AEA5-C150EDDF695D}" presName="parTx" presStyleLbl="revTx" presStyleIdx="3" presStyleCnt="5">
        <dgm:presLayoutVars>
          <dgm:chMax val="0"/>
          <dgm:chPref val="0"/>
        </dgm:presLayoutVars>
      </dgm:prSet>
      <dgm:spPr/>
    </dgm:pt>
    <dgm:pt modelId="{D7EA786A-AC4A-4747-8CCC-4D3B8B1960A0}" type="pres">
      <dgm:prSet presAssocID="{EB2DB1CE-915C-4A7C-B568-B54A5899AEE2}" presName="sibTrans" presStyleCnt="0"/>
      <dgm:spPr/>
    </dgm:pt>
    <dgm:pt modelId="{F9F71EC5-ABC4-4382-9019-9B4EE477BD7E}" type="pres">
      <dgm:prSet presAssocID="{3228B0FF-779D-4922-8C2F-4E76A8DB4F90}" presName="compNode" presStyleCnt="0"/>
      <dgm:spPr/>
    </dgm:pt>
    <dgm:pt modelId="{3212FAD9-64C9-4080-B847-3F9276AD4077}" type="pres">
      <dgm:prSet presAssocID="{3228B0FF-779D-4922-8C2F-4E76A8DB4F90}" presName="bgRect" presStyleLbl="bgShp" presStyleIdx="4" presStyleCnt="5"/>
      <dgm:spPr/>
    </dgm:pt>
    <dgm:pt modelId="{61E1FA95-D136-4B23-90F8-38EABAC3AE92}" type="pres">
      <dgm:prSet presAssocID="{3228B0FF-779D-4922-8C2F-4E76A8DB4F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3AA69FA-6D8A-4F9C-9585-4F52D65FBC16}" type="pres">
      <dgm:prSet presAssocID="{3228B0FF-779D-4922-8C2F-4E76A8DB4F90}" presName="spaceRect" presStyleCnt="0"/>
      <dgm:spPr/>
    </dgm:pt>
    <dgm:pt modelId="{F26CF9EF-8576-4032-A181-C22E7B7B8EC7}" type="pres">
      <dgm:prSet presAssocID="{3228B0FF-779D-4922-8C2F-4E76A8DB4F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4C12408-A82E-4A8F-980A-2DB0B274E2A8}" type="presOf" srcId="{D73F81DD-A1E5-4D31-9DA5-213C7F634294}" destId="{85118368-4449-4E4F-9A8C-18AD26850C54}" srcOrd="0" destOrd="0" presId="urn:microsoft.com/office/officeart/2018/2/layout/IconVerticalSolidList"/>
    <dgm:cxn modelId="{7D0ABD1C-AA58-432B-B0D3-14073D000593}" type="presOf" srcId="{DC756C70-D8C3-44F4-AEA5-C150EDDF695D}" destId="{7C6EF454-2883-4B94-AE54-DE5A6D2AD4A7}" srcOrd="0" destOrd="0" presId="urn:microsoft.com/office/officeart/2018/2/layout/IconVerticalSolidList"/>
    <dgm:cxn modelId="{B328E93D-20F0-48F8-B637-54C983EB1360}" type="presOf" srcId="{779ACE5B-B78E-4CFE-81BB-880531BBC9C5}" destId="{2FED4C12-4287-436C-8FE7-4F8900464EE8}" srcOrd="0" destOrd="0" presId="urn:microsoft.com/office/officeart/2018/2/layout/IconVerticalSolidList"/>
    <dgm:cxn modelId="{3F52E53E-7460-4094-84FD-EC4B6D9BC8A5}" type="presOf" srcId="{80FE102F-E2CB-420F-BC6C-CB030BAB7300}" destId="{F04F15EE-CFC2-4967-99D6-2ABBE295BD79}" srcOrd="0" destOrd="0" presId="urn:microsoft.com/office/officeart/2018/2/layout/IconVerticalSolidList"/>
    <dgm:cxn modelId="{5C0FBE5B-7E12-4F4C-95CC-6D4DB4E22AB1}" type="presOf" srcId="{78675A61-4D4B-410A-B298-9126A4449EDB}" destId="{F5D9CFFC-2F01-4F82-9549-D85ED02906EF}" srcOrd="0" destOrd="0" presId="urn:microsoft.com/office/officeart/2018/2/layout/IconVerticalSolidList"/>
    <dgm:cxn modelId="{D55FEB63-1B67-4EBD-BC89-CF9138A10C42}" type="presOf" srcId="{3228B0FF-779D-4922-8C2F-4E76A8DB4F90}" destId="{F26CF9EF-8576-4032-A181-C22E7B7B8EC7}" srcOrd="0" destOrd="0" presId="urn:microsoft.com/office/officeart/2018/2/layout/IconVerticalSolidList"/>
    <dgm:cxn modelId="{9DEDBF68-5FF2-4E77-890A-CD75EEE992A4}" srcId="{78675A61-4D4B-410A-B298-9126A4449EDB}" destId="{3228B0FF-779D-4922-8C2F-4E76A8DB4F90}" srcOrd="4" destOrd="0" parTransId="{EA9FAD96-5BCA-42BD-A182-05AF6DEB3C43}" sibTransId="{BB81C5DA-0F7F-4707-8908-17654899E787}"/>
    <dgm:cxn modelId="{3EA9A87C-3252-491A-AE53-C15545750A62}" srcId="{78675A61-4D4B-410A-B298-9126A4449EDB}" destId="{DC756C70-D8C3-44F4-AEA5-C150EDDF695D}" srcOrd="3" destOrd="0" parTransId="{A4F4E956-9A77-44B2-AAE0-C58EAF44517F}" sibTransId="{EB2DB1CE-915C-4A7C-B568-B54A5899AEE2}"/>
    <dgm:cxn modelId="{A88CAAAD-2A27-4A2D-BE7D-04E6C31AB281}" srcId="{78675A61-4D4B-410A-B298-9126A4449EDB}" destId="{80FE102F-E2CB-420F-BC6C-CB030BAB7300}" srcOrd="0" destOrd="0" parTransId="{DC3A12AC-1F41-4FE2-8613-11CCFD9EC6D4}" sibTransId="{28A4E030-C38A-47D3-B671-5C0C861D2FF7}"/>
    <dgm:cxn modelId="{92A9ECB0-4036-456D-95C5-165C83FBF4CF}" srcId="{78675A61-4D4B-410A-B298-9126A4449EDB}" destId="{D73F81DD-A1E5-4D31-9DA5-213C7F634294}" srcOrd="1" destOrd="0" parTransId="{EB3F6327-E572-4204-B241-C649D2AC43DE}" sibTransId="{0931A402-2E72-4E02-B337-D15C66DAC0AA}"/>
    <dgm:cxn modelId="{FC2836BD-839B-44CD-9F98-CDF8437D8288}" srcId="{78675A61-4D4B-410A-B298-9126A4449EDB}" destId="{779ACE5B-B78E-4CFE-81BB-880531BBC9C5}" srcOrd="2" destOrd="0" parTransId="{3521867B-6532-4E0E-8430-AF490318B00E}" sibTransId="{4B9FE617-67FC-4796-B3EA-4CEADA4ED771}"/>
    <dgm:cxn modelId="{605556E8-9C4D-4C4D-93CC-DC74FEBEA9CA}" type="presParOf" srcId="{F5D9CFFC-2F01-4F82-9549-D85ED02906EF}" destId="{37443B78-182F-439E-BF28-71C5A2D5B7A4}" srcOrd="0" destOrd="0" presId="urn:microsoft.com/office/officeart/2018/2/layout/IconVerticalSolidList"/>
    <dgm:cxn modelId="{0466AA51-82F6-4EB3-AB94-10F8AB3C6849}" type="presParOf" srcId="{37443B78-182F-439E-BF28-71C5A2D5B7A4}" destId="{F7663378-C238-4415-9FBD-23E74620E9D6}" srcOrd="0" destOrd="0" presId="urn:microsoft.com/office/officeart/2018/2/layout/IconVerticalSolidList"/>
    <dgm:cxn modelId="{B271C33A-FEA2-4B48-B7C4-CFB9FDC212BC}" type="presParOf" srcId="{37443B78-182F-439E-BF28-71C5A2D5B7A4}" destId="{992C2A51-CDE8-4B06-96FA-D0E6961C4121}" srcOrd="1" destOrd="0" presId="urn:microsoft.com/office/officeart/2018/2/layout/IconVerticalSolidList"/>
    <dgm:cxn modelId="{C83C9160-DC69-43B5-A393-292223B71B93}" type="presParOf" srcId="{37443B78-182F-439E-BF28-71C5A2D5B7A4}" destId="{E87DC4E3-A9BC-4C6C-A469-9B6B32691D1E}" srcOrd="2" destOrd="0" presId="urn:microsoft.com/office/officeart/2018/2/layout/IconVerticalSolidList"/>
    <dgm:cxn modelId="{943C05E5-941D-45D0-B575-2AF22044180A}" type="presParOf" srcId="{37443B78-182F-439E-BF28-71C5A2D5B7A4}" destId="{F04F15EE-CFC2-4967-99D6-2ABBE295BD79}" srcOrd="3" destOrd="0" presId="urn:microsoft.com/office/officeart/2018/2/layout/IconVerticalSolidList"/>
    <dgm:cxn modelId="{561F0525-AA7C-419C-8BA7-6F3017176A02}" type="presParOf" srcId="{F5D9CFFC-2F01-4F82-9549-D85ED02906EF}" destId="{BAA58BF3-B4D0-4D39-8184-3D902B531A7B}" srcOrd="1" destOrd="0" presId="urn:microsoft.com/office/officeart/2018/2/layout/IconVerticalSolidList"/>
    <dgm:cxn modelId="{C0724A13-B584-49E5-A7A7-1C0F360A6C5D}" type="presParOf" srcId="{F5D9CFFC-2F01-4F82-9549-D85ED02906EF}" destId="{C2107252-F8B7-4106-A582-8A05FD2C387B}" srcOrd="2" destOrd="0" presId="urn:microsoft.com/office/officeart/2018/2/layout/IconVerticalSolidList"/>
    <dgm:cxn modelId="{58685F9E-E5CB-42BA-8526-FC9DED005B63}" type="presParOf" srcId="{C2107252-F8B7-4106-A582-8A05FD2C387B}" destId="{7E7B8D44-8E91-4D29-884E-211936892156}" srcOrd="0" destOrd="0" presId="urn:microsoft.com/office/officeart/2018/2/layout/IconVerticalSolidList"/>
    <dgm:cxn modelId="{08A01E78-2CB9-4DEF-A91D-265247BCD740}" type="presParOf" srcId="{C2107252-F8B7-4106-A582-8A05FD2C387B}" destId="{F6A87382-7F2E-4AF2-9149-3C4804C697B7}" srcOrd="1" destOrd="0" presId="urn:microsoft.com/office/officeart/2018/2/layout/IconVerticalSolidList"/>
    <dgm:cxn modelId="{020FFF5A-F6EC-4DC9-8BCD-D74132E00E98}" type="presParOf" srcId="{C2107252-F8B7-4106-A582-8A05FD2C387B}" destId="{C5D4D993-7CF3-4123-9DC1-C1722767450D}" srcOrd="2" destOrd="0" presId="urn:microsoft.com/office/officeart/2018/2/layout/IconVerticalSolidList"/>
    <dgm:cxn modelId="{DA4B31B2-3005-4565-B30F-FA0C670DB6A1}" type="presParOf" srcId="{C2107252-F8B7-4106-A582-8A05FD2C387B}" destId="{85118368-4449-4E4F-9A8C-18AD26850C54}" srcOrd="3" destOrd="0" presId="urn:microsoft.com/office/officeart/2018/2/layout/IconVerticalSolidList"/>
    <dgm:cxn modelId="{22A73A77-3F5E-4A5B-9400-01436D2E49EF}" type="presParOf" srcId="{F5D9CFFC-2F01-4F82-9549-D85ED02906EF}" destId="{99D65DB2-B91E-48F2-807F-A856F157BD95}" srcOrd="3" destOrd="0" presId="urn:microsoft.com/office/officeart/2018/2/layout/IconVerticalSolidList"/>
    <dgm:cxn modelId="{45BC035E-DDD0-4FAB-94E5-DBF0B9420F90}" type="presParOf" srcId="{F5D9CFFC-2F01-4F82-9549-D85ED02906EF}" destId="{62DD3919-33F0-46FC-A8AE-2507DC98065C}" srcOrd="4" destOrd="0" presId="urn:microsoft.com/office/officeart/2018/2/layout/IconVerticalSolidList"/>
    <dgm:cxn modelId="{DA9EB5F0-0F0D-4A1F-A92B-6D827823192D}" type="presParOf" srcId="{62DD3919-33F0-46FC-A8AE-2507DC98065C}" destId="{AC6CB2D6-96E6-4412-BBDD-634E4CBCBA17}" srcOrd="0" destOrd="0" presId="urn:microsoft.com/office/officeart/2018/2/layout/IconVerticalSolidList"/>
    <dgm:cxn modelId="{38FC1396-85AF-40E5-846F-BDEB763272BF}" type="presParOf" srcId="{62DD3919-33F0-46FC-A8AE-2507DC98065C}" destId="{1BCC72C5-B38E-4DFB-B0ED-C722A6C0A9DB}" srcOrd="1" destOrd="0" presId="urn:microsoft.com/office/officeart/2018/2/layout/IconVerticalSolidList"/>
    <dgm:cxn modelId="{FDC79AF6-84EB-40E9-8F77-1779E089F3EB}" type="presParOf" srcId="{62DD3919-33F0-46FC-A8AE-2507DC98065C}" destId="{0DA6EA56-EFA5-4C5B-A786-9873F88C76AA}" srcOrd="2" destOrd="0" presId="urn:microsoft.com/office/officeart/2018/2/layout/IconVerticalSolidList"/>
    <dgm:cxn modelId="{8F6DBCC1-9E2C-4F27-9458-E9C6C2438D22}" type="presParOf" srcId="{62DD3919-33F0-46FC-A8AE-2507DC98065C}" destId="{2FED4C12-4287-436C-8FE7-4F8900464EE8}" srcOrd="3" destOrd="0" presId="urn:microsoft.com/office/officeart/2018/2/layout/IconVerticalSolidList"/>
    <dgm:cxn modelId="{67D4A172-E9ED-4200-9EA4-65F673939938}" type="presParOf" srcId="{F5D9CFFC-2F01-4F82-9549-D85ED02906EF}" destId="{5EA5AF8E-37CC-4536-ADC1-93273C19946C}" srcOrd="5" destOrd="0" presId="urn:microsoft.com/office/officeart/2018/2/layout/IconVerticalSolidList"/>
    <dgm:cxn modelId="{404290DD-7CD8-4D03-B015-827375BB5858}" type="presParOf" srcId="{F5D9CFFC-2F01-4F82-9549-D85ED02906EF}" destId="{89C23BD5-71F3-4E46-9148-0C332CEAAA66}" srcOrd="6" destOrd="0" presId="urn:microsoft.com/office/officeart/2018/2/layout/IconVerticalSolidList"/>
    <dgm:cxn modelId="{D5080490-EC57-41C5-8C62-75D59C963CAE}" type="presParOf" srcId="{89C23BD5-71F3-4E46-9148-0C332CEAAA66}" destId="{7E5802D1-C209-450B-B66A-B15872F43F4E}" srcOrd="0" destOrd="0" presId="urn:microsoft.com/office/officeart/2018/2/layout/IconVerticalSolidList"/>
    <dgm:cxn modelId="{4B04E527-6140-41FC-B0DA-D8927474E6BE}" type="presParOf" srcId="{89C23BD5-71F3-4E46-9148-0C332CEAAA66}" destId="{3E2B2070-0B95-424A-B58D-8C616A43E9EE}" srcOrd="1" destOrd="0" presId="urn:microsoft.com/office/officeart/2018/2/layout/IconVerticalSolidList"/>
    <dgm:cxn modelId="{BD0546EA-3C7A-4A02-922C-2AEFDAF4378E}" type="presParOf" srcId="{89C23BD5-71F3-4E46-9148-0C332CEAAA66}" destId="{49DDD2A3-A0A0-4D59-98C0-2A49C9B870AB}" srcOrd="2" destOrd="0" presId="urn:microsoft.com/office/officeart/2018/2/layout/IconVerticalSolidList"/>
    <dgm:cxn modelId="{22A9E668-9BF7-44CC-9710-68DC36BC506A}" type="presParOf" srcId="{89C23BD5-71F3-4E46-9148-0C332CEAAA66}" destId="{7C6EF454-2883-4B94-AE54-DE5A6D2AD4A7}" srcOrd="3" destOrd="0" presId="urn:microsoft.com/office/officeart/2018/2/layout/IconVerticalSolidList"/>
    <dgm:cxn modelId="{BE19BCAE-F6D3-4A6A-8DC1-FDFC3B53AD7B}" type="presParOf" srcId="{F5D9CFFC-2F01-4F82-9549-D85ED02906EF}" destId="{D7EA786A-AC4A-4747-8CCC-4D3B8B1960A0}" srcOrd="7" destOrd="0" presId="urn:microsoft.com/office/officeart/2018/2/layout/IconVerticalSolidList"/>
    <dgm:cxn modelId="{ECFC2A0D-5CF0-4A90-837D-29ED309371D2}" type="presParOf" srcId="{F5D9CFFC-2F01-4F82-9549-D85ED02906EF}" destId="{F9F71EC5-ABC4-4382-9019-9B4EE477BD7E}" srcOrd="8" destOrd="0" presId="urn:microsoft.com/office/officeart/2018/2/layout/IconVerticalSolidList"/>
    <dgm:cxn modelId="{A0C52EE2-1D46-4F15-A67F-9F131779865D}" type="presParOf" srcId="{F9F71EC5-ABC4-4382-9019-9B4EE477BD7E}" destId="{3212FAD9-64C9-4080-B847-3F9276AD4077}" srcOrd="0" destOrd="0" presId="urn:microsoft.com/office/officeart/2018/2/layout/IconVerticalSolidList"/>
    <dgm:cxn modelId="{5F3F9678-AAB4-4775-8F5B-6D68A9C256BD}" type="presParOf" srcId="{F9F71EC5-ABC4-4382-9019-9B4EE477BD7E}" destId="{61E1FA95-D136-4B23-90F8-38EABAC3AE92}" srcOrd="1" destOrd="0" presId="urn:microsoft.com/office/officeart/2018/2/layout/IconVerticalSolidList"/>
    <dgm:cxn modelId="{C861B528-1FB2-4692-AFD8-2599AA1B9616}" type="presParOf" srcId="{F9F71EC5-ABC4-4382-9019-9B4EE477BD7E}" destId="{03AA69FA-6D8A-4F9C-9585-4F52D65FBC16}" srcOrd="2" destOrd="0" presId="urn:microsoft.com/office/officeart/2018/2/layout/IconVerticalSolidList"/>
    <dgm:cxn modelId="{415B968D-B323-4964-9B81-6EA2F46B6D75}" type="presParOf" srcId="{F9F71EC5-ABC4-4382-9019-9B4EE477BD7E}" destId="{F26CF9EF-8576-4032-A181-C22E7B7B8E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2F613-96C5-4275-B1E0-E428B920361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663E296-E42A-4E03-AF88-BF384886E879}">
      <dgm:prSet/>
      <dgm:spPr/>
      <dgm:t>
        <a:bodyPr/>
        <a:lstStyle/>
        <a:p>
          <a:pPr>
            <a:defRPr b="1"/>
          </a:pPr>
          <a:r>
            <a:rPr lang="pt-BR"/>
            <a:t>Defina muito bem seu objetivo de projeto:</a:t>
          </a:r>
          <a:endParaRPr lang="en-US"/>
        </a:p>
      </dgm:t>
    </dgm:pt>
    <dgm:pt modelId="{85B31C90-076C-43E7-BD15-99956DABDB28}" type="parTrans" cxnId="{72169B44-0CA8-4A91-A686-696FAE984B0B}">
      <dgm:prSet/>
      <dgm:spPr/>
      <dgm:t>
        <a:bodyPr/>
        <a:lstStyle/>
        <a:p>
          <a:endParaRPr lang="en-US"/>
        </a:p>
      </dgm:t>
    </dgm:pt>
    <dgm:pt modelId="{4147569B-B673-4CB5-98EF-667154B08F0D}" type="sibTrans" cxnId="{72169B44-0CA8-4A91-A686-696FAE984B0B}">
      <dgm:prSet/>
      <dgm:spPr/>
      <dgm:t>
        <a:bodyPr/>
        <a:lstStyle/>
        <a:p>
          <a:endParaRPr lang="en-US"/>
        </a:p>
      </dgm:t>
    </dgm:pt>
    <dgm:pt modelId="{2A562BAB-79A5-4C42-996D-474D38206543}">
      <dgm:prSet custT="1"/>
      <dgm:spPr/>
      <dgm:t>
        <a:bodyPr/>
        <a:lstStyle/>
        <a:p>
          <a:r>
            <a:rPr lang="pt-BR" sz="1400" u="none" dirty="0"/>
            <a:t>O objetivo deve ser </a:t>
          </a:r>
          <a:r>
            <a:rPr lang="pt-BR" sz="1400" b="1" u="none" dirty="0"/>
            <a:t>um parágrafo</a:t>
          </a:r>
          <a:r>
            <a:rPr lang="pt-BR" sz="1400" u="none" dirty="0"/>
            <a:t> (recomenda-se dois no máximo), escrito no tempo verbal </a:t>
          </a:r>
          <a:r>
            <a:rPr lang="pt-BR" sz="1400" b="1" u="none" dirty="0"/>
            <a:t>imperativo</a:t>
          </a:r>
          <a:r>
            <a:rPr lang="pt-BR" sz="1400" u="none" dirty="0"/>
            <a:t>, deve ser tão </a:t>
          </a:r>
          <a:r>
            <a:rPr lang="pt-BR" sz="1400" b="1" u="none" dirty="0"/>
            <a:t>claro</a:t>
          </a:r>
          <a:r>
            <a:rPr lang="pt-BR" sz="1400" u="none" dirty="0"/>
            <a:t> e </a:t>
          </a:r>
          <a:r>
            <a:rPr lang="pt-BR" sz="1400" b="1" u="none" dirty="0"/>
            <a:t>preciso</a:t>
          </a:r>
          <a:r>
            <a:rPr lang="pt-BR" sz="1400" u="none" dirty="0"/>
            <a:t> quanto possível.</a:t>
          </a:r>
          <a:endParaRPr lang="en-US" sz="1400" u="none" dirty="0"/>
        </a:p>
      </dgm:t>
    </dgm:pt>
    <dgm:pt modelId="{F4EEDBFF-BD43-437E-BD18-5BED0DA7232F}" type="parTrans" cxnId="{0E4F454B-1178-4FA5-953B-A9C28B7D787F}">
      <dgm:prSet/>
      <dgm:spPr/>
      <dgm:t>
        <a:bodyPr/>
        <a:lstStyle/>
        <a:p>
          <a:endParaRPr lang="en-US"/>
        </a:p>
      </dgm:t>
    </dgm:pt>
    <dgm:pt modelId="{7417844F-4D8D-498E-9EF2-E425E0FB95D1}" type="sibTrans" cxnId="{0E4F454B-1178-4FA5-953B-A9C28B7D787F}">
      <dgm:prSet/>
      <dgm:spPr/>
      <dgm:t>
        <a:bodyPr/>
        <a:lstStyle/>
        <a:p>
          <a:endParaRPr lang="en-US"/>
        </a:p>
      </dgm:t>
    </dgm:pt>
    <dgm:pt modelId="{62CF1E5D-30AF-4DFD-8CAB-CDC0A7D731AC}">
      <dgm:prSet custT="1"/>
      <dgm:spPr/>
      <dgm:t>
        <a:bodyPr/>
        <a:lstStyle/>
        <a:p>
          <a:r>
            <a:rPr lang="pt-BR" sz="1400" u="none"/>
            <a:t>Se necessário crie uma sessão “Objetivos Específicos”, e coloque nela os objetivos intermediários e secundários do projeto.</a:t>
          </a:r>
          <a:endParaRPr lang="en-US" sz="1400" u="none"/>
        </a:p>
      </dgm:t>
    </dgm:pt>
    <dgm:pt modelId="{7DD8299E-EDAA-4414-90C7-A79EFF31A971}" type="parTrans" cxnId="{D7E0BEF7-5DCA-4349-A8E2-04A816EA330C}">
      <dgm:prSet/>
      <dgm:spPr/>
      <dgm:t>
        <a:bodyPr/>
        <a:lstStyle/>
        <a:p>
          <a:endParaRPr lang="en-US"/>
        </a:p>
      </dgm:t>
    </dgm:pt>
    <dgm:pt modelId="{E7739DD4-2671-4475-9FA2-66678D038D21}" type="sibTrans" cxnId="{D7E0BEF7-5DCA-4349-A8E2-04A816EA330C}">
      <dgm:prSet/>
      <dgm:spPr/>
      <dgm:t>
        <a:bodyPr/>
        <a:lstStyle/>
        <a:p>
          <a:endParaRPr lang="en-US"/>
        </a:p>
      </dgm:t>
    </dgm:pt>
    <dgm:pt modelId="{2976FB3F-7E40-4C61-AAAE-2469AB8E6385}">
      <dgm:prSet/>
      <dgm:spPr/>
      <dgm:t>
        <a:bodyPr/>
        <a:lstStyle/>
        <a:p>
          <a:pPr>
            <a:defRPr b="1"/>
          </a:pPr>
          <a:r>
            <a:rPr lang="pt-BR"/>
            <a:t>Durante a identificação do objetivo deixe claro as vantagens estratégicas que você está provendo.</a:t>
          </a:r>
          <a:endParaRPr lang="en-US"/>
        </a:p>
      </dgm:t>
    </dgm:pt>
    <dgm:pt modelId="{875EAEB7-132C-4341-95A2-FD4460AB9568}" type="parTrans" cxnId="{7C5E3400-975C-44F9-ACF0-565BAB20A006}">
      <dgm:prSet/>
      <dgm:spPr/>
      <dgm:t>
        <a:bodyPr/>
        <a:lstStyle/>
        <a:p>
          <a:endParaRPr lang="en-US"/>
        </a:p>
      </dgm:t>
    </dgm:pt>
    <dgm:pt modelId="{AA267A56-E988-4C94-9582-1E28C56962EC}" type="sibTrans" cxnId="{7C5E3400-975C-44F9-ACF0-565BAB20A006}">
      <dgm:prSet/>
      <dgm:spPr/>
      <dgm:t>
        <a:bodyPr/>
        <a:lstStyle/>
        <a:p>
          <a:endParaRPr lang="en-US"/>
        </a:p>
      </dgm:t>
    </dgm:pt>
    <dgm:pt modelId="{48B04C3D-5D7F-477A-A5B6-E6B2678FF403}">
      <dgm:prSet/>
      <dgm:spPr/>
      <dgm:t>
        <a:bodyPr/>
        <a:lstStyle/>
        <a:p>
          <a:pPr>
            <a:defRPr b="1"/>
          </a:pPr>
          <a:r>
            <a:rPr lang="pt-BR"/>
            <a:t>Tenha certeza que você consegue executar o objetivo completamente, lembre-se no contrato isso é o que será cobrado.</a:t>
          </a:r>
          <a:endParaRPr lang="en-US"/>
        </a:p>
      </dgm:t>
    </dgm:pt>
    <dgm:pt modelId="{D6CB8646-1390-4864-BD4A-C3D1FAD60FAD}" type="parTrans" cxnId="{BF8B775B-1BFF-4C07-A39E-F8AA72747425}">
      <dgm:prSet/>
      <dgm:spPr/>
      <dgm:t>
        <a:bodyPr/>
        <a:lstStyle/>
        <a:p>
          <a:endParaRPr lang="en-US"/>
        </a:p>
      </dgm:t>
    </dgm:pt>
    <dgm:pt modelId="{E81EED8D-2532-4EA4-9FD8-7DEEA1C8ECCD}" type="sibTrans" cxnId="{BF8B775B-1BFF-4C07-A39E-F8AA72747425}">
      <dgm:prSet/>
      <dgm:spPr/>
      <dgm:t>
        <a:bodyPr/>
        <a:lstStyle/>
        <a:p>
          <a:endParaRPr lang="en-US"/>
        </a:p>
      </dgm:t>
    </dgm:pt>
    <dgm:pt modelId="{50DF5CF0-00A6-4DC4-AFE3-F15C2068B31B}" type="pres">
      <dgm:prSet presAssocID="{20F2F613-96C5-4275-B1E0-E428B9203616}" presName="root" presStyleCnt="0">
        <dgm:presLayoutVars>
          <dgm:dir/>
          <dgm:resizeHandles val="exact"/>
        </dgm:presLayoutVars>
      </dgm:prSet>
      <dgm:spPr/>
    </dgm:pt>
    <dgm:pt modelId="{48463B3D-6DF1-4AF1-B1E1-A00B0F5F0206}" type="pres">
      <dgm:prSet presAssocID="{4663E296-E42A-4E03-AF88-BF384886E879}" presName="compNode" presStyleCnt="0"/>
      <dgm:spPr/>
    </dgm:pt>
    <dgm:pt modelId="{D85DDA7D-6740-4C6F-853C-403BF480F56C}" type="pres">
      <dgm:prSet presAssocID="{4663E296-E42A-4E03-AF88-BF384886E8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0C783595-A305-4191-93E4-6B1DCFA2317C}" type="pres">
      <dgm:prSet presAssocID="{4663E296-E42A-4E03-AF88-BF384886E879}" presName="iconSpace" presStyleCnt="0"/>
      <dgm:spPr/>
    </dgm:pt>
    <dgm:pt modelId="{A2026CB4-2028-4CCA-B6CB-BF3864F4DC3D}" type="pres">
      <dgm:prSet presAssocID="{4663E296-E42A-4E03-AF88-BF384886E879}" presName="parTx" presStyleLbl="revTx" presStyleIdx="0" presStyleCnt="6">
        <dgm:presLayoutVars>
          <dgm:chMax val="0"/>
          <dgm:chPref val="0"/>
        </dgm:presLayoutVars>
      </dgm:prSet>
      <dgm:spPr/>
    </dgm:pt>
    <dgm:pt modelId="{3C06523A-1580-4B2A-9C4A-5260BA5BC827}" type="pres">
      <dgm:prSet presAssocID="{4663E296-E42A-4E03-AF88-BF384886E879}" presName="txSpace" presStyleCnt="0"/>
      <dgm:spPr/>
    </dgm:pt>
    <dgm:pt modelId="{D788F166-48D9-4057-917D-CA6B1DF88036}" type="pres">
      <dgm:prSet presAssocID="{4663E296-E42A-4E03-AF88-BF384886E879}" presName="desTx" presStyleLbl="revTx" presStyleIdx="1" presStyleCnt="6">
        <dgm:presLayoutVars/>
      </dgm:prSet>
      <dgm:spPr/>
    </dgm:pt>
    <dgm:pt modelId="{9A0F5964-291F-4625-9FF7-E9FB96E40934}" type="pres">
      <dgm:prSet presAssocID="{4147569B-B673-4CB5-98EF-667154B08F0D}" presName="sibTrans" presStyleCnt="0"/>
      <dgm:spPr/>
    </dgm:pt>
    <dgm:pt modelId="{FB6E67F5-AF99-4A52-9F32-D6BE89BB414E}" type="pres">
      <dgm:prSet presAssocID="{2976FB3F-7E40-4C61-AAAE-2469AB8E6385}" presName="compNode" presStyleCnt="0"/>
      <dgm:spPr/>
    </dgm:pt>
    <dgm:pt modelId="{0C2B143C-7F52-4467-98AA-33B24776CEF8}" type="pres">
      <dgm:prSet presAssocID="{2976FB3F-7E40-4C61-AAAE-2469AB8E63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266031F-B291-455D-A0F1-A810310827ED}" type="pres">
      <dgm:prSet presAssocID="{2976FB3F-7E40-4C61-AAAE-2469AB8E6385}" presName="iconSpace" presStyleCnt="0"/>
      <dgm:spPr/>
    </dgm:pt>
    <dgm:pt modelId="{2BDC39D7-3EB1-46D4-9E29-B635EFDFA706}" type="pres">
      <dgm:prSet presAssocID="{2976FB3F-7E40-4C61-AAAE-2469AB8E6385}" presName="parTx" presStyleLbl="revTx" presStyleIdx="2" presStyleCnt="6">
        <dgm:presLayoutVars>
          <dgm:chMax val="0"/>
          <dgm:chPref val="0"/>
        </dgm:presLayoutVars>
      </dgm:prSet>
      <dgm:spPr/>
    </dgm:pt>
    <dgm:pt modelId="{122B769F-B440-43B4-A4A8-62EBFF3571A6}" type="pres">
      <dgm:prSet presAssocID="{2976FB3F-7E40-4C61-AAAE-2469AB8E6385}" presName="txSpace" presStyleCnt="0"/>
      <dgm:spPr/>
    </dgm:pt>
    <dgm:pt modelId="{3FEC9086-04AE-41EC-86F6-993DF15B4591}" type="pres">
      <dgm:prSet presAssocID="{2976FB3F-7E40-4C61-AAAE-2469AB8E6385}" presName="desTx" presStyleLbl="revTx" presStyleIdx="3" presStyleCnt="6">
        <dgm:presLayoutVars/>
      </dgm:prSet>
      <dgm:spPr/>
    </dgm:pt>
    <dgm:pt modelId="{7E71D6B0-912A-43CE-9F33-394BC0695BEA}" type="pres">
      <dgm:prSet presAssocID="{AA267A56-E988-4C94-9582-1E28C56962EC}" presName="sibTrans" presStyleCnt="0"/>
      <dgm:spPr/>
    </dgm:pt>
    <dgm:pt modelId="{CC979A68-9196-455C-A398-CB00B6A9D16E}" type="pres">
      <dgm:prSet presAssocID="{48B04C3D-5D7F-477A-A5B6-E6B2678FF403}" presName="compNode" presStyleCnt="0"/>
      <dgm:spPr/>
    </dgm:pt>
    <dgm:pt modelId="{1826B6D7-15D9-4A51-8144-EA3D1BCE3B5A}" type="pres">
      <dgm:prSet presAssocID="{48B04C3D-5D7F-477A-A5B6-E6B2678FF4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84D1898E-9F52-4A14-90A5-54A3382C4E1E}" type="pres">
      <dgm:prSet presAssocID="{48B04C3D-5D7F-477A-A5B6-E6B2678FF403}" presName="iconSpace" presStyleCnt="0"/>
      <dgm:spPr/>
    </dgm:pt>
    <dgm:pt modelId="{174ADA25-CABD-4163-8999-22D099868FC0}" type="pres">
      <dgm:prSet presAssocID="{48B04C3D-5D7F-477A-A5B6-E6B2678FF403}" presName="parTx" presStyleLbl="revTx" presStyleIdx="4" presStyleCnt="6">
        <dgm:presLayoutVars>
          <dgm:chMax val="0"/>
          <dgm:chPref val="0"/>
        </dgm:presLayoutVars>
      </dgm:prSet>
      <dgm:spPr/>
    </dgm:pt>
    <dgm:pt modelId="{8E519317-EBAB-4B0F-87E7-4B905F897786}" type="pres">
      <dgm:prSet presAssocID="{48B04C3D-5D7F-477A-A5B6-E6B2678FF403}" presName="txSpace" presStyleCnt="0"/>
      <dgm:spPr/>
    </dgm:pt>
    <dgm:pt modelId="{EEDA3C23-5115-4A30-9D50-6FB50BEE82E1}" type="pres">
      <dgm:prSet presAssocID="{48B04C3D-5D7F-477A-A5B6-E6B2678FF403}" presName="desTx" presStyleLbl="revTx" presStyleIdx="5" presStyleCnt="6">
        <dgm:presLayoutVars/>
      </dgm:prSet>
      <dgm:spPr/>
    </dgm:pt>
  </dgm:ptLst>
  <dgm:cxnLst>
    <dgm:cxn modelId="{7C5E3400-975C-44F9-ACF0-565BAB20A006}" srcId="{20F2F613-96C5-4275-B1E0-E428B9203616}" destId="{2976FB3F-7E40-4C61-AAAE-2469AB8E6385}" srcOrd="1" destOrd="0" parTransId="{875EAEB7-132C-4341-95A2-FD4460AB9568}" sibTransId="{AA267A56-E988-4C94-9582-1E28C56962EC}"/>
    <dgm:cxn modelId="{91896521-B7CF-457A-A9D2-208F97385881}" type="presOf" srcId="{4663E296-E42A-4E03-AF88-BF384886E879}" destId="{A2026CB4-2028-4CCA-B6CB-BF3864F4DC3D}" srcOrd="0" destOrd="0" presId="urn:microsoft.com/office/officeart/2018/2/layout/IconLabelDescriptionList"/>
    <dgm:cxn modelId="{BF8B775B-1BFF-4C07-A39E-F8AA72747425}" srcId="{20F2F613-96C5-4275-B1E0-E428B9203616}" destId="{48B04C3D-5D7F-477A-A5B6-E6B2678FF403}" srcOrd="2" destOrd="0" parTransId="{D6CB8646-1390-4864-BD4A-C3D1FAD60FAD}" sibTransId="{E81EED8D-2532-4EA4-9FD8-7DEEA1C8ECCD}"/>
    <dgm:cxn modelId="{72169B44-0CA8-4A91-A686-696FAE984B0B}" srcId="{20F2F613-96C5-4275-B1E0-E428B9203616}" destId="{4663E296-E42A-4E03-AF88-BF384886E879}" srcOrd="0" destOrd="0" parTransId="{85B31C90-076C-43E7-BD15-99956DABDB28}" sibTransId="{4147569B-B673-4CB5-98EF-667154B08F0D}"/>
    <dgm:cxn modelId="{4333A366-CB28-4E90-BAE5-1DA045A7A2D7}" type="presOf" srcId="{2A562BAB-79A5-4C42-996D-474D38206543}" destId="{D788F166-48D9-4057-917D-CA6B1DF88036}" srcOrd="0" destOrd="0" presId="urn:microsoft.com/office/officeart/2018/2/layout/IconLabelDescriptionList"/>
    <dgm:cxn modelId="{0E4F454B-1178-4FA5-953B-A9C28B7D787F}" srcId="{4663E296-E42A-4E03-AF88-BF384886E879}" destId="{2A562BAB-79A5-4C42-996D-474D38206543}" srcOrd="0" destOrd="0" parTransId="{F4EEDBFF-BD43-437E-BD18-5BED0DA7232F}" sibTransId="{7417844F-4D8D-498E-9EF2-E425E0FB95D1}"/>
    <dgm:cxn modelId="{BAB654BA-2EAF-4716-BCA7-8C8554698AF4}" type="presOf" srcId="{48B04C3D-5D7F-477A-A5B6-E6B2678FF403}" destId="{174ADA25-CABD-4163-8999-22D099868FC0}" srcOrd="0" destOrd="0" presId="urn:microsoft.com/office/officeart/2018/2/layout/IconLabelDescriptionList"/>
    <dgm:cxn modelId="{E81A49C2-4D64-4FDD-8DE4-F75A2C737C13}" type="presOf" srcId="{62CF1E5D-30AF-4DFD-8CAB-CDC0A7D731AC}" destId="{D788F166-48D9-4057-917D-CA6B1DF88036}" srcOrd="0" destOrd="1" presId="urn:microsoft.com/office/officeart/2018/2/layout/IconLabelDescriptionList"/>
    <dgm:cxn modelId="{2FAA0DD1-3346-45EC-BB4C-4AFFA56F71FC}" type="presOf" srcId="{20F2F613-96C5-4275-B1E0-E428B9203616}" destId="{50DF5CF0-00A6-4DC4-AFE3-F15C2068B31B}" srcOrd="0" destOrd="0" presId="urn:microsoft.com/office/officeart/2018/2/layout/IconLabelDescriptionList"/>
    <dgm:cxn modelId="{233E8FE2-58B9-4E79-A256-1E2B20B2FAAC}" type="presOf" srcId="{2976FB3F-7E40-4C61-AAAE-2469AB8E6385}" destId="{2BDC39D7-3EB1-46D4-9E29-B635EFDFA706}" srcOrd="0" destOrd="0" presId="urn:microsoft.com/office/officeart/2018/2/layout/IconLabelDescriptionList"/>
    <dgm:cxn modelId="{D7E0BEF7-5DCA-4349-A8E2-04A816EA330C}" srcId="{4663E296-E42A-4E03-AF88-BF384886E879}" destId="{62CF1E5D-30AF-4DFD-8CAB-CDC0A7D731AC}" srcOrd="1" destOrd="0" parTransId="{7DD8299E-EDAA-4414-90C7-A79EFF31A971}" sibTransId="{E7739DD4-2671-4475-9FA2-66678D038D21}"/>
    <dgm:cxn modelId="{1FD40DF7-C727-44C8-9533-16063D68BA1D}" type="presParOf" srcId="{50DF5CF0-00A6-4DC4-AFE3-F15C2068B31B}" destId="{48463B3D-6DF1-4AF1-B1E1-A00B0F5F0206}" srcOrd="0" destOrd="0" presId="urn:microsoft.com/office/officeart/2018/2/layout/IconLabelDescriptionList"/>
    <dgm:cxn modelId="{85140E5B-CAF6-4900-AA52-225441127DF9}" type="presParOf" srcId="{48463B3D-6DF1-4AF1-B1E1-A00B0F5F0206}" destId="{D85DDA7D-6740-4C6F-853C-403BF480F56C}" srcOrd="0" destOrd="0" presId="urn:microsoft.com/office/officeart/2018/2/layout/IconLabelDescriptionList"/>
    <dgm:cxn modelId="{EF053BBD-D27B-49F5-943C-E769C58D9F96}" type="presParOf" srcId="{48463B3D-6DF1-4AF1-B1E1-A00B0F5F0206}" destId="{0C783595-A305-4191-93E4-6B1DCFA2317C}" srcOrd="1" destOrd="0" presId="urn:microsoft.com/office/officeart/2018/2/layout/IconLabelDescriptionList"/>
    <dgm:cxn modelId="{664ECC12-EADD-4B7B-827D-BF0387D0969B}" type="presParOf" srcId="{48463B3D-6DF1-4AF1-B1E1-A00B0F5F0206}" destId="{A2026CB4-2028-4CCA-B6CB-BF3864F4DC3D}" srcOrd="2" destOrd="0" presId="urn:microsoft.com/office/officeart/2018/2/layout/IconLabelDescriptionList"/>
    <dgm:cxn modelId="{9441D6A4-3BB3-41EA-9A1E-463A2CCA20FE}" type="presParOf" srcId="{48463B3D-6DF1-4AF1-B1E1-A00B0F5F0206}" destId="{3C06523A-1580-4B2A-9C4A-5260BA5BC827}" srcOrd="3" destOrd="0" presId="urn:microsoft.com/office/officeart/2018/2/layout/IconLabelDescriptionList"/>
    <dgm:cxn modelId="{2EA84A90-819E-4D5F-A52E-DC660300083E}" type="presParOf" srcId="{48463B3D-6DF1-4AF1-B1E1-A00B0F5F0206}" destId="{D788F166-48D9-4057-917D-CA6B1DF88036}" srcOrd="4" destOrd="0" presId="urn:microsoft.com/office/officeart/2018/2/layout/IconLabelDescriptionList"/>
    <dgm:cxn modelId="{F4AD8987-1DDB-4BD2-9F90-87703B8BB0D0}" type="presParOf" srcId="{50DF5CF0-00A6-4DC4-AFE3-F15C2068B31B}" destId="{9A0F5964-291F-4625-9FF7-E9FB96E40934}" srcOrd="1" destOrd="0" presId="urn:microsoft.com/office/officeart/2018/2/layout/IconLabelDescriptionList"/>
    <dgm:cxn modelId="{F2D40DFD-E4AE-4F22-BE11-765FC66FE77B}" type="presParOf" srcId="{50DF5CF0-00A6-4DC4-AFE3-F15C2068B31B}" destId="{FB6E67F5-AF99-4A52-9F32-D6BE89BB414E}" srcOrd="2" destOrd="0" presId="urn:microsoft.com/office/officeart/2018/2/layout/IconLabelDescriptionList"/>
    <dgm:cxn modelId="{2940C29E-FD5B-4161-88CD-5315EBE2F387}" type="presParOf" srcId="{FB6E67F5-AF99-4A52-9F32-D6BE89BB414E}" destId="{0C2B143C-7F52-4467-98AA-33B24776CEF8}" srcOrd="0" destOrd="0" presId="urn:microsoft.com/office/officeart/2018/2/layout/IconLabelDescriptionList"/>
    <dgm:cxn modelId="{9DA7AD8C-EA44-4B14-84AF-5069A1F41530}" type="presParOf" srcId="{FB6E67F5-AF99-4A52-9F32-D6BE89BB414E}" destId="{F266031F-B291-455D-A0F1-A810310827ED}" srcOrd="1" destOrd="0" presId="urn:microsoft.com/office/officeart/2018/2/layout/IconLabelDescriptionList"/>
    <dgm:cxn modelId="{8C6B46D8-8522-4DEE-8455-C4F11A6FA381}" type="presParOf" srcId="{FB6E67F5-AF99-4A52-9F32-D6BE89BB414E}" destId="{2BDC39D7-3EB1-46D4-9E29-B635EFDFA706}" srcOrd="2" destOrd="0" presId="urn:microsoft.com/office/officeart/2018/2/layout/IconLabelDescriptionList"/>
    <dgm:cxn modelId="{8829FDAC-3444-4F76-A61E-29F0F08DF32B}" type="presParOf" srcId="{FB6E67F5-AF99-4A52-9F32-D6BE89BB414E}" destId="{122B769F-B440-43B4-A4A8-62EBFF3571A6}" srcOrd="3" destOrd="0" presId="urn:microsoft.com/office/officeart/2018/2/layout/IconLabelDescriptionList"/>
    <dgm:cxn modelId="{307E1988-4769-420E-9C87-833803978EDE}" type="presParOf" srcId="{FB6E67F5-AF99-4A52-9F32-D6BE89BB414E}" destId="{3FEC9086-04AE-41EC-86F6-993DF15B4591}" srcOrd="4" destOrd="0" presId="urn:microsoft.com/office/officeart/2018/2/layout/IconLabelDescriptionList"/>
    <dgm:cxn modelId="{5287B1DB-397B-4970-B258-92B9FB8EE5A0}" type="presParOf" srcId="{50DF5CF0-00A6-4DC4-AFE3-F15C2068B31B}" destId="{7E71D6B0-912A-43CE-9F33-394BC0695BEA}" srcOrd="3" destOrd="0" presId="urn:microsoft.com/office/officeart/2018/2/layout/IconLabelDescriptionList"/>
    <dgm:cxn modelId="{32C7187B-91BC-42B6-95A3-621F06E8A952}" type="presParOf" srcId="{50DF5CF0-00A6-4DC4-AFE3-F15C2068B31B}" destId="{CC979A68-9196-455C-A398-CB00B6A9D16E}" srcOrd="4" destOrd="0" presId="urn:microsoft.com/office/officeart/2018/2/layout/IconLabelDescriptionList"/>
    <dgm:cxn modelId="{2199C1E4-B0AB-47DF-B952-ADFA39F622D8}" type="presParOf" srcId="{CC979A68-9196-455C-A398-CB00B6A9D16E}" destId="{1826B6D7-15D9-4A51-8144-EA3D1BCE3B5A}" srcOrd="0" destOrd="0" presId="urn:microsoft.com/office/officeart/2018/2/layout/IconLabelDescriptionList"/>
    <dgm:cxn modelId="{1BA62D99-D1E6-4F4F-99FE-CDEB79844656}" type="presParOf" srcId="{CC979A68-9196-455C-A398-CB00B6A9D16E}" destId="{84D1898E-9F52-4A14-90A5-54A3382C4E1E}" srcOrd="1" destOrd="0" presId="urn:microsoft.com/office/officeart/2018/2/layout/IconLabelDescriptionList"/>
    <dgm:cxn modelId="{D00731CB-0A86-420C-8CB9-19F3AB23A351}" type="presParOf" srcId="{CC979A68-9196-455C-A398-CB00B6A9D16E}" destId="{174ADA25-CABD-4163-8999-22D099868FC0}" srcOrd="2" destOrd="0" presId="urn:microsoft.com/office/officeart/2018/2/layout/IconLabelDescriptionList"/>
    <dgm:cxn modelId="{11E32FBE-5080-48A2-BB03-192B32C47B52}" type="presParOf" srcId="{CC979A68-9196-455C-A398-CB00B6A9D16E}" destId="{8E519317-EBAB-4B0F-87E7-4B905F897786}" srcOrd="3" destOrd="0" presId="urn:microsoft.com/office/officeart/2018/2/layout/IconLabelDescriptionList"/>
    <dgm:cxn modelId="{DD4B617F-1904-4B7F-89F8-158895854D86}" type="presParOf" srcId="{CC979A68-9196-455C-A398-CB00B6A9D16E}" destId="{EEDA3C23-5115-4A30-9D50-6FB50BEE82E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433727-83BA-4438-8467-9C5672DDBC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642FBB-63D6-4FB9-AB36-649CF82B27FF}">
      <dgm:prSet/>
      <dgm:spPr/>
      <dgm:t>
        <a:bodyPr/>
        <a:lstStyle/>
        <a:p>
          <a:pPr>
            <a:defRPr b="1"/>
          </a:pPr>
          <a:r>
            <a:rPr lang="pt-BR"/>
            <a:t>Qual a “dor” do seu cliente?</a:t>
          </a:r>
          <a:endParaRPr lang="en-US"/>
        </a:p>
      </dgm:t>
    </dgm:pt>
    <dgm:pt modelId="{34A59D26-8C54-4B22-86A5-D788496FCE71}" type="parTrans" cxnId="{709E2590-A835-46B5-B82B-5BA0207C1C2B}">
      <dgm:prSet/>
      <dgm:spPr/>
      <dgm:t>
        <a:bodyPr/>
        <a:lstStyle/>
        <a:p>
          <a:endParaRPr lang="en-US"/>
        </a:p>
      </dgm:t>
    </dgm:pt>
    <dgm:pt modelId="{DDE56D4F-7B54-4CE8-85B4-8DCC7750074A}" type="sibTrans" cxnId="{709E2590-A835-46B5-B82B-5BA0207C1C2B}">
      <dgm:prSet/>
      <dgm:spPr/>
      <dgm:t>
        <a:bodyPr/>
        <a:lstStyle/>
        <a:p>
          <a:endParaRPr lang="en-US"/>
        </a:p>
      </dgm:t>
    </dgm:pt>
    <dgm:pt modelId="{78ADCB4D-E1AC-4E8E-AC34-1809715D2FC8}">
      <dgm:prSet/>
      <dgm:spPr/>
      <dgm:t>
        <a:bodyPr/>
        <a:lstStyle/>
        <a:p>
          <a:r>
            <a:rPr lang="pt-BR"/>
            <a:t>Responder com propriedade essa questão facilita muito o trabalho do consultor, pois possibilita assertividade na solução que você vai propor/desenvolver.</a:t>
          </a:r>
          <a:endParaRPr lang="en-US"/>
        </a:p>
      </dgm:t>
    </dgm:pt>
    <dgm:pt modelId="{4809078A-5136-4292-B917-349D67F85187}" type="parTrans" cxnId="{58986DD6-7519-4948-9836-F8D9705DC1C1}">
      <dgm:prSet/>
      <dgm:spPr/>
      <dgm:t>
        <a:bodyPr/>
        <a:lstStyle/>
        <a:p>
          <a:endParaRPr lang="en-US"/>
        </a:p>
      </dgm:t>
    </dgm:pt>
    <dgm:pt modelId="{CB5226A7-355C-403E-8EC5-A577B7E67C6F}" type="sibTrans" cxnId="{58986DD6-7519-4948-9836-F8D9705DC1C1}">
      <dgm:prSet/>
      <dgm:spPr/>
      <dgm:t>
        <a:bodyPr/>
        <a:lstStyle/>
        <a:p>
          <a:endParaRPr lang="en-US"/>
        </a:p>
      </dgm:t>
    </dgm:pt>
    <dgm:pt modelId="{AE993BF2-1C45-4C3E-AC7E-7AA9B595CEC9}">
      <dgm:prSet/>
      <dgm:spPr/>
      <dgm:t>
        <a:bodyPr/>
        <a:lstStyle/>
        <a:p>
          <a:pPr>
            <a:defRPr b="1"/>
          </a:pPr>
          <a:r>
            <a:rPr lang="pt-BR"/>
            <a:t>Qual a solução você vai desenvolver? </a:t>
          </a:r>
          <a:endParaRPr lang="en-US"/>
        </a:p>
      </dgm:t>
    </dgm:pt>
    <dgm:pt modelId="{99A69129-D66E-4034-A4A6-9412F6A46631}" type="parTrans" cxnId="{3D61D3BB-2CF3-4953-89AA-4680DDE9FC4A}">
      <dgm:prSet/>
      <dgm:spPr/>
      <dgm:t>
        <a:bodyPr/>
        <a:lstStyle/>
        <a:p>
          <a:endParaRPr lang="en-US"/>
        </a:p>
      </dgm:t>
    </dgm:pt>
    <dgm:pt modelId="{FB07EB94-15B3-4B56-9B1F-ED265573579B}" type="sibTrans" cxnId="{3D61D3BB-2CF3-4953-89AA-4680DDE9FC4A}">
      <dgm:prSet/>
      <dgm:spPr/>
      <dgm:t>
        <a:bodyPr/>
        <a:lstStyle/>
        <a:p>
          <a:endParaRPr lang="en-US"/>
        </a:p>
      </dgm:t>
    </dgm:pt>
    <dgm:pt modelId="{08555983-9F92-4E9F-8B6E-FB2F072BA39C}">
      <dgm:prSet/>
      <dgm:spPr/>
      <dgm:t>
        <a:bodyPr/>
        <a:lstStyle/>
        <a:p>
          <a:r>
            <a:rPr lang="pt-BR"/>
            <a:t>Nessa parte você deve definir muito bem o que você vai entregar, qual produto seu cliente vai receber, e como ele receberá.</a:t>
          </a:r>
          <a:endParaRPr lang="en-US"/>
        </a:p>
      </dgm:t>
    </dgm:pt>
    <dgm:pt modelId="{03E2D6DF-1B94-4C03-B5F5-AF5BAA965454}" type="parTrans" cxnId="{BD82644A-4332-46B4-8EE3-0A1BC5633FA3}">
      <dgm:prSet/>
      <dgm:spPr/>
      <dgm:t>
        <a:bodyPr/>
        <a:lstStyle/>
        <a:p>
          <a:endParaRPr lang="en-US"/>
        </a:p>
      </dgm:t>
    </dgm:pt>
    <dgm:pt modelId="{B6A2439F-4212-488A-B7C0-83778D54C82D}" type="sibTrans" cxnId="{BD82644A-4332-46B4-8EE3-0A1BC5633FA3}">
      <dgm:prSet/>
      <dgm:spPr/>
      <dgm:t>
        <a:bodyPr/>
        <a:lstStyle/>
        <a:p>
          <a:endParaRPr lang="en-US"/>
        </a:p>
      </dgm:t>
    </dgm:pt>
    <dgm:pt modelId="{1A7CACF1-229C-4EAF-9033-B2E85A5BE192}">
      <dgm:prSet/>
      <dgm:spPr/>
      <dgm:t>
        <a:bodyPr/>
        <a:lstStyle/>
        <a:p>
          <a:r>
            <a:rPr lang="pt-BR"/>
            <a:t>É importante aqui setar as expectativas quanto aos prazos e entregáveis, se for possível já defina um macro cronograma enquanto levanta a necessidade do seu cliente.</a:t>
          </a:r>
          <a:endParaRPr lang="en-US"/>
        </a:p>
      </dgm:t>
    </dgm:pt>
    <dgm:pt modelId="{C11AFEA6-15DA-44A7-82F4-C628BB0A04DB}" type="parTrans" cxnId="{C0126CDB-9101-4B11-A876-A3F49A686178}">
      <dgm:prSet/>
      <dgm:spPr/>
      <dgm:t>
        <a:bodyPr/>
        <a:lstStyle/>
        <a:p>
          <a:endParaRPr lang="en-US"/>
        </a:p>
      </dgm:t>
    </dgm:pt>
    <dgm:pt modelId="{7B30452A-AC3B-4B44-82B1-0A26075B78CC}" type="sibTrans" cxnId="{C0126CDB-9101-4B11-A876-A3F49A686178}">
      <dgm:prSet/>
      <dgm:spPr/>
      <dgm:t>
        <a:bodyPr/>
        <a:lstStyle/>
        <a:p>
          <a:endParaRPr lang="en-US"/>
        </a:p>
      </dgm:t>
    </dgm:pt>
    <dgm:pt modelId="{B58F4962-2936-4407-8FE4-60D451BF82AF}" type="pres">
      <dgm:prSet presAssocID="{DC433727-83BA-4438-8467-9C5672DDBC71}" presName="root" presStyleCnt="0">
        <dgm:presLayoutVars>
          <dgm:dir/>
          <dgm:resizeHandles val="exact"/>
        </dgm:presLayoutVars>
      </dgm:prSet>
      <dgm:spPr/>
    </dgm:pt>
    <dgm:pt modelId="{6F878ECC-8066-4B51-B0D6-CA9746B8F624}" type="pres">
      <dgm:prSet presAssocID="{20642FBB-63D6-4FB9-AB36-649CF82B27FF}" presName="compNode" presStyleCnt="0"/>
      <dgm:spPr/>
    </dgm:pt>
    <dgm:pt modelId="{567FE72B-1457-4BA4-8F24-763B95D438AF}" type="pres">
      <dgm:prSet presAssocID="{20642FBB-63D6-4FB9-AB36-649CF82B27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5C35AC2B-5CF2-4260-A036-B1D240C252CE}" type="pres">
      <dgm:prSet presAssocID="{20642FBB-63D6-4FB9-AB36-649CF82B27FF}" presName="iconSpace" presStyleCnt="0"/>
      <dgm:spPr/>
    </dgm:pt>
    <dgm:pt modelId="{C19CE65E-ADA7-4852-B7F9-6A84171D2958}" type="pres">
      <dgm:prSet presAssocID="{20642FBB-63D6-4FB9-AB36-649CF82B27FF}" presName="parTx" presStyleLbl="revTx" presStyleIdx="0" presStyleCnt="4">
        <dgm:presLayoutVars>
          <dgm:chMax val="0"/>
          <dgm:chPref val="0"/>
        </dgm:presLayoutVars>
      </dgm:prSet>
      <dgm:spPr/>
    </dgm:pt>
    <dgm:pt modelId="{F141E833-CCF7-4B34-91BB-8836DB2388B2}" type="pres">
      <dgm:prSet presAssocID="{20642FBB-63D6-4FB9-AB36-649CF82B27FF}" presName="txSpace" presStyleCnt="0"/>
      <dgm:spPr/>
    </dgm:pt>
    <dgm:pt modelId="{7FFAB504-2ABC-4238-AC6E-D4E2E8573D0B}" type="pres">
      <dgm:prSet presAssocID="{20642FBB-63D6-4FB9-AB36-649CF82B27FF}" presName="desTx" presStyleLbl="revTx" presStyleIdx="1" presStyleCnt="4">
        <dgm:presLayoutVars/>
      </dgm:prSet>
      <dgm:spPr/>
    </dgm:pt>
    <dgm:pt modelId="{783DFE81-633E-4D80-BD2D-80FE6A9A342C}" type="pres">
      <dgm:prSet presAssocID="{DDE56D4F-7B54-4CE8-85B4-8DCC7750074A}" presName="sibTrans" presStyleCnt="0"/>
      <dgm:spPr/>
    </dgm:pt>
    <dgm:pt modelId="{949AE0D5-7402-4748-B6A5-889CDA841BEB}" type="pres">
      <dgm:prSet presAssocID="{AE993BF2-1C45-4C3E-AC7E-7AA9B595CEC9}" presName="compNode" presStyleCnt="0"/>
      <dgm:spPr/>
    </dgm:pt>
    <dgm:pt modelId="{428CB49A-CAC1-48F9-8F1A-DFCDC7952269}" type="pres">
      <dgm:prSet presAssocID="{AE993BF2-1C45-4C3E-AC7E-7AA9B595CE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E8DF481-92D7-412D-A4AB-CB1F69A4E566}" type="pres">
      <dgm:prSet presAssocID="{AE993BF2-1C45-4C3E-AC7E-7AA9B595CEC9}" presName="iconSpace" presStyleCnt="0"/>
      <dgm:spPr/>
    </dgm:pt>
    <dgm:pt modelId="{0EFB00E8-CFE1-46B3-BAC7-ADAEFA07CACB}" type="pres">
      <dgm:prSet presAssocID="{AE993BF2-1C45-4C3E-AC7E-7AA9B595CEC9}" presName="parTx" presStyleLbl="revTx" presStyleIdx="2" presStyleCnt="4">
        <dgm:presLayoutVars>
          <dgm:chMax val="0"/>
          <dgm:chPref val="0"/>
        </dgm:presLayoutVars>
      </dgm:prSet>
      <dgm:spPr/>
    </dgm:pt>
    <dgm:pt modelId="{4BBB90A6-C2ED-4B90-8F8C-1965B03FC455}" type="pres">
      <dgm:prSet presAssocID="{AE993BF2-1C45-4C3E-AC7E-7AA9B595CEC9}" presName="txSpace" presStyleCnt="0"/>
      <dgm:spPr/>
    </dgm:pt>
    <dgm:pt modelId="{FFD52D08-0B76-4297-A4AA-061966AE0A2E}" type="pres">
      <dgm:prSet presAssocID="{AE993BF2-1C45-4C3E-AC7E-7AA9B595CEC9}" presName="desTx" presStyleLbl="revTx" presStyleIdx="3" presStyleCnt="4">
        <dgm:presLayoutVars/>
      </dgm:prSet>
      <dgm:spPr/>
    </dgm:pt>
  </dgm:ptLst>
  <dgm:cxnLst>
    <dgm:cxn modelId="{B467B924-DEC7-42FA-948B-67491A9E3F43}" type="presOf" srcId="{78ADCB4D-E1AC-4E8E-AC34-1809715D2FC8}" destId="{7FFAB504-2ABC-4238-AC6E-D4E2E8573D0B}" srcOrd="0" destOrd="0" presId="urn:microsoft.com/office/officeart/2018/5/layout/CenteredIconLabelDescriptionList"/>
    <dgm:cxn modelId="{4FF15A64-B563-4537-AB8E-5F8B4C68291B}" type="presOf" srcId="{AE993BF2-1C45-4C3E-AC7E-7AA9B595CEC9}" destId="{0EFB00E8-CFE1-46B3-BAC7-ADAEFA07CACB}" srcOrd="0" destOrd="0" presId="urn:microsoft.com/office/officeart/2018/5/layout/CenteredIconLabelDescriptionList"/>
    <dgm:cxn modelId="{BD82644A-4332-46B4-8EE3-0A1BC5633FA3}" srcId="{AE993BF2-1C45-4C3E-AC7E-7AA9B595CEC9}" destId="{08555983-9F92-4E9F-8B6E-FB2F072BA39C}" srcOrd="0" destOrd="0" parTransId="{03E2D6DF-1B94-4C03-B5F5-AF5BAA965454}" sibTransId="{B6A2439F-4212-488A-B7C0-83778D54C82D}"/>
    <dgm:cxn modelId="{E842B98A-F5EE-4E17-BC02-EB7BBEECE19A}" type="presOf" srcId="{20642FBB-63D6-4FB9-AB36-649CF82B27FF}" destId="{C19CE65E-ADA7-4852-B7F9-6A84171D2958}" srcOrd="0" destOrd="0" presId="urn:microsoft.com/office/officeart/2018/5/layout/CenteredIconLabelDescriptionList"/>
    <dgm:cxn modelId="{709E2590-A835-46B5-B82B-5BA0207C1C2B}" srcId="{DC433727-83BA-4438-8467-9C5672DDBC71}" destId="{20642FBB-63D6-4FB9-AB36-649CF82B27FF}" srcOrd="0" destOrd="0" parTransId="{34A59D26-8C54-4B22-86A5-D788496FCE71}" sibTransId="{DDE56D4F-7B54-4CE8-85B4-8DCC7750074A}"/>
    <dgm:cxn modelId="{3D61D3BB-2CF3-4953-89AA-4680DDE9FC4A}" srcId="{DC433727-83BA-4438-8467-9C5672DDBC71}" destId="{AE993BF2-1C45-4C3E-AC7E-7AA9B595CEC9}" srcOrd="1" destOrd="0" parTransId="{99A69129-D66E-4034-A4A6-9412F6A46631}" sibTransId="{FB07EB94-15B3-4B56-9B1F-ED265573579B}"/>
    <dgm:cxn modelId="{337745BF-F8B3-4E9E-BD5C-6CD1B24C2031}" type="presOf" srcId="{1A7CACF1-229C-4EAF-9033-B2E85A5BE192}" destId="{FFD52D08-0B76-4297-A4AA-061966AE0A2E}" srcOrd="0" destOrd="1" presId="urn:microsoft.com/office/officeart/2018/5/layout/CenteredIconLabelDescriptionList"/>
    <dgm:cxn modelId="{52EFF2CE-020C-4393-8D0F-0C5516D4154A}" type="presOf" srcId="{08555983-9F92-4E9F-8B6E-FB2F072BA39C}" destId="{FFD52D08-0B76-4297-A4AA-061966AE0A2E}" srcOrd="0" destOrd="0" presId="urn:microsoft.com/office/officeart/2018/5/layout/CenteredIconLabelDescriptionList"/>
    <dgm:cxn modelId="{58986DD6-7519-4948-9836-F8D9705DC1C1}" srcId="{20642FBB-63D6-4FB9-AB36-649CF82B27FF}" destId="{78ADCB4D-E1AC-4E8E-AC34-1809715D2FC8}" srcOrd="0" destOrd="0" parTransId="{4809078A-5136-4292-B917-349D67F85187}" sibTransId="{CB5226A7-355C-403E-8EC5-A577B7E67C6F}"/>
    <dgm:cxn modelId="{CAC27FD9-7E82-4F25-AAD2-A1F0165AAD9F}" type="presOf" srcId="{DC433727-83BA-4438-8467-9C5672DDBC71}" destId="{B58F4962-2936-4407-8FE4-60D451BF82AF}" srcOrd="0" destOrd="0" presId="urn:microsoft.com/office/officeart/2018/5/layout/CenteredIconLabelDescriptionList"/>
    <dgm:cxn modelId="{C0126CDB-9101-4B11-A876-A3F49A686178}" srcId="{AE993BF2-1C45-4C3E-AC7E-7AA9B595CEC9}" destId="{1A7CACF1-229C-4EAF-9033-B2E85A5BE192}" srcOrd="1" destOrd="0" parTransId="{C11AFEA6-15DA-44A7-82F4-C628BB0A04DB}" sibTransId="{7B30452A-AC3B-4B44-82B1-0A26075B78CC}"/>
    <dgm:cxn modelId="{35C09685-E1A5-481D-BCFE-3DE6BBB66EDE}" type="presParOf" srcId="{B58F4962-2936-4407-8FE4-60D451BF82AF}" destId="{6F878ECC-8066-4B51-B0D6-CA9746B8F624}" srcOrd="0" destOrd="0" presId="urn:microsoft.com/office/officeart/2018/5/layout/CenteredIconLabelDescriptionList"/>
    <dgm:cxn modelId="{8D090855-00D0-4122-96EF-D2561654EB5B}" type="presParOf" srcId="{6F878ECC-8066-4B51-B0D6-CA9746B8F624}" destId="{567FE72B-1457-4BA4-8F24-763B95D438AF}" srcOrd="0" destOrd="0" presId="urn:microsoft.com/office/officeart/2018/5/layout/CenteredIconLabelDescriptionList"/>
    <dgm:cxn modelId="{424B9D90-E3E7-427F-885B-61ABA7EDAFB1}" type="presParOf" srcId="{6F878ECC-8066-4B51-B0D6-CA9746B8F624}" destId="{5C35AC2B-5CF2-4260-A036-B1D240C252CE}" srcOrd="1" destOrd="0" presId="urn:microsoft.com/office/officeart/2018/5/layout/CenteredIconLabelDescriptionList"/>
    <dgm:cxn modelId="{53109EB1-58F6-4D10-BA74-BB5DBBB976C5}" type="presParOf" srcId="{6F878ECC-8066-4B51-B0D6-CA9746B8F624}" destId="{C19CE65E-ADA7-4852-B7F9-6A84171D2958}" srcOrd="2" destOrd="0" presId="urn:microsoft.com/office/officeart/2018/5/layout/CenteredIconLabelDescriptionList"/>
    <dgm:cxn modelId="{9EC33B07-1DB4-450E-A9DD-7A8ABEF25D42}" type="presParOf" srcId="{6F878ECC-8066-4B51-B0D6-CA9746B8F624}" destId="{F141E833-CCF7-4B34-91BB-8836DB2388B2}" srcOrd="3" destOrd="0" presId="urn:microsoft.com/office/officeart/2018/5/layout/CenteredIconLabelDescriptionList"/>
    <dgm:cxn modelId="{E261768C-358B-4016-9308-5F73A77B5DE7}" type="presParOf" srcId="{6F878ECC-8066-4B51-B0D6-CA9746B8F624}" destId="{7FFAB504-2ABC-4238-AC6E-D4E2E8573D0B}" srcOrd="4" destOrd="0" presId="urn:microsoft.com/office/officeart/2018/5/layout/CenteredIconLabelDescriptionList"/>
    <dgm:cxn modelId="{FCE0B993-A495-4D8F-BE95-BFDDE89B05CA}" type="presParOf" srcId="{B58F4962-2936-4407-8FE4-60D451BF82AF}" destId="{783DFE81-633E-4D80-BD2D-80FE6A9A342C}" srcOrd="1" destOrd="0" presId="urn:microsoft.com/office/officeart/2018/5/layout/CenteredIconLabelDescriptionList"/>
    <dgm:cxn modelId="{238C50A2-0F8D-4398-9030-5ED1B5F0C6AB}" type="presParOf" srcId="{B58F4962-2936-4407-8FE4-60D451BF82AF}" destId="{949AE0D5-7402-4748-B6A5-889CDA841BEB}" srcOrd="2" destOrd="0" presId="urn:microsoft.com/office/officeart/2018/5/layout/CenteredIconLabelDescriptionList"/>
    <dgm:cxn modelId="{F30CCC94-9D17-4E4D-A5B7-9AD4568B087D}" type="presParOf" srcId="{949AE0D5-7402-4748-B6A5-889CDA841BEB}" destId="{428CB49A-CAC1-48F9-8F1A-DFCDC7952269}" srcOrd="0" destOrd="0" presId="urn:microsoft.com/office/officeart/2018/5/layout/CenteredIconLabelDescriptionList"/>
    <dgm:cxn modelId="{1C608BB1-7698-4885-BF9D-2792B63E42A3}" type="presParOf" srcId="{949AE0D5-7402-4748-B6A5-889CDA841BEB}" destId="{EE8DF481-92D7-412D-A4AB-CB1F69A4E566}" srcOrd="1" destOrd="0" presId="urn:microsoft.com/office/officeart/2018/5/layout/CenteredIconLabelDescriptionList"/>
    <dgm:cxn modelId="{0F2CDCAB-8AAE-4651-91FE-86D30A56B72E}" type="presParOf" srcId="{949AE0D5-7402-4748-B6A5-889CDA841BEB}" destId="{0EFB00E8-CFE1-46B3-BAC7-ADAEFA07CACB}" srcOrd="2" destOrd="0" presId="urn:microsoft.com/office/officeart/2018/5/layout/CenteredIconLabelDescriptionList"/>
    <dgm:cxn modelId="{898751FE-F406-4F50-B1AE-5408B6EDAE5A}" type="presParOf" srcId="{949AE0D5-7402-4748-B6A5-889CDA841BEB}" destId="{4BBB90A6-C2ED-4B90-8F8C-1965B03FC455}" srcOrd="3" destOrd="0" presId="urn:microsoft.com/office/officeart/2018/5/layout/CenteredIconLabelDescriptionList"/>
    <dgm:cxn modelId="{3A8578BC-031E-40E8-8F23-37F15E793559}" type="presParOf" srcId="{949AE0D5-7402-4748-B6A5-889CDA841BEB}" destId="{FFD52D08-0B76-4297-A4AA-061966AE0A2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40A75-8F4B-4335-BB45-277EA790B77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39ED50-CD44-467F-8DC8-10B6C6D3AE1C}">
      <dgm:prSet/>
      <dgm:spPr/>
      <dgm:t>
        <a:bodyPr/>
        <a:lstStyle/>
        <a:p>
          <a:pPr>
            <a:defRPr b="1"/>
          </a:pPr>
          <a:r>
            <a:rPr lang="pt-BR"/>
            <a:t>Quem são os Key Stakeholders?</a:t>
          </a:r>
          <a:endParaRPr lang="en-US"/>
        </a:p>
      </dgm:t>
    </dgm:pt>
    <dgm:pt modelId="{06782A96-9D8B-49CD-A42B-E66619BAA515}" type="parTrans" cxnId="{D55A347B-F06E-4CEA-A243-97CEFF994EB9}">
      <dgm:prSet/>
      <dgm:spPr/>
      <dgm:t>
        <a:bodyPr/>
        <a:lstStyle/>
        <a:p>
          <a:endParaRPr lang="en-US"/>
        </a:p>
      </dgm:t>
    </dgm:pt>
    <dgm:pt modelId="{680505B7-3F93-424B-A55F-478A12C5A5DD}" type="sibTrans" cxnId="{D55A347B-F06E-4CEA-A243-97CEFF994EB9}">
      <dgm:prSet/>
      <dgm:spPr/>
      <dgm:t>
        <a:bodyPr/>
        <a:lstStyle/>
        <a:p>
          <a:endParaRPr lang="en-US"/>
        </a:p>
      </dgm:t>
    </dgm:pt>
    <dgm:pt modelId="{CA60450B-77F2-4890-A553-103FCE08DA28}">
      <dgm:prSet/>
      <dgm:spPr/>
      <dgm:t>
        <a:bodyPr/>
        <a:lstStyle/>
        <a:p>
          <a:r>
            <a:rPr lang="pt-BR"/>
            <a:t>Quem está comprando a solução?</a:t>
          </a:r>
          <a:endParaRPr lang="en-US"/>
        </a:p>
      </dgm:t>
    </dgm:pt>
    <dgm:pt modelId="{E0719E7D-FCC4-42AD-BA14-2850021C0B6C}" type="parTrans" cxnId="{E62476B0-A11B-4C7F-A720-A736C5BA1721}">
      <dgm:prSet/>
      <dgm:spPr/>
      <dgm:t>
        <a:bodyPr/>
        <a:lstStyle/>
        <a:p>
          <a:endParaRPr lang="en-US"/>
        </a:p>
      </dgm:t>
    </dgm:pt>
    <dgm:pt modelId="{DB63BE19-1920-417B-BDBA-E09B70CBFFE1}" type="sibTrans" cxnId="{E62476B0-A11B-4C7F-A720-A736C5BA1721}">
      <dgm:prSet/>
      <dgm:spPr/>
      <dgm:t>
        <a:bodyPr/>
        <a:lstStyle/>
        <a:p>
          <a:endParaRPr lang="en-US"/>
        </a:p>
      </dgm:t>
    </dgm:pt>
    <dgm:pt modelId="{FC0A2534-3973-43E2-AA44-24FB53F48AD8}">
      <dgm:prSet/>
      <dgm:spPr/>
      <dgm:t>
        <a:bodyPr/>
        <a:lstStyle/>
        <a:p>
          <a:r>
            <a:rPr lang="pt-BR"/>
            <a:t>Quem vai utilizar a solução?</a:t>
          </a:r>
          <a:endParaRPr lang="en-US"/>
        </a:p>
      </dgm:t>
    </dgm:pt>
    <dgm:pt modelId="{0D9957D6-BC9D-46E1-A134-8EBE2C5FBD0E}" type="parTrans" cxnId="{E39717CB-3B5E-4EC3-B2DD-38B42E778E16}">
      <dgm:prSet/>
      <dgm:spPr/>
      <dgm:t>
        <a:bodyPr/>
        <a:lstStyle/>
        <a:p>
          <a:endParaRPr lang="en-US"/>
        </a:p>
      </dgm:t>
    </dgm:pt>
    <dgm:pt modelId="{1CDF6AEC-E5BD-43E7-851D-BD1686D36C61}" type="sibTrans" cxnId="{E39717CB-3B5E-4EC3-B2DD-38B42E778E16}">
      <dgm:prSet/>
      <dgm:spPr/>
      <dgm:t>
        <a:bodyPr/>
        <a:lstStyle/>
        <a:p>
          <a:endParaRPr lang="en-US"/>
        </a:p>
      </dgm:t>
    </dgm:pt>
    <dgm:pt modelId="{9C34E062-0A88-4F23-8BDA-FEF165D5FF6F}">
      <dgm:prSet/>
      <dgm:spPr/>
      <dgm:t>
        <a:bodyPr/>
        <a:lstStyle/>
        <a:p>
          <a:r>
            <a:rPr lang="pt-BR"/>
            <a:t>Quem vai dar suporte na solução depois do deploy?</a:t>
          </a:r>
          <a:endParaRPr lang="en-US"/>
        </a:p>
      </dgm:t>
    </dgm:pt>
    <dgm:pt modelId="{2A90BDED-6918-4A22-82D7-D7821B6B91F9}" type="parTrans" cxnId="{FBE7A879-11B7-40DE-91D9-45A65299BD98}">
      <dgm:prSet/>
      <dgm:spPr/>
      <dgm:t>
        <a:bodyPr/>
        <a:lstStyle/>
        <a:p>
          <a:endParaRPr lang="en-US"/>
        </a:p>
      </dgm:t>
    </dgm:pt>
    <dgm:pt modelId="{694E26CB-36A0-428A-8A94-32577E09AD38}" type="sibTrans" cxnId="{FBE7A879-11B7-40DE-91D9-45A65299BD98}">
      <dgm:prSet/>
      <dgm:spPr/>
      <dgm:t>
        <a:bodyPr/>
        <a:lstStyle/>
        <a:p>
          <a:endParaRPr lang="en-US"/>
        </a:p>
      </dgm:t>
    </dgm:pt>
    <dgm:pt modelId="{BA27FE7A-98E8-4F36-8AB5-FA19E292CA20}">
      <dgm:prSet/>
      <dgm:spPr/>
      <dgm:t>
        <a:bodyPr/>
        <a:lstStyle/>
        <a:p>
          <a:pPr>
            <a:defRPr b="1"/>
          </a:pPr>
          <a:r>
            <a:rPr lang="pt-BR"/>
            <a:t>Quem é sua equipe?</a:t>
          </a:r>
          <a:endParaRPr lang="en-US"/>
        </a:p>
      </dgm:t>
    </dgm:pt>
    <dgm:pt modelId="{FA3231A7-F136-4AC2-80BE-71B8597A0CBD}" type="parTrans" cxnId="{17E6CD49-F9B9-4200-9EED-E9A54D843BCE}">
      <dgm:prSet/>
      <dgm:spPr/>
      <dgm:t>
        <a:bodyPr/>
        <a:lstStyle/>
        <a:p>
          <a:endParaRPr lang="en-US"/>
        </a:p>
      </dgm:t>
    </dgm:pt>
    <dgm:pt modelId="{CF4AFCA2-702A-4170-967A-60DF3F5348CE}" type="sibTrans" cxnId="{17E6CD49-F9B9-4200-9EED-E9A54D843BCE}">
      <dgm:prSet/>
      <dgm:spPr/>
      <dgm:t>
        <a:bodyPr/>
        <a:lstStyle/>
        <a:p>
          <a:endParaRPr lang="en-US"/>
        </a:p>
      </dgm:t>
    </dgm:pt>
    <dgm:pt modelId="{D00F22D0-9020-4C69-9DE9-61FC3D0147AA}">
      <dgm:prSet/>
      <dgm:spPr/>
      <dgm:t>
        <a:bodyPr/>
        <a:lstStyle/>
        <a:p>
          <a:r>
            <a:rPr lang="pt-BR"/>
            <a:t>Você fará tudo com equipe própria? </a:t>
          </a:r>
          <a:endParaRPr lang="en-US"/>
        </a:p>
      </dgm:t>
    </dgm:pt>
    <dgm:pt modelId="{8D030730-3385-4786-8D8B-8FE8BE193231}" type="parTrans" cxnId="{B2FFFB52-BB59-47ED-B84C-35535AEAD9C7}">
      <dgm:prSet/>
      <dgm:spPr/>
      <dgm:t>
        <a:bodyPr/>
        <a:lstStyle/>
        <a:p>
          <a:endParaRPr lang="en-US"/>
        </a:p>
      </dgm:t>
    </dgm:pt>
    <dgm:pt modelId="{02EA4B19-5C61-4DF6-BB3C-34C73CBAB53D}" type="sibTrans" cxnId="{B2FFFB52-BB59-47ED-B84C-35535AEAD9C7}">
      <dgm:prSet/>
      <dgm:spPr/>
      <dgm:t>
        <a:bodyPr/>
        <a:lstStyle/>
        <a:p>
          <a:endParaRPr lang="en-US"/>
        </a:p>
      </dgm:t>
    </dgm:pt>
    <dgm:pt modelId="{51D76127-F4AB-40D1-BD0E-2AE8DEAEA92F}">
      <dgm:prSet/>
      <dgm:spPr/>
      <dgm:t>
        <a:bodyPr/>
        <a:lstStyle/>
        <a:p>
          <a:r>
            <a:rPr lang="pt-BR"/>
            <a:t>Terá parceiros?</a:t>
          </a:r>
          <a:endParaRPr lang="en-US"/>
        </a:p>
      </dgm:t>
    </dgm:pt>
    <dgm:pt modelId="{3D14E844-4F5C-44EE-BE07-12E40C08F614}" type="parTrans" cxnId="{E9A23A32-704B-4409-A1E0-476A7D7E7F1D}">
      <dgm:prSet/>
      <dgm:spPr/>
      <dgm:t>
        <a:bodyPr/>
        <a:lstStyle/>
        <a:p>
          <a:endParaRPr lang="en-US"/>
        </a:p>
      </dgm:t>
    </dgm:pt>
    <dgm:pt modelId="{4BD556F7-AF90-4801-BF0D-F26D6BC14450}" type="sibTrans" cxnId="{E9A23A32-704B-4409-A1E0-476A7D7E7F1D}">
      <dgm:prSet/>
      <dgm:spPr/>
      <dgm:t>
        <a:bodyPr/>
        <a:lstStyle/>
        <a:p>
          <a:endParaRPr lang="en-US"/>
        </a:p>
      </dgm:t>
    </dgm:pt>
    <dgm:pt modelId="{2ED56D54-7603-478E-B08B-95CD74E0404A}">
      <dgm:prSet/>
      <dgm:spPr/>
      <dgm:t>
        <a:bodyPr/>
        <a:lstStyle/>
        <a:p>
          <a:pPr>
            <a:defRPr b="1"/>
          </a:pPr>
          <a:r>
            <a:rPr lang="pt-BR"/>
            <a:t>Quem terá que interagir/integrar com sua solução?</a:t>
          </a:r>
          <a:endParaRPr lang="en-US"/>
        </a:p>
      </dgm:t>
    </dgm:pt>
    <dgm:pt modelId="{C463466A-E61D-4135-9E9B-F6FAB870FEBE}" type="parTrans" cxnId="{44F50059-9115-4B2A-937D-0197DAF4F447}">
      <dgm:prSet/>
      <dgm:spPr/>
      <dgm:t>
        <a:bodyPr/>
        <a:lstStyle/>
        <a:p>
          <a:endParaRPr lang="en-US"/>
        </a:p>
      </dgm:t>
    </dgm:pt>
    <dgm:pt modelId="{8217CA05-A1A9-4419-AC26-ED3F3D7A8AA8}" type="sibTrans" cxnId="{44F50059-9115-4B2A-937D-0197DAF4F447}">
      <dgm:prSet/>
      <dgm:spPr/>
      <dgm:t>
        <a:bodyPr/>
        <a:lstStyle/>
        <a:p>
          <a:endParaRPr lang="en-US"/>
        </a:p>
      </dgm:t>
    </dgm:pt>
    <dgm:pt modelId="{DA12F6DA-0F81-47E8-848C-95F69A462A9E}">
      <dgm:prSet/>
      <dgm:spPr/>
      <dgm:t>
        <a:bodyPr/>
        <a:lstStyle/>
        <a:p>
          <a:r>
            <a:rPr lang="pt-BR"/>
            <a:t>Existem outras soluções de outras empresas a serem integradas? Quem são os responsáveis por elas?</a:t>
          </a:r>
          <a:endParaRPr lang="en-US"/>
        </a:p>
      </dgm:t>
    </dgm:pt>
    <dgm:pt modelId="{F3ED06A3-BDC9-43DD-A8CF-E42104033DBE}" type="parTrans" cxnId="{7986E913-7D16-4E11-BEDB-AAE3B06C2D58}">
      <dgm:prSet/>
      <dgm:spPr/>
      <dgm:t>
        <a:bodyPr/>
        <a:lstStyle/>
        <a:p>
          <a:endParaRPr lang="en-US"/>
        </a:p>
      </dgm:t>
    </dgm:pt>
    <dgm:pt modelId="{230E4EDC-63FE-4A03-B057-D2D1C972888D}" type="sibTrans" cxnId="{7986E913-7D16-4E11-BEDB-AAE3B06C2D58}">
      <dgm:prSet/>
      <dgm:spPr/>
      <dgm:t>
        <a:bodyPr/>
        <a:lstStyle/>
        <a:p>
          <a:endParaRPr lang="en-US"/>
        </a:p>
      </dgm:t>
    </dgm:pt>
    <dgm:pt modelId="{46DF1C28-28F8-400A-87D6-F7CD2524E0E3}" type="pres">
      <dgm:prSet presAssocID="{26840A75-8F4B-4335-BB45-277EA790B772}" presName="root" presStyleCnt="0">
        <dgm:presLayoutVars>
          <dgm:dir/>
          <dgm:resizeHandles val="exact"/>
        </dgm:presLayoutVars>
      </dgm:prSet>
      <dgm:spPr/>
    </dgm:pt>
    <dgm:pt modelId="{40F89389-FFBB-479C-8D4C-508EC49DA169}" type="pres">
      <dgm:prSet presAssocID="{C639ED50-CD44-467F-8DC8-10B6C6D3AE1C}" presName="compNode" presStyleCnt="0"/>
      <dgm:spPr/>
    </dgm:pt>
    <dgm:pt modelId="{DB9145F1-D8E6-4085-B4DF-FC6761E0C6B4}" type="pres">
      <dgm:prSet presAssocID="{C639ED50-CD44-467F-8DC8-10B6C6D3AE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8B6EDBC6-9C7D-4D48-95FA-1AB3B787F174}" type="pres">
      <dgm:prSet presAssocID="{C639ED50-CD44-467F-8DC8-10B6C6D3AE1C}" presName="iconSpace" presStyleCnt="0"/>
      <dgm:spPr/>
    </dgm:pt>
    <dgm:pt modelId="{985585F6-CDFE-4006-8334-2F3BC901EA4B}" type="pres">
      <dgm:prSet presAssocID="{C639ED50-CD44-467F-8DC8-10B6C6D3AE1C}" presName="parTx" presStyleLbl="revTx" presStyleIdx="0" presStyleCnt="6">
        <dgm:presLayoutVars>
          <dgm:chMax val="0"/>
          <dgm:chPref val="0"/>
        </dgm:presLayoutVars>
      </dgm:prSet>
      <dgm:spPr/>
    </dgm:pt>
    <dgm:pt modelId="{8846088B-7F43-4A59-84BE-DF9E78EFED83}" type="pres">
      <dgm:prSet presAssocID="{C639ED50-CD44-467F-8DC8-10B6C6D3AE1C}" presName="txSpace" presStyleCnt="0"/>
      <dgm:spPr/>
    </dgm:pt>
    <dgm:pt modelId="{661980D9-4697-4C89-8A9E-F5936E65946E}" type="pres">
      <dgm:prSet presAssocID="{C639ED50-CD44-467F-8DC8-10B6C6D3AE1C}" presName="desTx" presStyleLbl="revTx" presStyleIdx="1" presStyleCnt="6">
        <dgm:presLayoutVars/>
      </dgm:prSet>
      <dgm:spPr/>
    </dgm:pt>
    <dgm:pt modelId="{A945A442-1B5E-42E6-A3D1-B0E778EDABCB}" type="pres">
      <dgm:prSet presAssocID="{680505B7-3F93-424B-A55F-478A12C5A5DD}" presName="sibTrans" presStyleCnt="0"/>
      <dgm:spPr/>
    </dgm:pt>
    <dgm:pt modelId="{D1EC8AEE-3B6E-4E5A-B9F2-E8F6F28E0CCB}" type="pres">
      <dgm:prSet presAssocID="{BA27FE7A-98E8-4F36-8AB5-FA19E292CA20}" presName="compNode" presStyleCnt="0"/>
      <dgm:spPr/>
    </dgm:pt>
    <dgm:pt modelId="{536AC767-C138-467A-9026-C5BB16914873}" type="pres">
      <dgm:prSet presAssocID="{BA27FE7A-98E8-4F36-8AB5-FA19E292C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64DECFA2-B8B4-48A0-9531-2EF68E16541B}" type="pres">
      <dgm:prSet presAssocID="{BA27FE7A-98E8-4F36-8AB5-FA19E292CA20}" presName="iconSpace" presStyleCnt="0"/>
      <dgm:spPr/>
    </dgm:pt>
    <dgm:pt modelId="{54216033-A164-4050-8CD5-11913E686E46}" type="pres">
      <dgm:prSet presAssocID="{BA27FE7A-98E8-4F36-8AB5-FA19E292CA20}" presName="parTx" presStyleLbl="revTx" presStyleIdx="2" presStyleCnt="6">
        <dgm:presLayoutVars>
          <dgm:chMax val="0"/>
          <dgm:chPref val="0"/>
        </dgm:presLayoutVars>
      </dgm:prSet>
      <dgm:spPr/>
    </dgm:pt>
    <dgm:pt modelId="{009140AD-7EC9-4E88-9715-83666E08F9E4}" type="pres">
      <dgm:prSet presAssocID="{BA27FE7A-98E8-4F36-8AB5-FA19E292CA20}" presName="txSpace" presStyleCnt="0"/>
      <dgm:spPr/>
    </dgm:pt>
    <dgm:pt modelId="{4C4FB4D7-F9C1-485A-9B7B-C6C146715709}" type="pres">
      <dgm:prSet presAssocID="{BA27FE7A-98E8-4F36-8AB5-FA19E292CA20}" presName="desTx" presStyleLbl="revTx" presStyleIdx="3" presStyleCnt="6">
        <dgm:presLayoutVars/>
      </dgm:prSet>
      <dgm:spPr/>
    </dgm:pt>
    <dgm:pt modelId="{2642A2A7-6CA0-44B0-AD8E-4F045E75D0A3}" type="pres">
      <dgm:prSet presAssocID="{CF4AFCA2-702A-4170-967A-60DF3F5348CE}" presName="sibTrans" presStyleCnt="0"/>
      <dgm:spPr/>
    </dgm:pt>
    <dgm:pt modelId="{CEFED14C-5882-4688-B97E-489FEFCFB47E}" type="pres">
      <dgm:prSet presAssocID="{2ED56D54-7603-478E-B08B-95CD74E0404A}" presName="compNode" presStyleCnt="0"/>
      <dgm:spPr/>
    </dgm:pt>
    <dgm:pt modelId="{DA099895-F782-4F48-8BAE-E98F40D0472B}" type="pres">
      <dgm:prSet presAssocID="{2ED56D54-7603-478E-B08B-95CD74E040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6A6397E4-2D0A-4D17-A260-8A7F37CCA8FB}" type="pres">
      <dgm:prSet presAssocID="{2ED56D54-7603-478E-B08B-95CD74E0404A}" presName="iconSpace" presStyleCnt="0"/>
      <dgm:spPr/>
    </dgm:pt>
    <dgm:pt modelId="{F9F279E3-CC39-4767-9208-AAC6ABA4E77B}" type="pres">
      <dgm:prSet presAssocID="{2ED56D54-7603-478E-B08B-95CD74E0404A}" presName="parTx" presStyleLbl="revTx" presStyleIdx="4" presStyleCnt="6">
        <dgm:presLayoutVars>
          <dgm:chMax val="0"/>
          <dgm:chPref val="0"/>
        </dgm:presLayoutVars>
      </dgm:prSet>
      <dgm:spPr/>
    </dgm:pt>
    <dgm:pt modelId="{C98436A5-FA95-4F8A-B0EF-BDFE46A3CFD1}" type="pres">
      <dgm:prSet presAssocID="{2ED56D54-7603-478E-B08B-95CD74E0404A}" presName="txSpace" presStyleCnt="0"/>
      <dgm:spPr/>
    </dgm:pt>
    <dgm:pt modelId="{7ED12C7F-9174-474E-8E03-761FADE06064}" type="pres">
      <dgm:prSet presAssocID="{2ED56D54-7603-478E-B08B-95CD74E0404A}" presName="desTx" presStyleLbl="revTx" presStyleIdx="5" presStyleCnt="6">
        <dgm:presLayoutVars/>
      </dgm:prSet>
      <dgm:spPr/>
    </dgm:pt>
  </dgm:ptLst>
  <dgm:cxnLst>
    <dgm:cxn modelId="{052D3308-C8A9-4024-B39E-C66EB8071514}" type="presOf" srcId="{D00F22D0-9020-4C69-9DE9-61FC3D0147AA}" destId="{4C4FB4D7-F9C1-485A-9B7B-C6C146715709}" srcOrd="0" destOrd="0" presId="urn:microsoft.com/office/officeart/2018/5/layout/CenteredIconLabelDescriptionList"/>
    <dgm:cxn modelId="{7986E913-7D16-4E11-BEDB-AAE3B06C2D58}" srcId="{2ED56D54-7603-478E-B08B-95CD74E0404A}" destId="{DA12F6DA-0F81-47E8-848C-95F69A462A9E}" srcOrd="0" destOrd="0" parTransId="{F3ED06A3-BDC9-43DD-A8CF-E42104033DBE}" sibTransId="{230E4EDC-63FE-4A03-B057-D2D1C972888D}"/>
    <dgm:cxn modelId="{E9A23A32-704B-4409-A1E0-476A7D7E7F1D}" srcId="{BA27FE7A-98E8-4F36-8AB5-FA19E292CA20}" destId="{51D76127-F4AB-40D1-BD0E-2AE8DEAEA92F}" srcOrd="1" destOrd="0" parTransId="{3D14E844-4F5C-44EE-BE07-12E40C08F614}" sibTransId="{4BD556F7-AF90-4801-BF0D-F26D6BC14450}"/>
    <dgm:cxn modelId="{2BC6BE39-0D5E-4411-8BAE-F56011376BB6}" type="presOf" srcId="{2ED56D54-7603-478E-B08B-95CD74E0404A}" destId="{F9F279E3-CC39-4767-9208-AAC6ABA4E77B}" srcOrd="0" destOrd="0" presId="urn:microsoft.com/office/officeart/2018/5/layout/CenteredIconLabelDescriptionList"/>
    <dgm:cxn modelId="{17E6CD49-F9B9-4200-9EED-E9A54D843BCE}" srcId="{26840A75-8F4B-4335-BB45-277EA790B772}" destId="{BA27FE7A-98E8-4F36-8AB5-FA19E292CA20}" srcOrd="1" destOrd="0" parTransId="{FA3231A7-F136-4AC2-80BE-71B8597A0CBD}" sibTransId="{CF4AFCA2-702A-4170-967A-60DF3F5348CE}"/>
    <dgm:cxn modelId="{B2FFFB52-BB59-47ED-B84C-35535AEAD9C7}" srcId="{BA27FE7A-98E8-4F36-8AB5-FA19E292CA20}" destId="{D00F22D0-9020-4C69-9DE9-61FC3D0147AA}" srcOrd="0" destOrd="0" parTransId="{8D030730-3385-4786-8D8B-8FE8BE193231}" sibTransId="{02EA4B19-5C61-4DF6-BB3C-34C73CBAB53D}"/>
    <dgm:cxn modelId="{44F50059-9115-4B2A-937D-0197DAF4F447}" srcId="{26840A75-8F4B-4335-BB45-277EA790B772}" destId="{2ED56D54-7603-478E-B08B-95CD74E0404A}" srcOrd="2" destOrd="0" parTransId="{C463466A-E61D-4135-9E9B-F6FAB870FEBE}" sibTransId="{8217CA05-A1A9-4419-AC26-ED3F3D7A8AA8}"/>
    <dgm:cxn modelId="{97E86B79-03CC-4AEA-97FD-81365FEABEC6}" type="presOf" srcId="{26840A75-8F4B-4335-BB45-277EA790B772}" destId="{46DF1C28-28F8-400A-87D6-F7CD2524E0E3}" srcOrd="0" destOrd="0" presId="urn:microsoft.com/office/officeart/2018/5/layout/CenteredIconLabelDescriptionList"/>
    <dgm:cxn modelId="{FBE7A879-11B7-40DE-91D9-45A65299BD98}" srcId="{C639ED50-CD44-467F-8DC8-10B6C6D3AE1C}" destId="{9C34E062-0A88-4F23-8BDA-FEF165D5FF6F}" srcOrd="2" destOrd="0" parTransId="{2A90BDED-6918-4A22-82D7-D7821B6B91F9}" sibTransId="{694E26CB-36A0-428A-8A94-32577E09AD38}"/>
    <dgm:cxn modelId="{D55A347B-F06E-4CEA-A243-97CEFF994EB9}" srcId="{26840A75-8F4B-4335-BB45-277EA790B772}" destId="{C639ED50-CD44-467F-8DC8-10B6C6D3AE1C}" srcOrd="0" destOrd="0" parTransId="{06782A96-9D8B-49CD-A42B-E66619BAA515}" sibTransId="{680505B7-3F93-424B-A55F-478A12C5A5DD}"/>
    <dgm:cxn modelId="{34379781-9DD2-4797-88F1-88FDB5623036}" type="presOf" srcId="{C639ED50-CD44-467F-8DC8-10B6C6D3AE1C}" destId="{985585F6-CDFE-4006-8334-2F3BC901EA4B}" srcOrd="0" destOrd="0" presId="urn:microsoft.com/office/officeart/2018/5/layout/CenteredIconLabelDescriptionList"/>
    <dgm:cxn modelId="{F7A7B295-BD85-4F8C-A68C-886BE553D327}" type="presOf" srcId="{CA60450B-77F2-4890-A553-103FCE08DA28}" destId="{661980D9-4697-4C89-8A9E-F5936E65946E}" srcOrd="0" destOrd="0" presId="urn:microsoft.com/office/officeart/2018/5/layout/CenteredIconLabelDescriptionList"/>
    <dgm:cxn modelId="{E62476B0-A11B-4C7F-A720-A736C5BA1721}" srcId="{C639ED50-CD44-467F-8DC8-10B6C6D3AE1C}" destId="{CA60450B-77F2-4890-A553-103FCE08DA28}" srcOrd="0" destOrd="0" parTransId="{E0719E7D-FCC4-42AD-BA14-2850021C0B6C}" sibTransId="{DB63BE19-1920-417B-BDBA-E09B70CBFFE1}"/>
    <dgm:cxn modelId="{624469BA-547E-4E28-9E0E-CDB3E3D7F6DD}" type="presOf" srcId="{9C34E062-0A88-4F23-8BDA-FEF165D5FF6F}" destId="{661980D9-4697-4C89-8A9E-F5936E65946E}" srcOrd="0" destOrd="2" presId="urn:microsoft.com/office/officeart/2018/5/layout/CenteredIconLabelDescriptionList"/>
    <dgm:cxn modelId="{E39717CB-3B5E-4EC3-B2DD-38B42E778E16}" srcId="{C639ED50-CD44-467F-8DC8-10B6C6D3AE1C}" destId="{FC0A2534-3973-43E2-AA44-24FB53F48AD8}" srcOrd="1" destOrd="0" parTransId="{0D9957D6-BC9D-46E1-A134-8EBE2C5FBD0E}" sibTransId="{1CDF6AEC-E5BD-43E7-851D-BD1686D36C61}"/>
    <dgm:cxn modelId="{B33B72CD-EE53-4588-8BE7-8DB00062C3A6}" type="presOf" srcId="{DA12F6DA-0F81-47E8-848C-95F69A462A9E}" destId="{7ED12C7F-9174-474E-8E03-761FADE06064}" srcOrd="0" destOrd="0" presId="urn:microsoft.com/office/officeart/2018/5/layout/CenteredIconLabelDescriptionList"/>
    <dgm:cxn modelId="{C9308AE0-1B12-42FA-BC86-3A62A9D40B01}" type="presOf" srcId="{51D76127-F4AB-40D1-BD0E-2AE8DEAEA92F}" destId="{4C4FB4D7-F9C1-485A-9B7B-C6C146715709}" srcOrd="0" destOrd="1" presId="urn:microsoft.com/office/officeart/2018/5/layout/CenteredIconLabelDescriptionList"/>
    <dgm:cxn modelId="{31D5C6F4-ACBB-4697-9AC8-89112B409A26}" type="presOf" srcId="{BA27FE7A-98E8-4F36-8AB5-FA19E292CA20}" destId="{54216033-A164-4050-8CD5-11913E686E46}" srcOrd="0" destOrd="0" presId="urn:microsoft.com/office/officeart/2018/5/layout/CenteredIconLabelDescriptionList"/>
    <dgm:cxn modelId="{8C9EF7F4-716E-4047-8142-ADDAEF5AE70E}" type="presOf" srcId="{FC0A2534-3973-43E2-AA44-24FB53F48AD8}" destId="{661980D9-4697-4C89-8A9E-F5936E65946E}" srcOrd="0" destOrd="1" presId="urn:microsoft.com/office/officeart/2018/5/layout/CenteredIconLabelDescriptionList"/>
    <dgm:cxn modelId="{EEB4337B-1E6B-4958-B423-60259018031E}" type="presParOf" srcId="{46DF1C28-28F8-400A-87D6-F7CD2524E0E3}" destId="{40F89389-FFBB-479C-8D4C-508EC49DA169}" srcOrd="0" destOrd="0" presId="urn:microsoft.com/office/officeart/2018/5/layout/CenteredIconLabelDescriptionList"/>
    <dgm:cxn modelId="{F5CC5C81-24CA-4A74-AE66-F1884749EB09}" type="presParOf" srcId="{40F89389-FFBB-479C-8D4C-508EC49DA169}" destId="{DB9145F1-D8E6-4085-B4DF-FC6761E0C6B4}" srcOrd="0" destOrd="0" presId="urn:microsoft.com/office/officeart/2018/5/layout/CenteredIconLabelDescriptionList"/>
    <dgm:cxn modelId="{C204578A-95B9-4E0D-816D-0232E322B4CA}" type="presParOf" srcId="{40F89389-FFBB-479C-8D4C-508EC49DA169}" destId="{8B6EDBC6-9C7D-4D48-95FA-1AB3B787F174}" srcOrd="1" destOrd="0" presId="urn:microsoft.com/office/officeart/2018/5/layout/CenteredIconLabelDescriptionList"/>
    <dgm:cxn modelId="{F752C724-C9FA-4DEA-BBD5-CF971066BA9E}" type="presParOf" srcId="{40F89389-FFBB-479C-8D4C-508EC49DA169}" destId="{985585F6-CDFE-4006-8334-2F3BC901EA4B}" srcOrd="2" destOrd="0" presId="urn:microsoft.com/office/officeart/2018/5/layout/CenteredIconLabelDescriptionList"/>
    <dgm:cxn modelId="{77EF6539-7BC8-4494-8505-E5F2BA555B07}" type="presParOf" srcId="{40F89389-FFBB-479C-8D4C-508EC49DA169}" destId="{8846088B-7F43-4A59-84BE-DF9E78EFED83}" srcOrd="3" destOrd="0" presId="urn:microsoft.com/office/officeart/2018/5/layout/CenteredIconLabelDescriptionList"/>
    <dgm:cxn modelId="{699DB227-6168-4D06-84E0-2E8F7061A341}" type="presParOf" srcId="{40F89389-FFBB-479C-8D4C-508EC49DA169}" destId="{661980D9-4697-4C89-8A9E-F5936E65946E}" srcOrd="4" destOrd="0" presId="urn:microsoft.com/office/officeart/2018/5/layout/CenteredIconLabelDescriptionList"/>
    <dgm:cxn modelId="{9B6492AE-9C7B-4BF2-AF58-EE7D4AEF012C}" type="presParOf" srcId="{46DF1C28-28F8-400A-87D6-F7CD2524E0E3}" destId="{A945A442-1B5E-42E6-A3D1-B0E778EDABCB}" srcOrd="1" destOrd="0" presId="urn:microsoft.com/office/officeart/2018/5/layout/CenteredIconLabelDescriptionList"/>
    <dgm:cxn modelId="{0529F663-B00B-45B8-BD77-24D52435DF53}" type="presParOf" srcId="{46DF1C28-28F8-400A-87D6-F7CD2524E0E3}" destId="{D1EC8AEE-3B6E-4E5A-B9F2-E8F6F28E0CCB}" srcOrd="2" destOrd="0" presId="urn:microsoft.com/office/officeart/2018/5/layout/CenteredIconLabelDescriptionList"/>
    <dgm:cxn modelId="{2B5ED364-C6AD-481C-BFF3-4CBF0FF1FFF9}" type="presParOf" srcId="{D1EC8AEE-3B6E-4E5A-B9F2-E8F6F28E0CCB}" destId="{536AC767-C138-467A-9026-C5BB16914873}" srcOrd="0" destOrd="0" presId="urn:microsoft.com/office/officeart/2018/5/layout/CenteredIconLabelDescriptionList"/>
    <dgm:cxn modelId="{BAD6E784-DFA0-4728-A6B4-24B60AC7D757}" type="presParOf" srcId="{D1EC8AEE-3B6E-4E5A-B9F2-E8F6F28E0CCB}" destId="{64DECFA2-B8B4-48A0-9531-2EF68E16541B}" srcOrd="1" destOrd="0" presId="urn:microsoft.com/office/officeart/2018/5/layout/CenteredIconLabelDescriptionList"/>
    <dgm:cxn modelId="{853647A6-91AA-4D42-A49B-3FBEA7ED71B6}" type="presParOf" srcId="{D1EC8AEE-3B6E-4E5A-B9F2-E8F6F28E0CCB}" destId="{54216033-A164-4050-8CD5-11913E686E46}" srcOrd="2" destOrd="0" presId="urn:microsoft.com/office/officeart/2018/5/layout/CenteredIconLabelDescriptionList"/>
    <dgm:cxn modelId="{67150A2C-EC24-4171-A890-4C04E93D326C}" type="presParOf" srcId="{D1EC8AEE-3B6E-4E5A-B9F2-E8F6F28E0CCB}" destId="{009140AD-7EC9-4E88-9715-83666E08F9E4}" srcOrd="3" destOrd="0" presId="urn:microsoft.com/office/officeart/2018/5/layout/CenteredIconLabelDescriptionList"/>
    <dgm:cxn modelId="{9EDC9F4C-B77E-44FC-A182-4A44215FD09C}" type="presParOf" srcId="{D1EC8AEE-3B6E-4E5A-B9F2-E8F6F28E0CCB}" destId="{4C4FB4D7-F9C1-485A-9B7B-C6C146715709}" srcOrd="4" destOrd="0" presId="urn:microsoft.com/office/officeart/2018/5/layout/CenteredIconLabelDescriptionList"/>
    <dgm:cxn modelId="{246F0CC0-17A5-4805-A0FD-22A24CB3D5B3}" type="presParOf" srcId="{46DF1C28-28F8-400A-87D6-F7CD2524E0E3}" destId="{2642A2A7-6CA0-44B0-AD8E-4F045E75D0A3}" srcOrd="3" destOrd="0" presId="urn:microsoft.com/office/officeart/2018/5/layout/CenteredIconLabelDescriptionList"/>
    <dgm:cxn modelId="{DE7CDBD0-17EB-4966-BE08-78E528B8BC2B}" type="presParOf" srcId="{46DF1C28-28F8-400A-87D6-F7CD2524E0E3}" destId="{CEFED14C-5882-4688-B97E-489FEFCFB47E}" srcOrd="4" destOrd="0" presId="urn:microsoft.com/office/officeart/2018/5/layout/CenteredIconLabelDescriptionList"/>
    <dgm:cxn modelId="{B110CF68-F7F1-4492-B144-E71D88D48044}" type="presParOf" srcId="{CEFED14C-5882-4688-B97E-489FEFCFB47E}" destId="{DA099895-F782-4F48-8BAE-E98F40D0472B}" srcOrd="0" destOrd="0" presId="urn:microsoft.com/office/officeart/2018/5/layout/CenteredIconLabelDescriptionList"/>
    <dgm:cxn modelId="{39259EC5-5620-44C4-A145-1AE3871A886C}" type="presParOf" srcId="{CEFED14C-5882-4688-B97E-489FEFCFB47E}" destId="{6A6397E4-2D0A-4D17-A260-8A7F37CCA8FB}" srcOrd="1" destOrd="0" presId="urn:microsoft.com/office/officeart/2018/5/layout/CenteredIconLabelDescriptionList"/>
    <dgm:cxn modelId="{9651136E-5D63-4B90-9D5C-4FDCBF475444}" type="presParOf" srcId="{CEFED14C-5882-4688-B97E-489FEFCFB47E}" destId="{F9F279E3-CC39-4767-9208-AAC6ABA4E77B}" srcOrd="2" destOrd="0" presId="urn:microsoft.com/office/officeart/2018/5/layout/CenteredIconLabelDescriptionList"/>
    <dgm:cxn modelId="{0BEDD2E5-E6B3-4F1A-8DAF-5C04D0A0C427}" type="presParOf" srcId="{CEFED14C-5882-4688-B97E-489FEFCFB47E}" destId="{C98436A5-FA95-4F8A-B0EF-BDFE46A3CFD1}" srcOrd="3" destOrd="0" presId="urn:microsoft.com/office/officeart/2018/5/layout/CenteredIconLabelDescriptionList"/>
    <dgm:cxn modelId="{C2E1FACC-3F26-4067-9212-B7A005108AD2}" type="presParOf" srcId="{CEFED14C-5882-4688-B97E-489FEFCFB47E}" destId="{7ED12C7F-9174-474E-8E03-761FADE060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85886-1F15-4E25-922D-B1A0B628982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9B75B7-F45D-4828-A50D-FB34CD673B25}">
      <dgm:prSet/>
      <dgm:spPr/>
      <dgm:t>
        <a:bodyPr/>
        <a:lstStyle/>
        <a:p>
          <a:r>
            <a:rPr lang="pt-BR"/>
            <a:t>Para que sua solução será utilizada?</a:t>
          </a:r>
          <a:endParaRPr lang="en-US"/>
        </a:p>
      </dgm:t>
    </dgm:pt>
    <dgm:pt modelId="{1A99F3B2-C984-4987-94E9-E2B8DF0366A0}" type="parTrans" cxnId="{453D2290-4299-4F91-AEE0-FD7E7CE7A039}">
      <dgm:prSet/>
      <dgm:spPr/>
      <dgm:t>
        <a:bodyPr/>
        <a:lstStyle/>
        <a:p>
          <a:endParaRPr lang="en-US"/>
        </a:p>
      </dgm:t>
    </dgm:pt>
    <dgm:pt modelId="{FC425477-C452-4011-8A0A-2E9CEC6161FD}" type="sibTrans" cxnId="{453D2290-4299-4F91-AEE0-FD7E7CE7A039}">
      <dgm:prSet/>
      <dgm:spPr/>
      <dgm:t>
        <a:bodyPr/>
        <a:lstStyle/>
        <a:p>
          <a:endParaRPr lang="en-US"/>
        </a:p>
      </dgm:t>
    </dgm:pt>
    <dgm:pt modelId="{21E40CAC-30B7-4A78-A065-C9A20E70F0A3}">
      <dgm:prSet/>
      <dgm:spPr/>
      <dgm:t>
        <a:bodyPr/>
        <a:lstStyle/>
        <a:p>
          <a:r>
            <a:rPr lang="pt-BR"/>
            <a:t>Quais os problemas de negocio do cliente ela otimiza ou resolve?</a:t>
          </a:r>
          <a:endParaRPr lang="en-US"/>
        </a:p>
      </dgm:t>
    </dgm:pt>
    <dgm:pt modelId="{7880CBB3-A508-4D95-8C54-7F293E901402}" type="parTrans" cxnId="{E6C927D3-00D0-4263-80CC-8216672D90CB}">
      <dgm:prSet/>
      <dgm:spPr/>
      <dgm:t>
        <a:bodyPr/>
        <a:lstStyle/>
        <a:p>
          <a:endParaRPr lang="en-US"/>
        </a:p>
      </dgm:t>
    </dgm:pt>
    <dgm:pt modelId="{3F0B2BBE-1891-482A-9FCC-F22D9CD35A75}" type="sibTrans" cxnId="{E6C927D3-00D0-4263-80CC-8216672D90CB}">
      <dgm:prSet/>
      <dgm:spPr/>
      <dgm:t>
        <a:bodyPr/>
        <a:lstStyle/>
        <a:p>
          <a:endParaRPr lang="en-US"/>
        </a:p>
      </dgm:t>
    </dgm:pt>
    <dgm:pt modelId="{DEC89669-B4C5-4DC7-885B-685FF36D063C}">
      <dgm:prSet/>
      <dgm:spPr/>
      <dgm:t>
        <a:bodyPr/>
        <a:lstStyle/>
        <a:p>
          <a:r>
            <a:rPr lang="pt-BR"/>
            <a:t>Qual o valor que ela agrega ao negocio do seu cliente?</a:t>
          </a:r>
          <a:endParaRPr lang="en-US"/>
        </a:p>
      </dgm:t>
    </dgm:pt>
    <dgm:pt modelId="{3029646E-7A08-422E-A672-7954ADEF6087}" type="parTrans" cxnId="{A7BDA2FF-B035-496F-9D2A-17D2ABF1E137}">
      <dgm:prSet/>
      <dgm:spPr/>
      <dgm:t>
        <a:bodyPr/>
        <a:lstStyle/>
        <a:p>
          <a:endParaRPr lang="en-US"/>
        </a:p>
      </dgm:t>
    </dgm:pt>
    <dgm:pt modelId="{7A11BE51-4AC1-4B56-A897-854C9109C39D}" type="sibTrans" cxnId="{A7BDA2FF-B035-496F-9D2A-17D2ABF1E137}">
      <dgm:prSet/>
      <dgm:spPr/>
      <dgm:t>
        <a:bodyPr/>
        <a:lstStyle/>
        <a:p>
          <a:endParaRPr lang="en-US"/>
        </a:p>
      </dgm:t>
    </dgm:pt>
    <dgm:pt modelId="{FC16212B-6BBC-4B82-A6A3-94524185AFE6}">
      <dgm:prSet/>
      <dgm:spPr/>
      <dgm:t>
        <a:bodyPr/>
        <a:lstStyle/>
        <a:p>
          <a:r>
            <a:rPr lang="pt-BR"/>
            <a:t>Qual vantagem competitiva ela representa ou potencializa?</a:t>
          </a:r>
          <a:endParaRPr lang="en-US"/>
        </a:p>
      </dgm:t>
    </dgm:pt>
    <dgm:pt modelId="{6F0412AD-4845-4B16-9C8C-036109F35DAB}" type="parTrans" cxnId="{F6AB7A96-F659-4528-9CCC-15E9F8824521}">
      <dgm:prSet/>
      <dgm:spPr/>
      <dgm:t>
        <a:bodyPr/>
        <a:lstStyle/>
        <a:p>
          <a:endParaRPr lang="en-US"/>
        </a:p>
      </dgm:t>
    </dgm:pt>
    <dgm:pt modelId="{9C31DBA2-25FA-443A-B6C6-C09333AEDACE}" type="sibTrans" cxnId="{F6AB7A96-F659-4528-9CCC-15E9F8824521}">
      <dgm:prSet/>
      <dgm:spPr/>
      <dgm:t>
        <a:bodyPr/>
        <a:lstStyle/>
        <a:p>
          <a:endParaRPr lang="en-US"/>
        </a:p>
      </dgm:t>
    </dgm:pt>
    <dgm:pt modelId="{526C08A5-847E-498D-BFBD-BCAD353F8802}" type="pres">
      <dgm:prSet presAssocID="{50285886-1F15-4E25-922D-B1A0B6289826}" presName="vert0" presStyleCnt="0">
        <dgm:presLayoutVars>
          <dgm:dir/>
          <dgm:animOne val="branch"/>
          <dgm:animLvl val="lvl"/>
        </dgm:presLayoutVars>
      </dgm:prSet>
      <dgm:spPr/>
    </dgm:pt>
    <dgm:pt modelId="{BE9AF7BE-5881-492A-838E-10480F964409}" type="pres">
      <dgm:prSet presAssocID="{A79B75B7-F45D-4828-A50D-FB34CD673B25}" presName="thickLine" presStyleLbl="alignNode1" presStyleIdx="0" presStyleCnt="4"/>
      <dgm:spPr/>
    </dgm:pt>
    <dgm:pt modelId="{5F7AECF6-632D-4700-9AAF-90B950D03C9F}" type="pres">
      <dgm:prSet presAssocID="{A79B75B7-F45D-4828-A50D-FB34CD673B25}" presName="horz1" presStyleCnt="0"/>
      <dgm:spPr/>
    </dgm:pt>
    <dgm:pt modelId="{D4214D4C-166D-4F50-B1CA-FE04F146F142}" type="pres">
      <dgm:prSet presAssocID="{A79B75B7-F45D-4828-A50D-FB34CD673B25}" presName="tx1" presStyleLbl="revTx" presStyleIdx="0" presStyleCnt="4"/>
      <dgm:spPr/>
    </dgm:pt>
    <dgm:pt modelId="{4DE278A9-718C-41A8-9387-808607304432}" type="pres">
      <dgm:prSet presAssocID="{A79B75B7-F45D-4828-A50D-FB34CD673B25}" presName="vert1" presStyleCnt="0"/>
      <dgm:spPr/>
    </dgm:pt>
    <dgm:pt modelId="{AD42910E-D975-4F5A-B18E-00C156215703}" type="pres">
      <dgm:prSet presAssocID="{21E40CAC-30B7-4A78-A065-C9A20E70F0A3}" presName="thickLine" presStyleLbl="alignNode1" presStyleIdx="1" presStyleCnt="4"/>
      <dgm:spPr/>
    </dgm:pt>
    <dgm:pt modelId="{01947141-5789-482E-9155-8EEC37291A05}" type="pres">
      <dgm:prSet presAssocID="{21E40CAC-30B7-4A78-A065-C9A20E70F0A3}" presName="horz1" presStyleCnt="0"/>
      <dgm:spPr/>
    </dgm:pt>
    <dgm:pt modelId="{08324DB2-4C91-4D97-BDD1-9245255A12FC}" type="pres">
      <dgm:prSet presAssocID="{21E40CAC-30B7-4A78-A065-C9A20E70F0A3}" presName="tx1" presStyleLbl="revTx" presStyleIdx="1" presStyleCnt="4"/>
      <dgm:spPr/>
    </dgm:pt>
    <dgm:pt modelId="{5ABC5D83-8667-49FF-933F-37CDCDA45085}" type="pres">
      <dgm:prSet presAssocID="{21E40CAC-30B7-4A78-A065-C9A20E70F0A3}" presName="vert1" presStyleCnt="0"/>
      <dgm:spPr/>
    </dgm:pt>
    <dgm:pt modelId="{7F3FE04D-D9D6-416C-9050-329A62212AFB}" type="pres">
      <dgm:prSet presAssocID="{DEC89669-B4C5-4DC7-885B-685FF36D063C}" presName="thickLine" presStyleLbl="alignNode1" presStyleIdx="2" presStyleCnt="4"/>
      <dgm:spPr/>
    </dgm:pt>
    <dgm:pt modelId="{2C108FD5-CEB6-4652-A1D0-42E4DB70FDBA}" type="pres">
      <dgm:prSet presAssocID="{DEC89669-B4C5-4DC7-885B-685FF36D063C}" presName="horz1" presStyleCnt="0"/>
      <dgm:spPr/>
    </dgm:pt>
    <dgm:pt modelId="{BA7723C3-8A40-4BA8-B928-15CBA043A001}" type="pres">
      <dgm:prSet presAssocID="{DEC89669-B4C5-4DC7-885B-685FF36D063C}" presName="tx1" presStyleLbl="revTx" presStyleIdx="2" presStyleCnt="4"/>
      <dgm:spPr/>
    </dgm:pt>
    <dgm:pt modelId="{7DC00E06-60E5-4264-9734-FDC2FEAA42B8}" type="pres">
      <dgm:prSet presAssocID="{DEC89669-B4C5-4DC7-885B-685FF36D063C}" presName="vert1" presStyleCnt="0"/>
      <dgm:spPr/>
    </dgm:pt>
    <dgm:pt modelId="{C6D4287A-A041-48BA-B3C9-243CAB96F8E5}" type="pres">
      <dgm:prSet presAssocID="{FC16212B-6BBC-4B82-A6A3-94524185AFE6}" presName="thickLine" presStyleLbl="alignNode1" presStyleIdx="3" presStyleCnt="4"/>
      <dgm:spPr/>
    </dgm:pt>
    <dgm:pt modelId="{25E873B6-A9DF-4A4B-ADA9-0DDD0828E5F0}" type="pres">
      <dgm:prSet presAssocID="{FC16212B-6BBC-4B82-A6A3-94524185AFE6}" presName="horz1" presStyleCnt="0"/>
      <dgm:spPr/>
    </dgm:pt>
    <dgm:pt modelId="{09853D15-C31B-417C-91CD-D098D2C20A71}" type="pres">
      <dgm:prSet presAssocID="{FC16212B-6BBC-4B82-A6A3-94524185AFE6}" presName="tx1" presStyleLbl="revTx" presStyleIdx="3" presStyleCnt="4"/>
      <dgm:spPr/>
    </dgm:pt>
    <dgm:pt modelId="{998101DA-4036-4EDA-9D19-6EC420ED1DFE}" type="pres">
      <dgm:prSet presAssocID="{FC16212B-6BBC-4B82-A6A3-94524185AFE6}" presName="vert1" presStyleCnt="0"/>
      <dgm:spPr/>
    </dgm:pt>
  </dgm:ptLst>
  <dgm:cxnLst>
    <dgm:cxn modelId="{C81B291F-8AF3-4718-91D8-529D2A89FE4B}" type="presOf" srcId="{A79B75B7-F45D-4828-A50D-FB34CD673B25}" destId="{D4214D4C-166D-4F50-B1CA-FE04F146F142}" srcOrd="0" destOrd="0" presId="urn:microsoft.com/office/officeart/2008/layout/LinedList"/>
    <dgm:cxn modelId="{6C6D575E-8878-4CE8-AA40-77A88A063FA6}" type="presOf" srcId="{50285886-1F15-4E25-922D-B1A0B6289826}" destId="{526C08A5-847E-498D-BFBD-BCAD353F8802}" srcOrd="0" destOrd="0" presId="urn:microsoft.com/office/officeart/2008/layout/LinedList"/>
    <dgm:cxn modelId="{36A46E45-961C-4BA4-BD66-4AA93DA28E19}" type="presOf" srcId="{DEC89669-B4C5-4DC7-885B-685FF36D063C}" destId="{BA7723C3-8A40-4BA8-B928-15CBA043A001}" srcOrd="0" destOrd="0" presId="urn:microsoft.com/office/officeart/2008/layout/LinedList"/>
    <dgm:cxn modelId="{68360775-6F21-4696-81A8-98682D26B6D2}" type="presOf" srcId="{FC16212B-6BBC-4B82-A6A3-94524185AFE6}" destId="{09853D15-C31B-417C-91CD-D098D2C20A71}" srcOrd="0" destOrd="0" presId="urn:microsoft.com/office/officeart/2008/layout/LinedList"/>
    <dgm:cxn modelId="{453D2290-4299-4F91-AEE0-FD7E7CE7A039}" srcId="{50285886-1F15-4E25-922D-B1A0B6289826}" destId="{A79B75B7-F45D-4828-A50D-FB34CD673B25}" srcOrd="0" destOrd="0" parTransId="{1A99F3B2-C984-4987-94E9-E2B8DF0366A0}" sibTransId="{FC425477-C452-4011-8A0A-2E9CEC6161FD}"/>
    <dgm:cxn modelId="{F6AB7A96-F659-4528-9CCC-15E9F8824521}" srcId="{50285886-1F15-4E25-922D-B1A0B6289826}" destId="{FC16212B-6BBC-4B82-A6A3-94524185AFE6}" srcOrd="3" destOrd="0" parTransId="{6F0412AD-4845-4B16-9C8C-036109F35DAB}" sibTransId="{9C31DBA2-25FA-443A-B6C6-C09333AEDACE}"/>
    <dgm:cxn modelId="{4B643BAF-F1FF-4EAF-B4D9-F796AC45197E}" type="presOf" srcId="{21E40CAC-30B7-4A78-A065-C9A20E70F0A3}" destId="{08324DB2-4C91-4D97-BDD1-9245255A12FC}" srcOrd="0" destOrd="0" presId="urn:microsoft.com/office/officeart/2008/layout/LinedList"/>
    <dgm:cxn modelId="{E6C927D3-00D0-4263-80CC-8216672D90CB}" srcId="{50285886-1F15-4E25-922D-B1A0B6289826}" destId="{21E40CAC-30B7-4A78-A065-C9A20E70F0A3}" srcOrd="1" destOrd="0" parTransId="{7880CBB3-A508-4D95-8C54-7F293E901402}" sibTransId="{3F0B2BBE-1891-482A-9FCC-F22D9CD35A75}"/>
    <dgm:cxn modelId="{A7BDA2FF-B035-496F-9D2A-17D2ABF1E137}" srcId="{50285886-1F15-4E25-922D-B1A0B6289826}" destId="{DEC89669-B4C5-4DC7-885B-685FF36D063C}" srcOrd="2" destOrd="0" parTransId="{3029646E-7A08-422E-A672-7954ADEF6087}" sibTransId="{7A11BE51-4AC1-4B56-A897-854C9109C39D}"/>
    <dgm:cxn modelId="{5E22561A-E899-4EC0-9330-8770BAEEDAA2}" type="presParOf" srcId="{526C08A5-847E-498D-BFBD-BCAD353F8802}" destId="{BE9AF7BE-5881-492A-838E-10480F964409}" srcOrd="0" destOrd="0" presId="urn:microsoft.com/office/officeart/2008/layout/LinedList"/>
    <dgm:cxn modelId="{9A4B0A4F-EAFF-4071-9437-0E332BA77EA0}" type="presParOf" srcId="{526C08A5-847E-498D-BFBD-BCAD353F8802}" destId="{5F7AECF6-632D-4700-9AAF-90B950D03C9F}" srcOrd="1" destOrd="0" presId="urn:microsoft.com/office/officeart/2008/layout/LinedList"/>
    <dgm:cxn modelId="{65DFA9BF-F8B9-4F90-9B53-9902CAABA172}" type="presParOf" srcId="{5F7AECF6-632D-4700-9AAF-90B950D03C9F}" destId="{D4214D4C-166D-4F50-B1CA-FE04F146F142}" srcOrd="0" destOrd="0" presId="urn:microsoft.com/office/officeart/2008/layout/LinedList"/>
    <dgm:cxn modelId="{A5EB27EC-F623-4DF8-BD52-9606FDB5CA39}" type="presParOf" srcId="{5F7AECF6-632D-4700-9AAF-90B950D03C9F}" destId="{4DE278A9-718C-41A8-9387-808607304432}" srcOrd="1" destOrd="0" presId="urn:microsoft.com/office/officeart/2008/layout/LinedList"/>
    <dgm:cxn modelId="{1F791563-AD1F-40EC-8039-C0D2091CB7D5}" type="presParOf" srcId="{526C08A5-847E-498D-BFBD-BCAD353F8802}" destId="{AD42910E-D975-4F5A-B18E-00C156215703}" srcOrd="2" destOrd="0" presId="urn:microsoft.com/office/officeart/2008/layout/LinedList"/>
    <dgm:cxn modelId="{5F197442-D960-4470-A5EF-00BFB14F3784}" type="presParOf" srcId="{526C08A5-847E-498D-BFBD-BCAD353F8802}" destId="{01947141-5789-482E-9155-8EEC37291A05}" srcOrd="3" destOrd="0" presId="urn:microsoft.com/office/officeart/2008/layout/LinedList"/>
    <dgm:cxn modelId="{94088F32-39FB-420D-8055-19A3B349C4D0}" type="presParOf" srcId="{01947141-5789-482E-9155-8EEC37291A05}" destId="{08324DB2-4C91-4D97-BDD1-9245255A12FC}" srcOrd="0" destOrd="0" presId="urn:microsoft.com/office/officeart/2008/layout/LinedList"/>
    <dgm:cxn modelId="{2CDDC389-DC08-4468-A9F2-535BE7676B4F}" type="presParOf" srcId="{01947141-5789-482E-9155-8EEC37291A05}" destId="{5ABC5D83-8667-49FF-933F-37CDCDA45085}" srcOrd="1" destOrd="0" presId="urn:microsoft.com/office/officeart/2008/layout/LinedList"/>
    <dgm:cxn modelId="{15BCCE3A-1111-48A7-AF7F-1736FAF61B13}" type="presParOf" srcId="{526C08A5-847E-498D-BFBD-BCAD353F8802}" destId="{7F3FE04D-D9D6-416C-9050-329A62212AFB}" srcOrd="4" destOrd="0" presId="urn:microsoft.com/office/officeart/2008/layout/LinedList"/>
    <dgm:cxn modelId="{969A48E6-ADA4-42ED-9AAB-CC734C4B3DCC}" type="presParOf" srcId="{526C08A5-847E-498D-BFBD-BCAD353F8802}" destId="{2C108FD5-CEB6-4652-A1D0-42E4DB70FDBA}" srcOrd="5" destOrd="0" presId="urn:microsoft.com/office/officeart/2008/layout/LinedList"/>
    <dgm:cxn modelId="{7A1B61C1-DDA2-4902-9686-25CAF80F85F1}" type="presParOf" srcId="{2C108FD5-CEB6-4652-A1D0-42E4DB70FDBA}" destId="{BA7723C3-8A40-4BA8-B928-15CBA043A001}" srcOrd="0" destOrd="0" presId="urn:microsoft.com/office/officeart/2008/layout/LinedList"/>
    <dgm:cxn modelId="{9917C6DB-035A-4729-B523-DFB6D85A1161}" type="presParOf" srcId="{2C108FD5-CEB6-4652-A1D0-42E4DB70FDBA}" destId="{7DC00E06-60E5-4264-9734-FDC2FEAA42B8}" srcOrd="1" destOrd="0" presId="urn:microsoft.com/office/officeart/2008/layout/LinedList"/>
    <dgm:cxn modelId="{972D70FD-30BA-4C72-A473-44D0970B8455}" type="presParOf" srcId="{526C08A5-847E-498D-BFBD-BCAD353F8802}" destId="{C6D4287A-A041-48BA-B3C9-243CAB96F8E5}" srcOrd="6" destOrd="0" presId="urn:microsoft.com/office/officeart/2008/layout/LinedList"/>
    <dgm:cxn modelId="{B62B18F2-8911-4095-9F3B-48289755D462}" type="presParOf" srcId="{526C08A5-847E-498D-BFBD-BCAD353F8802}" destId="{25E873B6-A9DF-4A4B-ADA9-0DDD0828E5F0}" srcOrd="7" destOrd="0" presId="urn:microsoft.com/office/officeart/2008/layout/LinedList"/>
    <dgm:cxn modelId="{D01B8200-83CF-46C8-89A0-A79412F09877}" type="presParOf" srcId="{25E873B6-A9DF-4A4B-ADA9-0DDD0828E5F0}" destId="{09853D15-C31B-417C-91CD-D098D2C20A71}" srcOrd="0" destOrd="0" presId="urn:microsoft.com/office/officeart/2008/layout/LinedList"/>
    <dgm:cxn modelId="{EBDBD824-042E-4940-8AB6-BB92D7D1CBC3}" type="presParOf" srcId="{25E873B6-A9DF-4A4B-ADA9-0DDD0828E5F0}" destId="{998101DA-4036-4EDA-9D19-6EC420ED1D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3378-C238-4415-9FBD-23E74620E9D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C2A51-CDE8-4B06-96FA-D0E6961C412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15EE-CFC2-4967-99D6-2ABBE295BD7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Por quê? - Definir pergunta / Objetivo do projeto</a:t>
          </a:r>
        </a:p>
      </dsp:txBody>
      <dsp:txXfrm>
        <a:off x="1131174" y="4597"/>
        <a:ext cx="5382429" cy="979371"/>
      </dsp:txXfrm>
    </dsp:sp>
    <dsp:sp modelId="{7E7B8D44-8E91-4D29-884E-2119368921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87382-7F2E-4AF2-9149-3C4804C697B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8368-4449-4E4F-9A8C-18AD26850C54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 quê?  - O que seu cliente realmente quer/precisa</a:t>
          </a:r>
        </a:p>
      </dsp:txBody>
      <dsp:txXfrm>
        <a:off x="1131174" y="1228812"/>
        <a:ext cx="5382429" cy="979371"/>
      </dsp:txXfrm>
    </dsp:sp>
    <dsp:sp modelId="{AC6CB2D6-96E6-4412-BBDD-634E4CBCBA1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C72C5-B38E-4DFB-B0ED-C722A6C0A9D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D4C12-4287-436C-8FE7-4F8900464EE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Como? – Quais os requisitos?</a:t>
          </a:r>
        </a:p>
      </dsp:txBody>
      <dsp:txXfrm>
        <a:off x="1131174" y="2453027"/>
        <a:ext cx="5382429" cy="979371"/>
      </dsp:txXfrm>
    </dsp:sp>
    <dsp:sp modelId="{7E5802D1-C209-450B-B66A-B15872F43F4E}">
      <dsp:nvSpPr>
        <dsp:cNvPr id="0" name=""/>
        <dsp:cNvSpPr/>
      </dsp:nvSpPr>
      <dsp:spPr>
        <a:xfrm>
          <a:off x="0" y="365207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B2070-0B95-424A-B58D-8C616A43E9E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EF454-2883-4B94-AE54-DE5A6D2AD4A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Quem? - Definir stakeholders - Quem está comprando? Quem usará?</a:t>
          </a:r>
        </a:p>
      </dsp:txBody>
      <dsp:txXfrm>
        <a:off x="1131174" y="3677241"/>
        <a:ext cx="5382429" cy="979371"/>
      </dsp:txXfrm>
    </dsp:sp>
    <dsp:sp modelId="{3212FAD9-64C9-4080-B847-3F9276AD407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1FA95-D136-4B23-90F8-38EABAC3AE9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F9EF-8576-4032-A181-C22E7B7B8EC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Para quê? – Onde será aplicado no negocio do cliente?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DDA7D-6740-4C6F-853C-403BF480F56C}">
      <dsp:nvSpPr>
        <dsp:cNvPr id="0" name=""/>
        <dsp:cNvSpPr/>
      </dsp:nvSpPr>
      <dsp:spPr>
        <a:xfrm>
          <a:off x="1153" y="454441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26CB4-2028-4CCA-B6CB-BF3864F4DC3D}">
      <dsp:nvSpPr>
        <dsp:cNvPr id="0" name=""/>
        <dsp:cNvSpPr/>
      </dsp:nvSpPr>
      <dsp:spPr>
        <a:xfrm>
          <a:off x="1153" y="1794053"/>
          <a:ext cx="3404531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Defina muito bem seu objetivo de projeto:</a:t>
          </a:r>
          <a:endParaRPr lang="en-US" sz="1400" kern="1200"/>
        </a:p>
      </dsp:txBody>
      <dsp:txXfrm>
        <a:off x="1153" y="1794053"/>
        <a:ext cx="3404531" cy="590473"/>
      </dsp:txXfrm>
    </dsp:sp>
    <dsp:sp modelId="{D788F166-48D9-4057-917D-CA6B1DF88036}">
      <dsp:nvSpPr>
        <dsp:cNvPr id="0" name=""/>
        <dsp:cNvSpPr/>
      </dsp:nvSpPr>
      <dsp:spPr>
        <a:xfrm>
          <a:off x="1153" y="2453375"/>
          <a:ext cx="3404531" cy="144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u="none" kern="1200" dirty="0"/>
            <a:t>O objetivo deve ser </a:t>
          </a:r>
          <a:r>
            <a:rPr lang="pt-BR" sz="1400" b="1" u="none" kern="1200" dirty="0"/>
            <a:t>um parágrafo</a:t>
          </a:r>
          <a:r>
            <a:rPr lang="pt-BR" sz="1400" u="none" kern="1200" dirty="0"/>
            <a:t> (recomenda-se dois no máximo), escrito no tempo verbal </a:t>
          </a:r>
          <a:r>
            <a:rPr lang="pt-BR" sz="1400" b="1" u="none" kern="1200" dirty="0"/>
            <a:t>imperativo</a:t>
          </a:r>
          <a:r>
            <a:rPr lang="pt-BR" sz="1400" u="none" kern="1200" dirty="0"/>
            <a:t>, deve ser tão </a:t>
          </a:r>
          <a:r>
            <a:rPr lang="pt-BR" sz="1400" b="1" u="none" kern="1200" dirty="0"/>
            <a:t>claro</a:t>
          </a:r>
          <a:r>
            <a:rPr lang="pt-BR" sz="1400" u="none" kern="1200" dirty="0"/>
            <a:t> e </a:t>
          </a:r>
          <a:r>
            <a:rPr lang="pt-BR" sz="1400" b="1" u="none" kern="1200" dirty="0"/>
            <a:t>preciso</a:t>
          </a:r>
          <a:r>
            <a:rPr lang="pt-BR" sz="1400" u="none" kern="1200" dirty="0"/>
            <a:t> quanto possível.</a:t>
          </a:r>
          <a:endParaRPr lang="en-US" sz="1400" u="none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u="none" kern="1200"/>
            <a:t>Se necessário crie uma sessão “Objetivos Específicos”, e coloque nela os objetivos intermediários e secundários do projeto.</a:t>
          </a:r>
          <a:endParaRPr lang="en-US" sz="1400" u="none" kern="1200"/>
        </a:p>
      </dsp:txBody>
      <dsp:txXfrm>
        <a:off x="1153" y="2453375"/>
        <a:ext cx="3404531" cy="1443520"/>
      </dsp:txXfrm>
    </dsp:sp>
    <dsp:sp modelId="{0C2B143C-7F52-4467-98AA-33B24776CEF8}">
      <dsp:nvSpPr>
        <dsp:cNvPr id="0" name=""/>
        <dsp:cNvSpPr/>
      </dsp:nvSpPr>
      <dsp:spPr>
        <a:xfrm>
          <a:off x="4001477" y="454441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C39D7-3EB1-46D4-9E29-B635EFDFA706}">
      <dsp:nvSpPr>
        <dsp:cNvPr id="0" name=""/>
        <dsp:cNvSpPr/>
      </dsp:nvSpPr>
      <dsp:spPr>
        <a:xfrm>
          <a:off x="4001477" y="1794053"/>
          <a:ext cx="3404531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Durante a identificação do objetivo deixe claro as vantagens estratégicas que você está provendo.</a:t>
          </a:r>
          <a:endParaRPr lang="en-US" sz="1400" kern="1200"/>
        </a:p>
      </dsp:txBody>
      <dsp:txXfrm>
        <a:off x="4001477" y="1794053"/>
        <a:ext cx="3404531" cy="590473"/>
      </dsp:txXfrm>
    </dsp:sp>
    <dsp:sp modelId="{3FEC9086-04AE-41EC-86F6-993DF15B4591}">
      <dsp:nvSpPr>
        <dsp:cNvPr id="0" name=""/>
        <dsp:cNvSpPr/>
      </dsp:nvSpPr>
      <dsp:spPr>
        <a:xfrm>
          <a:off x="4001477" y="2453375"/>
          <a:ext cx="3404531" cy="144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6B6D7-15D9-4A51-8144-EA3D1BCE3B5A}">
      <dsp:nvSpPr>
        <dsp:cNvPr id="0" name=""/>
        <dsp:cNvSpPr/>
      </dsp:nvSpPr>
      <dsp:spPr>
        <a:xfrm>
          <a:off x="8001802" y="454441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ADA25-CABD-4163-8999-22D099868FC0}">
      <dsp:nvSpPr>
        <dsp:cNvPr id="0" name=""/>
        <dsp:cNvSpPr/>
      </dsp:nvSpPr>
      <dsp:spPr>
        <a:xfrm>
          <a:off x="8001802" y="1794053"/>
          <a:ext cx="3404531" cy="5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Tenha certeza que você consegue executar o objetivo completamente, lembre-se no contrato isso é o que será cobrado.</a:t>
          </a:r>
          <a:endParaRPr lang="en-US" sz="1400" kern="1200"/>
        </a:p>
      </dsp:txBody>
      <dsp:txXfrm>
        <a:off x="8001802" y="1794053"/>
        <a:ext cx="3404531" cy="590473"/>
      </dsp:txXfrm>
    </dsp:sp>
    <dsp:sp modelId="{EEDA3C23-5115-4A30-9D50-6FB50BEE82E1}">
      <dsp:nvSpPr>
        <dsp:cNvPr id="0" name=""/>
        <dsp:cNvSpPr/>
      </dsp:nvSpPr>
      <dsp:spPr>
        <a:xfrm>
          <a:off x="8001802" y="2453375"/>
          <a:ext cx="3404531" cy="144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E72B-1457-4BA4-8F24-763B95D438AF}">
      <dsp:nvSpPr>
        <dsp:cNvPr id="0" name=""/>
        <dsp:cNvSpPr/>
      </dsp:nvSpPr>
      <dsp:spPr>
        <a:xfrm>
          <a:off x="2409743" y="8109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CE65E-ADA7-4852-B7F9-6A84171D2958}">
      <dsp:nvSpPr>
        <dsp:cNvPr id="0" name=""/>
        <dsp:cNvSpPr/>
      </dsp:nvSpPr>
      <dsp:spPr>
        <a:xfrm>
          <a:off x="1005743" y="17732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Qual a “dor” do seu cliente?</a:t>
          </a:r>
          <a:endParaRPr lang="en-US" sz="2300" kern="1200"/>
        </a:p>
      </dsp:txBody>
      <dsp:txXfrm>
        <a:off x="1005743" y="1773232"/>
        <a:ext cx="4320000" cy="648000"/>
      </dsp:txXfrm>
    </dsp:sp>
    <dsp:sp modelId="{7FFAB504-2ABC-4238-AC6E-D4E2E8573D0B}">
      <dsp:nvSpPr>
        <dsp:cNvPr id="0" name=""/>
        <dsp:cNvSpPr/>
      </dsp:nvSpPr>
      <dsp:spPr>
        <a:xfrm>
          <a:off x="1005743" y="2505015"/>
          <a:ext cx="4320000" cy="1765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Responder com propriedade essa questão facilita muito o trabalho do consultor, pois possibilita assertividade na solução que você vai propor/desenvolver.</a:t>
          </a:r>
          <a:endParaRPr lang="en-US" sz="1700" kern="1200"/>
        </a:p>
      </dsp:txBody>
      <dsp:txXfrm>
        <a:off x="1005743" y="2505015"/>
        <a:ext cx="4320000" cy="1765222"/>
      </dsp:txXfrm>
    </dsp:sp>
    <dsp:sp modelId="{428CB49A-CAC1-48F9-8F1A-DFCDC7952269}">
      <dsp:nvSpPr>
        <dsp:cNvPr id="0" name=""/>
        <dsp:cNvSpPr/>
      </dsp:nvSpPr>
      <dsp:spPr>
        <a:xfrm>
          <a:off x="7485743" y="8109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00E8-CFE1-46B3-BAC7-ADAEFA07CACB}">
      <dsp:nvSpPr>
        <dsp:cNvPr id="0" name=""/>
        <dsp:cNvSpPr/>
      </dsp:nvSpPr>
      <dsp:spPr>
        <a:xfrm>
          <a:off x="6081743" y="17732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300" kern="1200"/>
            <a:t>Qual a solução você vai desenvolver? </a:t>
          </a:r>
          <a:endParaRPr lang="en-US" sz="2300" kern="1200"/>
        </a:p>
      </dsp:txBody>
      <dsp:txXfrm>
        <a:off x="6081743" y="1773232"/>
        <a:ext cx="4320000" cy="648000"/>
      </dsp:txXfrm>
    </dsp:sp>
    <dsp:sp modelId="{FFD52D08-0B76-4297-A4AA-061966AE0A2E}">
      <dsp:nvSpPr>
        <dsp:cNvPr id="0" name=""/>
        <dsp:cNvSpPr/>
      </dsp:nvSpPr>
      <dsp:spPr>
        <a:xfrm>
          <a:off x="6081743" y="2505015"/>
          <a:ext cx="4320000" cy="1765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Nessa parte você deve definir muito bem o que você vai entregar, qual produto seu cliente vai receber, e como ele receberá.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É importante aqui setar as expectativas quanto aos prazos e entregáveis, se for possível já defina um macro cronograma enquanto levanta a necessidade do seu cliente.</a:t>
          </a:r>
          <a:endParaRPr lang="en-US" sz="1700" kern="1200"/>
        </a:p>
      </dsp:txBody>
      <dsp:txXfrm>
        <a:off x="6081743" y="2505015"/>
        <a:ext cx="4320000" cy="1765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145F1-D8E6-4085-B4DF-FC6761E0C6B4}">
      <dsp:nvSpPr>
        <dsp:cNvPr id="0" name=""/>
        <dsp:cNvSpPr/>
      </dsp:nvSpPr>
      <dsp:spPr>
        <a:xfrm>
          <a:off x="1020487" y="90404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85F6-CDFE-4006-8334-2F3BC901EA4B}">
      <dsp:nvSpPr>
        <dsp:cNvPr id="0" name=""/>
        <dsp:cNvSpPr/>
      </dsp:nvSpPr>
      <dsp:spPr>
        <a:xfrm>
          <a:off x="393" y="21119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Quem são os Key Stakeholders?</a:t>
          </a:r>
          <a:endParaRPr lang="en-US" sz="1600" kern="1200"/>
        </a:p>
      </dsp:txBody>
      <dsp:txXfrm>
        <a:off x="393" y="2111971"/>
        <a:ext cx="3138750" cy="470812"/>
      </dsp:txXfrm>
    </dsp:sp>
    <dsp:sp modelId="{661980D9-4697-4C89-8A9E-F5936E65946E}">
      <dsp:nvSpPr>
        <dsp:cNvPr id="0" name=""/>
        <dsp:cNvSpPr/>
      </dsp:nvSpPr>
      <dsp:spPr>
        <a:xfrm>
          <a:off x="393" y="2633648"/>
          <a:ext cx="3138750" cy="81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Quem está comprando a solução?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Quem vai utilizar a solução?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Quem vai dar suporte na solução depois do deploy?</a:t>
          </a:r>
          <a:endParaRPr lang="en-US" sz="1200" kern="1200"/>
        </a:p>
      </dsp:txBody>
      <dsp:txXfrm>
        <a:off x="393" y="2633648"/>
        <a:ext cx="3138750" cy="813639"/>
      </dsp:txXfrm>
    </dsp:sp>
    <dsp:sp modelId="{536AC767-C138-467A-9026-C5BB16914873}">
      <dsp:nvSpPr>
        <dsp:cNvPr id="0" name=""/>
        <dsp:cNvSpPr/>
      </dsp:nvSpPr>
      <dsp:spPr>
        <a:xfrm>
          <a:off x="4708518" y="90404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16033-A164-4050-8CD5-11913E686E46}">
      <dsp:nvSpPr>
        <dsp:cNvPr id="0" name=""/>
        <dsp:cNvSpPr/>
      </dsp:nvSpPr>
      <dsp:spPr>
        <a:xfrm>
          <a:off x="3688425" y="21119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Quem é sua equipe?</a:t>
          </a:r>
          <a:endParaRPr lang="en-US" sz="1600" kern="1200"/>
        </a:p>
      </dsp:txBody>
      <dsp:txXfrm>
        <a:off x="3688425" y="2111971"/>
        <a:ext cx="3138750" cy="470812"/>
      </dsp:txXfrm>
    </dsp:sp>
    <dsp:sp modelId="{4C4FB4D7-F9C1-485A-9B7B-C6C146715709}">
      <dsp:nvSpPr>
        <dsp:cNvPr id="0" name=""/>
        <dsp:cNvSpPr/>
      </dsp:nvSpPr>
      <dsp:spPr>
        <a:xfrm>
          <a:off x="3688425" y="2633648"/>
          <a:ext cx="3138750" cy="81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Você fará tudo com equipe própria? 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Terá parceiros?</a:t>
          </a:r>
          <a:endParaRPr lang="en-US" sz="1200" kern="1200"/>
        </a:p>
      </dsp:txBody>
      <dsp:txXfrm>
        <a:off x="3688425" y="2633648"/>
        <a:ext cx="3138750" cy="813639"/>
      </dsp:txXfrm>
    </dsp:sp>
    <dsp:sp modelId="{DA099895-F782-4F48-8BAE-E98F40D0472B}">
      <dsp:nvSpPr>
        <dsp:cNvPr id="0" name=""/>
        <dsp:cNvSpPr/>
      </dsp:nvSpPr>
      <dsp:spPr>
        <a:xfrm>
          <a:off x="8396550" y="90404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279E3-CC39-4767-9208-AAC6ABA4E77B}">
      <dsp:nvSpPr>
        <dsp:cNvPr id="0" name=""/>
        <dsp:cNvSpPr/>
      </dsp:nvSpPr>
      <dsp:spPr>
        <a:xfrm>
          <a:off x="7376456" y="21119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Quem terá que interagir/integrar com sua solução?</a:t>
          </a:r>
          <a:endParaRPr lang="en-US" sz="1600" kern="1200"/>
        </a:p>
      </dsp:txBody>
      <dsp:txXfrm>
        <a:off x="7376456" y="2111971"/>
        <a:ext cx="3138750" cy="470812"/>
      </dsp:txXfrm>
    </dsp:sp>
    <dsp:sp modelId="{7ED12C7F-9174-474E-8E03-761FADE06064}">
      <dsp:nvSpPr>
        <dsp:cNvPr id="0" name=""/>
        <dsp:cNvSpPr/>
      </dsp:nvSpPr>
      <dsp:spPr>
        <a:xfrm>
          <a:off x="7376456" y="2633648"/>
          <a:ext cx="3138750" cy="81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Existem outras soluções de outras empresas a serem integradas? Quem são os responsáveis por elas?</a:t>
          </a:r>
          <a:endParaRPr lang="en-US" sz="1200" kern="1200"/>
        </a:p>
      </dsp:txBody>
      <dsp:txXfrm>
        <a:off x="7376456" y="2633648"/>
        <a:ext cx="3138750" cy="813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F7BE-5881-492A-838E-10480F96440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14D4C-166D-4F50-B1CA-FE04F146F14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Para que sua solução será utilizada?</a:t>
          </a:r>
          <a:endParaRPr lang="en-US" sz="3500" kern="1200"/>
        </a:p>
      </dsp:txBody>
      <dsp:txXfrm>
        <a:off x="0" y="0"/>
        <a:ext cx="6492875" cy="1276350"/>
      </dsp:txXfrm>
    </dsp:sp>
    <dsp:sp modelId="{AD42910E-D975-4F5A-B18E-00C15621570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24DB2-4C91-4D97-BDD1-9245255A12F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Quais os problemas de negocio do cliente ela otimiza ou resolve?</a:t>
          </a:r>
          <a:endParaRPr lang="en-US" sz="3500" kern="1200"/>
        </a:p>
      </dsp:txBody>
      <dsp:txXfrm>
        <a:off x="0" y="1276350"/>
        <a:ext cx="6492875" cy="1276350"/>
      </dsp:txXfrm>
    </dsp:sp>
    <dsp:sp modelId="{7F3FE04D-D9D6-416C-9050-329A62212A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23C3-8A40-4BA8-B928-15CBA043A00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Qual o valor que ela agrega ao negocio do seu cliente?</a:t>
          </a:r>
          <a:endParaRPr lang="en-US" sz="3500" kern="1200"/>
        </a:p>
      </dsp:txBody>
      <dsp:txXfrm>
        <a:off x="0" y="2552700"/>
        <a:ext cx="6492875" cy="1276350"/>
      </dsp:txXfrm>
    </dsp:sp>
    <dsp:sp modelId="{C6D4287A-A041-48BA-B3C9-243CAB96F8E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53D15-C31B-417C-91CD-D098D2C20A71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Qual vantagem competitiva ela representa ou potencializa?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55E7-3DA6-4886-A873-D9DDC643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71058-9A1E-4153-AC46-36B82387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2F20F-7912-4CDE-BCF1-9906219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0C17B-6E04-41B3-B297-848E9847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4729A-D555-4457-A016-7B50B4D0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3EECA-F4B6-4B9B-97A1-02CC3A87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52EBF-1C3F-41BA-8012-FF9EA7D0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306ED-BA0A-4A71-B447-61B6678A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09DC3-071D-46E4-8E82-495D5F72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B94D9-CCF5-48A2-BB2D-CA5D4819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1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EF1A3-2E28-497B-87C5-625732F17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C1818-A8EB-4D0C-A083-0888D2A1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DFA0F-5DF1-4C41-A12A-C9F73BED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3B8D7-B425-497A-AD0B-048C65B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4962A-0FCB-4762-AFA4-6F7552C0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6FF54-2373-4A37-AC39-722B1FD7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64B86-B1CE-468E-A41E-D6A61613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AF4D3-67BF-40D0-9F50-FF225B7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49090-29BD-4B80-B785-7924865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4806-537C-4B78-B030-5781CF8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98C1-6909-4738-B10C-A3DD7F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F5702C-43FC-49FE-98B4-92CBE281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76054-B93A-4D3F-A482-22B02F3D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825A9-C398-4F7B-B4EC-25E307AA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00B4D-820B-43A5-9923-DB5D4AFC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F0FE3-FCAD-49F1-90DE-B0216BC9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B4010-62A1-4065-B8A9-540111C0E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095C71-1003-4A71-A449-45FD7F5F4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F0E33-E03B-4DA8-9C03-0EE06DF4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AB3238-77F6-4FD5-8E09-730DF851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1B976-D16F-4FAF-92EC-05242D18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72EC7-281D-4102-AE25-BC511FFE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E7E983-3060-4D33-9D41-57910EEF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F73F86-8741-4C56-B726-76357FAB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2BF712-ED66-4DDC-BF7C-C8A4843F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98D676-5222-48AD-AADE-3451BFC5B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98F2BB-E9CF-4815-8300-FCF3191D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369A54-2E85-44C2-A0C7-41C704E5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FE9712-7712-419E-A8D8-4C05EA6C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B2BDA-14DA-4669-8168-0ED29A55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A69910-97E5-44CD-80D1-F7611565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F03D6E-0C5B-417E-956A-968FE836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13D5F0-43BC-4BB4-AA5E-30AD7318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3E9A4B-433F-4B3F-8B79-0C8FE615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FE13E6-FFA7-4DC2-B4B5-85FC6276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115110-F4A2-495D-8434-49674828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8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10784-56A0-41A4-834F-505946D7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08E63-BE8B-41DA-8FA3-45BA47DD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32A14-B0CC-46C5-ADCD-973A9B6D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7E657-3389-47B6-9F08-2880A891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84B23-EB44-4155-B28C-65A3EF30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80242B-BB97-4D6F-AF87-733A4424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01997-0DC5-43AA-9F7B-C993BA28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36E541-C7FE-44DC-BD34-04EBB768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B9D68-C2B8-4098-9C71-46732FBE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46F883-D4F7-404B-BB00-7AA0D4A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B3D00-2683-4A24-A390-441FADC8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F7915-038F-4191-9CBC-CB748456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8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A92C06-1282-431E-A7E2-BE8EC58F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36F8B-2834-45AA-A3CC-8374119B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F6CD1-38B6-46AA-A8B0-CB8B7F013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5A62-80E9-44A2-BAB0-C1004032E120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5D6ED-9E15-4B8E-AF4E-363CD2C62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F57BB-77FB-41B0-88DB-F85E1FDF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4908-FDA9-41B7-8328-F92598D35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tor-zanetti-phd-78a53738/" TargetMode="External"/><Relationship Id="rId2" Type="http://schemas.openxmlformats.org/officeDocument/2006/relationships/hyperlink" Target="mailto:zanetti@saotomasconsultoria.com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asa com gramado e árvores ao fundo&#10;&#10;Descrição gerada automaticamente">
            <a:extLst>
              <a:ext uri="{FF2B5EF4-FFF2-40B4-BE49-F238E27FC236}">
                <a16:creationId xmlns:a16="http://schemas.microsoft.com/office/drawing/2014/main" id="{DF1E302C-E1E0-4BC6-B7C5-709CFAB2E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5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21FAF-1230-4330-B6E8-63B16D83C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841614"/>
            <a:ext cx="3409508" cy="31738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Até a próxima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8D57D5-7715-4D9A-9C7B-4C363F3A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37208"/>
            <a:ext cx="5257800" cy="4582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Vitor Zanetti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zanetti@saotomasconsultoria.com.br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Insta: @vitor.zanetti.ds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pt-BR" sz="1600" dirty="0">
                <a:hlinkClick r:id="rId3"/>
              </a:rPr>
              <a:t>https://www.linkedin.com/in/vitor-zanetti-phd-78a53738/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2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823480-2B8F-4D7D-892F-9355B1E2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080808"/>
                </a:solidFill>
              </a:rPr>
              <a:t>Como estruturar um projeto/proposta</a:t>
            </a:r>
            <a:br>
              <a:rPr lang="pt-BR" sz="3600" dirty="0">
                <a:solidFill>
                  <a:srgbClr val="080808"/>
                </a:solidFill>
              </a:rPr>
            </a:br>
            <a:r>
              <a:rPr lang="pt-BR" sz="3600" dirty="0">
                <a:solidFill>
                  <a:srgbClr val="080808"/>
                </a:solidFill>
              </a:rPr>
              <a:t>de Consultoria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37E5E9-29F8-4190-B837-3A91E1C8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5 perguntas para nunca esquecer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FB7818BF-072A-4274-AA07-D5657AC4B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103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50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969D-6F1A-495D-A89B-1A092C5C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pt-BR" sz="5400" dirty="0"/>
              <a:t>Comece do começo: Por quê?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8F3175-B1A4-4211-A545-54413E4F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13668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4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767E-4298-44CC-8963-EBF99564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pt-BR" sz="5400"/>
              <a:t>O quê?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5D8C4E4-D33A-4251-8594-85EEC08EC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84594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5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93F71-6C45-4B57-A218-407BCD57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Como?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974A6-67B5-4958-9A99-BFC17FD1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pt-BR" sz="1500">
                <a:solidFill>
                  <a:srgbClr val="FEFFFF"/>
                </a:solidFill>
              </a:rPr>
              <a:t>Defina uma metodologia, e siga ela.</a:t>
            </a:r>
          </a:p>
          <a:p>
            <a:pPr lvl="1"/>
            <a:r>
              <a:rPr lang="pt-BR" sz="1500">
                <a:solidFill>
                  <a:srgbClr val="FEFFFF"/>
                </a:solidFill>
              </a:rPr>
              <a:t>É comum consultores não pensarem em como resolverão o problema à priori, porém é de grande importância para o desenho da solução ter uma boa metodologia.</a:t>
            </a:r>
          </a:p>
          <a:p>
            <a:pPr lvl="1"/>
            <a:r>
              <a:rPr lang="pt-BR" sz="1500">
                <a:solidFill>
                  <a:srgbClr val="FEFFFF"/>
                </a:solidFill>
              </a:rPr>
              <a:t>Defina como você resolverá o problema do seu cliente, e como você testará cada solução. Procure descrever os processos que utilizará para chegar na solução desejada.</a:t>
            </a:r>
          </a:p>
          <a:p>
            <a:r>
              <a:rPr lang="pt-BR" sz="1500">
                <a:solidFill>
                  <a:srgbClr val="FEFFFF"/>
                </a:solidFill>
              </a:rPr>
              <a:t>Existe alguma métrica específica que o cliente quer que seja aplicada?</a:t>
            </a:r>
          </a:p>
          <a:p>
            <a:pPr lvl="1"/>
            <a:r>
              <a:rPr lang="pt-BR" sz="1500">
                <a:solidFill>
                  <a:srgbClr val="FEFFFF"/>
                </a:solidFill>
              </a:rPr>
              <a:t>Garanta aqui que você tem as habilidades necessárias para cumprir esse requisito.</a:t>
            </a:r>
          </a:p>
          <a:p>
            <a:r>
              <a:rPr lang="pt-BR" sz="1500">
                <a:solidFill>
                  <a:srgbClr val="FEFFFF"/>
                </a:solidFill>
              </a:rPr>
              <a:t>Defina Métricas de Sucesso/Fracasso</a:t>
            </a:r>
          </a:p>
          <a:p>
            <a:pPr lvl="1"/>
            <a:r>
              <a:rPr lang="pt-BR" sz="1500">
                <a:solidFill>
                  <a:srgbClr val="FEFFFF"/>
                </a:solidFill>
              </a:rPr>
              <a:t>Responda nessa fase o que é esperado de você, como o projeto será julgado um sucesso.</a:t>
            </a:r>
          </a:p>
          <a:p>
            <a:pPr lvl="1"/>
            <a:r>
              <a:rPr lang="pt-BR" sz="1500">
                <a:solidFill>
                  <a:srgbClr val="FEFFFF"/>
                </a:solidFill>
              </a:rPr>
              <a:t>Responda também o que não pode acontecer de nenhuma forma durante o projeto e o que faria o projeto ser um fracasso.</a:t>
            </a:r>
          </a:p>
          <a:p>
            <a:endParaRPr lang="pt-BR" sz="15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FD502-51CF-4EB9-9C69-6BABC0E8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Quem?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FB70F6E-7D53-4D2A-A07D-612EB7A99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77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88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EE1190-0365-4F01-A412-9F16E5BB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Para que?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8AA7286-4735-4B3D-974B-45DD7EF76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3797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6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09D3FA-7BD7-4B7D-825F-A24BDFE1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Modelos – Entendendo a estrutura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2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553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Como estruturar um projeto/proposta de Consultoria</vt:lpstr>
      <vt:lpstr>5 perguntas para nunca esquecer</vt:lpstr>
      <vt:lpstr>Comece do começo: Por quê?</vt:lpstr>
      <vt:lpstr>O quê?</vt:lpstr>
      <vt:lpstr>Como?</vt:lpstr>
      <vt:lpstr>Quem?</vt:lpstr>
      <vt:lpstr>Para que?</vt:lpstr>
      <vt:lpstr>Modelos – Entendendo a estrutura</vt:lpstr>
      <vt:lpstr>Até a próxima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Consultoria</dc:title>
  <dc:creator>Vitor Baccarin Zanetti</dc:creator>
  <cp:lastModifiedBy>Vitor Baccarin Zanetti</cp:lastModifiedBy>
  <cp:revision>6</cp:revision>
  <dcterms:created xsi:type="dcterms:W3CDTF">2020-07-30T14:18:12Z</dcterms:created>
  <dcterms:modified xsi:type="dcterms:W3CDTF">2020-07-31T02:35:24Z</dcterms:modified>
</cp:coreProperties>
</file>