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4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2" d="100"/>
          <a:sy n="72" d="100"/>
        </p:scale>
        <p:origin x="402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3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8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93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3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5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8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3537-68ED-4951-8FEC-721455FA09A6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426AA-054F-43E0-B796-5D485F93D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91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Scratch</a:t>
            </a:r>
            <a:r>
              <a:rPr lang="zh-CN" altLang="en-US" dirty="0"/>
              <a:t>趣味编程（三）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抓瓢虫游戏</a:t>
            </a:r>
          </a:p>
        </p:txBody>
      </p:sp>
    </p:spTree>
    <p:extLst>
      <p:ext uri="{BB962C8B-B14F-4D97-AF65-F5344CB8AC3E}">
        <p14:creationId xmlns:p14="http://schemas.microsoft.com/office/powerpoint/2010/main" val="40370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第五步：点击后分数加一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2" y="2216597"/>
            <a:ext cx="4925645" cy="23628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2957" y="2915478"/>
            <a:ext cx="4397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5.1 </a:t>
            </a:r>
            <a:r>
              <a:rPr lang="zh-CN" altLang="en-US" sz="2800" dirty="0"/>
              <a:t>每次点击到后</a:t>
            </a:r>
            <a:r>
              <a:rPr lang="en-US" altLang="zh-CN" sz="2800" dirty="0"/>
              <a:t>Score</a:t>
            </a:r>
            <a:r>
              <a:rPr lang="zh-CN" altLang="en-US" sz="2800" dirty="0"/>
              <a:t>加一</a:t>
            </a:r>
          </a:p>
        </p:txBody>
      </p:sp>
    </p:spTree>
    <p:extLst>
      <p:ext uri="{BB962C8B-B14F-4D97-AF65-F5344CB8AC3E}">
        <p14:creationId xmlns:p14="http://schemas.microsoft.com/office/powerpoint/2010/main" val="62662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7016"/>
            <a:ext cx="6187486" cy="28793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6295" y="2385391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5.2 </a:t>
            </a:r>
            <a:r>
              <a:rPr lang="zh-CN" altLang="en-US" sz="2800" dirty="0"/>
              <a:t>加一点声音让游戏更好玩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39878" y="4346713"/>
            <a:ext cx="4036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 你也可以加点别的效果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比如每次点击都变颜色</a:t>
            </a:r>
          </a:p>
        </p:txBody>
      </p:sp>
    </p:spTree>
    <p:extLst>
      <p:ext uri="{BB962C8B-B14F-4D97-AF65-F5344CB8AC3E}">
        <p14:creationId xmlns:p14="http://schemas.microsoft.com/office/powerpoint/2010/main" val="200394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第六步：添加结束条件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93" y="1611493"/>
            <a:ext cx="3564880" cy="48936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65166" y="2716696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6.1 </a:t>
            </a:r>
            <a:r>
              <a:rPr lang="zh-CN" altLang="en-US" sz="2800" dirty="0"/>
              <a:t>添加 </a:t>
            </a:r>
            <a:r>
              <a:rPr lang="en-US" altLang="zh-CN" sz="2800" dirty="0"/>
              <a:t>stop </a:t>
            </a:r>
            <a:r>
              <a:rPr lang="zh-CN" altLang="en-US" sz="2800" dirty="0"/>
              <a:t>变量</a:t>
            </a:r>
            <a:endParaRPr lang="en-US" altLang="zh-CN" sz="2800" dirty="0"/>
          </a:p>
          <a:p>
            <a:r>
              <a:rPr lang="zh-CN" altLang="en-US" sz="2800" dirty="0"/>
              <a:t>但是不要显示在游戏中</a:t>
            </a:r>
          </a:p>
        </p:txBody>
      </p:sp>
    </p:spTree>
    <p:extLst>
      <p:ext uri="{BB962C8B-B14F-4D97-AF65-F5344CB8AC3E}">
        <p14:creationId xmlns:p14="http://schemas.microsoft.com/office/powerpoint/2010/main" val="322086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6" y="1805905"/>
            <a:ext cx="4662532" cy="451300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37" y="2968927"/>
            <a:ext cx="4565177" cy="3349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25737" y="887896"/>
            <a:ext cx="3779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6.2</a:t>
            </a:r>
          </a:p>
          <a:p>
            <a:r>
              <a:rPr lang="zh-CN" altLang="en-US" sz="2800" dirty="0"/>
              <a:t>游戏开始时 </a:t>
            </a:r>
            <a:r>
              <a:rPr lang="en-US" altLang="zh-CN" sz="2800" dirty="0"/>
              <a:t>stop </a:t>
            </a:r>
            <a:r>
              <a:rPr lang="zh-CN" altLang="en-US" sz="2800" dirty="0"/>
              <a:t>设为</a:t>
            </a:r>
            <a:r>
              <a:rPr lang="en-US" altLang="zh-CN" sz="2800" dirty="0"/>
              <a:t>0</a:t>
            </a:r>
          </a:p>
          <a:p>
            <a:r>
              <a:rPr lang="zh-CN" altLang="en-US" sz="2800" dirty="0"/>
              <a:t>游戏结束时 </a:t>
            </a:r>
            <a:r>
              <a:rPr lang="en-US" altLang="zh-CN" sz="2800" dirty="0"/>
              <a:t>stop </a:t>
            </a:r>
            <a:r>
              <a:rPr lang="zh-CN" altLang="en-US" sz="2800" dirty="0"/>
              <a:t>设为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054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92" y="1980980"/>
            <a:ext cx="6791262" cy="38466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40592" y="795130"/>
            <a:ext cx="5030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6.3 </a:t>
            </a:r>
            <a:r>
              <a:rPr lang="zh-CN" altLang="en-US" sz="2800" dirty="0"/>
              <a:t>只有当</a:t>
            </a:r>
            <a:r>
              <a:rPr lang="en-US" altLang="zh-CN" sz="2800" dirty="0"/>
              <a:t>stop=0 </a:t>
            </a:r>
            <a:r>
              <a:rPr lang="zh-CN" altLang="en-US" sz="2800" dirty="0"/>
              <a:t>时点击才有效</a:t>
            </a:r>
          </a:p>
        </p:txBody>
      </p:sp>
    </p:spTree>
    <p:extLst>
      <p:ext uri="{BB962C8B-B14F-4D97-AF65-F5344CB8AC3E}">
        <p14:creationId xmlns:p14="http://schemas.microsoft.com/office/powerpoint/2010/main" val="235723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如果成绩超过</a:t>
            </a:r>
            <a:r>
              <a:rPr lang="en-US" altLang="zh-CN" dirty="0"/>
              <a:t>6</a:t>
            </a:r>
            <a:r>
              <a:rPr lang="zh-CN" altLang="en-US" dirty="0"/>
              <a:t>分，则让小瓢虫变大庆祝一下</a:t>
            </a:r>
          </a:p>
        </p:txBody>
      </p:sp>
    </p:spTree>
    <p:extLst>
      <p:ext uri="{BB962C8B-B14F-4D97-AF65-F5344CB8AC3E}">
        <p14:creationId xmlns:p14="http://schemas.microsoft.com/office/powerpoint/2010/main" val="424861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15" y="801850"/>
            <a:ext cx="4100996" cy="51284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7426" y="1027043"/>
            <a:ext cx="423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 </a:t>
            </a:r>
            <a:r>
              <a:rPr lang="en-US" altLang="zh-CN" sz="2800" dirty="0"/>
              <a:t>if-then, repeat </a:t>
            </a:r>
            <a:r>
              <a:rPr lang="zh-CN" altLang="en-US" sz="2800" dirty="0"/>
              <a:t>和 </a:t>
            </a:r>
            <a:r>
              <a:rPr lang="en-US" altLang="zh-CN" sz="2800" dirty="0"/>
              <a:t>wait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970105" y="2816086"/>
            <a:ext cx="57775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* Repeat</a:t>
            </a:r>
            <a:r>
              <a:rPr lang="zh-CN" altLang="en-US" sz="2800" dirty="0">
                <a:solidFill>
                  <a:srgbClr val="FF0000"/>
                </a:solidFill>
              </a:rPr>
              <a:t>中你可以放入任何别的特效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比如改颜色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说话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2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动动脑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如何让游戏变难？</a:t>
            </a:r>
          </a:p>
        </p:txBody>
      </p:sp>
    </p:spTree>
    <p:extLst>
      <p:ext uri="{BB962C8B-B14F-4D97-AF65-F5344CB8AC3E}">
        <p14:creationId xmlns:p14="http://schemas.microsoft.com/office/powerpoint/2010/main" val="313682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Wait </a:t>
            </a:r>
            <a:r>
              <a:rPr lang="zh-CN" altLang="en-US" dirty="0"/>
              <a:t>的时间变短</a:t>
            </a:r>
            <a:endParaRPr lang="en-US" altLang="zh-CN" dirty="0"/>
          </a:p>
          <a:p>
            <a:r>
              <a:rPr lang="zh-CN" altLang="en-US" dirty="0"/>
              <a:t>瓢虫 </a:t>
            </a:r>
            <a:r>
              <a:rPr lang="en-US" altLang="zh-CN" dirty="0"/>
              <a:t>size </a:t>
            </a:r>
            <a:r>
              <a:rPr lang="zh-CN" altLang="en-US" dirty="0"/>
              <a:t>变小</a:t>
            </a:r>
          </a:p>
        </p:txBody>
      </p:sp>
    </p:spTree>
    <p:extLst>
      <p:ext uri="{BB962C8B-B14F-4D97-AF65-F5344CB8AC3E}">
        <p14:creationId xmlns:p14="http://schemas.microsoft.com/office/powerpoint/2010/main" val="175084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570" y="2282415"/>
            <a:ext cx="10515600" cy="1325563"/>
          </a:xfrm>
        </p:spPr>
        <p:txBody>
          <a:bodyPr/>
          <a:lstStyle/>
          <a:p>
            <a:r>
              <a:rPr lang="zh-CN" altLang="en-US" dirty="0"/>
              <a:t>先来看看游戏</a:t>
            </a:r>
          </a:p>
        </p:txBody>
      </p:sp>
    </p:spTree>
    <p:extLst>
      <p:ext uri="{BB962C8B-B14F-4D97-AF65-F5344CB8AC3E}">
        <p14:creationId xmlns:p14="http://schemas.microsoft.com/office/powerpoint/2010/main" val="174223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第一步：修改卡通和背景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删除小猫</a:t>
            </a:r>
            <a:endParaRPr lang="en-US" altLang="zh-CN" dirty="0"/>
          </a:p>
          <a:p>
            <a:r>
              <a:rPr lang="zh-CN" altLang="en-US" dirty="0"/>
              <a:t>通过 </a:t>
            </a:r>
            <a:r>
              <a:rPr lang="en-US" altLang="zh-CN" dirty="0"/>
              <a:t>New Sprite </a:t>
            </a:r>
            <a:r>
              <a:rPr lang="zh-CN" altLang="en-US" dirty="0"/>
              <a:t>添加一只小瓢虫</a:t>
            </a:r>
            <a:endParaRPr lang="en-US" altLang="zh-CN" dirty="0"/>
          </a:p>
          <a:p>
            <a:r>
              <a:rPr lang="zh-CN" altLang="en-US" dirty="0"/>
              <a:t>进入 </a:t>
            </a:r>
            <a:r>
              <a:rPr lang="en-US" altLang="zh-CN" dirty="0"/>
              <a:t>Stage 1 </a:t>
            </a:r>
            <a:r>
              <a:rPr lang="zh-CN" altLang="en-US" dirty="0"/>
              <a:t>的</a:t>
            </a:r>
            <a:r>
              <a:rPr lang="en-US" altLang="zh-CN" dirty="0"/>
              <a:t> backdrops </a:t>
            </a:r>
            <a:r>
              <a:rPr lang="zh-CN" altLang="en-US" dirty="0"/>
              <a:t>页面</a:t>
            </a:r>
            <a:endParaRPr lang="en-US" altLang="zh-CN" dirty="0"/>
          </a:p>
          <a:p>
            <a:r>
              <a:rPr lang="zh-CN" altLang="en-US" dirty="0"/>
              <a:t>选择你喜欢的背景，并把原来的背景删除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10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第二步：让瓢虫不断的隐藏</a:t>
            </a:r>
            <a:r>
              <a:rPr lang="en-US" altLang="zh-CN" dirty="0"/>
              <a:t>/</a:t>
            </a:r>
            <a:r>
              <a:rPr lang="zh-CN" altLang="en-US" dirty="0"/>
              <a:t>出现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96" y="1690688"/>
            <a:ext cx="3979888" cy="39297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9775" y="3275741"/>
            <a:ext cx="34163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2.1</a:t>
            </a:r>
          </a:p>
          <a:p>
            <a:r>
              <a:rPr lang="zh-CN" altLang="en-US" sz="2800" dirty="0"/>
              <a:t>让瓢虫躲起来一秒种</a:t>
            </a:r>
            <a:endParaRPr lang="en-US" altLang="zh-CN" sz="2800" dirty="0"/>
          </a:p>
          <a:p>
            <a:r>
              <a:rPr lang="zh-CN" altLang="en-US" sz="2800" dirty="0"/>
              <a:t>再出现一秒钟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211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171"/>
            <a:ext cx="3485214" cy="4026741"/>
          </a:xfrm>
        </p:spPr>
      </p:pic>
      <p:sp>
        <p:nvSpPr>
          <p:cNvPr id="5" name="文本框 4"/>
          <p:cNvSpPr txBox="1"/>
          <p:nvPr/>
        </p:nvSpPr>
        <p:spPr>
          <a:xfrm>
            <a:off x="5114925" y="3467100"/>
            <a:ext cx="16273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2.2 </a:t>
            </a:r>
          </a:p>
          <a:p>
            <a:r>
              <a:rPr lang="zh-CN" altLang="en-US" sz="2800" dirty="0"/>
              <a:t>重复</a:t>
            </a:r>
            <a:r>
              <a:rPr lang="en-US" altLang="zh-CN" sz="2800" dirty="0"/>
              <a:t>10</a:t>
            </a:r>
            <a:r>
              <a:rPr lang="zh-CN" altLang="en-US" sz="28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57895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4" y="2075279"/>
            <a:ext cx="10581106" cy="42636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0538" y="2703444"/>
            <a:ext cx="446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2.3 </a:t>
            </a:r>
            <a:r>
              <a:rPr lang="zh-CN" altLang="en-US" sz="2800" dirty="0">
                <a:solidFill>
                  <a:schemeClr val="bg1"/>
                </a:solidFill>
              </a:rPr>
              <a:t>每次出现在不同的地方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84644" y="5267739"/>
            <a:ext cx="6191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* </a:t>
            </a:r>
            <a:r>
              <a:rPr lang="zh-CN" altLang="en-US" sz="2800" dirty="0">
                <a:solidFill>
                  <a:srgbClr val="FF0000"/>
                </a:solidFill>
              </a:rPr>
              <a:t>你也可以让它只出现在一小片区域内</a:t>
            </a:r>
          </a:p>
        </p:txBody>
      </p:sp>
    </p:spTree>
    <p:extLst>
      <p:ext uri="{BB962C8B-B14F-4D97-AF65-F5344CB8AC3E}">
        <p14:creationId xmlns:p14="http://schemas.microsoft.com/office/powerpoint/2010/main" val="422927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第三步：添加开始按钮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85" y="1690688"/>
            <a:ext cx="8964118" cy="47671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5357" y="2160104"/>
            <a:ext cx="18774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显示出来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说“抓住我”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19530" y="5777947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你也可以让它说任何别的话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2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第四步：增加计分器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0610"/>
            <a:ext cx="3532414" cy="469375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07" y="1906714"/>
            <a:ext cx="3107719" cy="18333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24939" y="4512365"/>
            <a:ext cx="312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4.1 </a:t>
            </a:r>
            <a:r>
              <a:rPr lang="zh-CN" altLang="en-US" sz="2800" dirty="0"/>
              <a:t>添加 </a:t>
            </a:r>
            <a:r>
              <a:rPr lang="en-US" altLang="zh-CN" sz="2800" dirty="0"/>
              <a:t>Score </a:t>
            </a:r>
            <a:r>
              <a:rPr lang="zh-CN" altLang="en-US" sz="2800" dirty="0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304416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32" y="2190205"/>
            <a:ext cx="6812442" cy="40452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6713" y="2895600"/>
            <a:ext cx="3209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4.2 </a:t>
            </a:r>
            <a:r>
              <a:rPr lang="zh-CN" altLang="en-US" sz="2800" dirty="0"/>
              <a:t>在程序开始时</a:t>
            </a:r>
            <a:endParaRPr lang="en-US" altLang="zh-CN" sz="2800" dirty="0"/>
          </a:p>
          <a:p>
            <a:r>
              <a:rPr lang="zh-CN" altLang="en-US" sz="2800" dirty="0"/>
              <a:t>把 </a:t>
            </a:r>
            <a:r>
              <a:rPr lang="en-US" altLang="zh-CN" sz="2800" dirty="0"/>
              <a:t>Score </a:t>
            </a:r>
            <a:r>
              <a:rPr lang="zh-CN" altLang="en-US" sz="2800" dirty="0"/>
              <a:t>变量设为 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529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265</Words>
  <Application>Microsoft Office PowerPoint</Application>
  <PresentationFormat>宽屏</PresentationFormat>
  <Paragraphs>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Theme</vt:lpstr>
      <vt:lpstr>Scratch趣味编程（三）</vt:lpstr>
      <vt:lpstr>先来看看游戏</vt:lpstr>
      <vt:lpstr>第一步：修改卡通和背景</vt:lpstr>
      <vt:lpstr>第二步：让瓢虫不断的隐藏/出现</vt:lpstr>
      <vt:lpstr>PowerPoint 演示文稿</vt:lpstr>
      <vt:lpstr>PowerPoint 演示文稿</vt:lpstr>
      <vt:lpstr>第三步：添加开始按钮</vt:lpstr>
      <vt:lpstr>第四步：增加计分器</vt:lpstr>
      <vt:lpstr>PowerPoint 演示文稿</vt:lpstr>
      <vt:lpstr>第五步：点击后分数加一</vt:lpstr>
      <vt:lpstr>PowerPoint 演示文稿</vt:lpstr>
      <vt:lpstr>第六步：添加结束条件</vt:lpstr>
      <vt:lpstr>PowerPoint 演示文稿</vt:lpstr>
      <vt:lpstr>PowerPoint 演示文稿</vt:lpstr>
      <vt:lpstr>附加题</vt:lpstr>
      <vt:lpstr>PowerPoint 演示文稿</vt:lpstr>
      <vt:lpstr>动动脑</vt:lpstr>
      <vt:lpstr>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Scratch趣味编程（三）</dc:title>
  <dc:creator>徐雁斐</dc:creator>
  <cp:lastModifiedBy>徐雁斐</cp:lastModifiedBy>
  <cp:revision>52</cp:revision>
  <dcterms:created xsi:type="dcterms:W3CDTF">2016-09-28T01:15:31Z</dcterms:created>
  <dcterms:modified xsi:type="dcterms:W3CDTF">2016-09-28T02:27:49Z</dcterms:modified>
</cp:coreProperties>
</file>