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81407352d_0_29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e81407352d_0_291:notes"/>
          <p:cNvSpPr/>
          <p:nvPr>
            <p:ph idx="2" type="sldImg"/>
          </p:nvPr>
        </p:nvSpPr>
        <p:spPr>
          <a:xfrm>
            <a:off x="216000" y="812520"/>
            <a:ext cx="7127400" cy="400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504000" y="226080"/>
            <a:ext cx="90720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504000" y="1326600"/>
            <a:ext cx="90720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504000" y="3044520"/>
            <a:ext cx="90720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504000" y="226080"/>
            <a:ext cx="90720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504000" y="1326600"/>
            <a:ext cx="44268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5152680" y="1326600"/>
            <a:ext cx="44268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504000" y="3044520"/>
            <a:ext cx="44268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5152680" y="3044520"/>
            <a:ext cx="44268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504000" y="226080"/>
            <a:ext cx="90720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504000" y="1326600"/>
            <a:ext cx="29211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3571560" y="1326600"/>
            <a:ext cx="29211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6639120" y="1326600"/>
            <a:ext cx="29211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504000" y="3044520"/>
            <a:ext cx="29211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5" type="body"/>
          </p:nvPr>
        </p:nvSpPr>
        <p:spPr>
          <a:xfrm>
            <a:off x="3571560" y="3044520"/>
            <a:ext cx="29211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6" type="body"/>
          </p:nvPr>
        </p:nvSpPr>
        <p:spPr>
          <a:xfrm>
            <a:off x="6639120" y="3044520"/>
            <a:ext cx="29211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504000" y="226080"/>
            <a:ext cx="90720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504000" y="226080"/>
            <a:ext cx="90720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504000" y="226080"/>
            <a:ext cx="90720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504000" y="1326600"/>
            <a:ext cx="44268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5152680" y="1326600"/>
            <a:ext cx="44268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504000" y="226080"/>
            <a:ext cx="90720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504000" y="226080"/>
            <a:ext cx="90720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504000" y="1326600"/>
            <a:ext cx="44268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5152680" y="1326600"/>
            <a:ext cx="44268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504000" y="3044520"/>
            <a:ext cx="44268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504000" y="226080"/>
            <a:ext cx="90720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504000" y="1326600"/>
            <a:ext cx="44268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5152680" y="1326600"/>
            <a:ext cx="44268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5152680" y="3044520"/>
            <a:ext cx="44268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504000" y="226080"/>
            <a:ext cx="90720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504000" y="1326600"/>
            <a:ext cx="44268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5152680" y="1326600"/>
            <a:ext cx="44268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504000" y="3044520"/>
            <a:ext cx="90720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226080"/>
            <a:ext cx="90711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326600"/>
            <a:ext cx="9071100" cy="3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6052198" y="2160000"/>
            <a:ext cx="1440000" cy="1223997"/>
          </a:xfrm>
          <a:custGeom>
            <a:rect b="b" l="l" r="r" t="t"/>
            <a:pathLst>
              <a:path extrusionOk="0" h="3402" w="4001">
                <a:moveTo>
                  <a:pt x="1000" y="0"/>
                </a:moveTo>
                <a:lnTo>
                  <a:pt x="3000" y="0"/>
                </a:lnTo>
                <a:lnTo>
                  <a:pt x="4000" y="1700"/>
                </a:lnTo>
                <a:lnTo>
                  <a:pt x="3000" y="3401"/>
                </a:lnTo>
                <a:lnTo>
                  <a:pt x="1000" y="3401"/>
                </a:lnTo>
                <a:lnTo>
                  <a:pt x="0" y="1700"/>
                </a:lnTo>
                <a:lnTo>
                  <a:pt x="100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000" lIns="89975" spcFirstLastPara="1" rIns="89975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Åpne publi-</a:t>
            </a:r>
            <a:endParaRPr sz="18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kasjoner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4895981" y="1511994"/>
            <a:ext cx="1440000" cy="1223997"/>
          </a:xfrm>
          <a:custGeom>
            <a:rect b="b" l="l" r="r" t="t"/>
            <a:pathLst>
              <a:path extrusionOk="0" h="3402" w="4001">
                <a:moveTo>
                  <a:pt x="1000" y="0"/>
                </a:moveTo>
                <a:lnTo>
                  <a:pt x="3000" y="0"/>
                </a:lnTo>
                <a:lnTo>
                  <a:pt x="4000" y="1700"/>
                </a:lnTo>
                <a:lnTo>
                  <a:pt x="3000" y="3401"/>
                </a:lnTo>
                <a:lnTo>
                  <a:pt x="1000" y="3401"/>
                </a:lnTo>
                <a:lnTo>
                  <a:pt x="0" y="1700"/>
                </a:lnTo>
                <a:lnTo>
                  <a:pt x="100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000" lIns="89975" spcFirstLastPara="1" rIns="89975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Åpen fagfelle-</a:t>
            </a:r>
            <a:endParaRPr sz="18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vurdering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p14"/>
          <p:cNvCxnSpPr>
            <a:stCxn id="63" idx="3"/>
            <a:endCxn id="64" idx="1"/>
          </p:cNvCxnSpPr>
          <p:nvPr/>
        </p:nvCxnSpPr>
        <p:spPr>
          <a:xfrm>
            <a:off x="1710244" y="2759019"/>
            <a:ext cx="4677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4"/>
          <p:cNvSpPr/>
          <p:nvPr/>
        </p:nvSpPr>
        <p:spPr>
          <a:xfrm>
            <a:off x="1403969" y="2160000"/>
            <a:ext cx="1440000" cy="1223997"/>
          </a:xfrm>
          <a:custGeom>
            <a:rect b="b" l="l" r="r" t="t"/>
            <a:pathLst>
              <a:path extrusionOk="0" h="3402" w="4001">
                <a:moveTo>
                  <a:pt x="1000" y="0"/>
                </a:moveTo>
                <a:lnTo>
                  <a:pt x="3000" y="0"/>
                </a:lnTo>
                <a:lnTo>
                  <a:pt x="4000" y="1700"/>
                </a:lnTo>
                <a:lnTo>
                  <a:pt x="3000" y="3401"/>
                </a:lnTo>
                <a:lnTo>
                  <a:pt x="1000" y="3401"/>
                </a:lnTo>
                <a:lnTo>
                  <a:pt x="0" y="1700"/>
                </a:lnTo>
                <a:lnTo>
                  <a:pt x="100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000" lIns="89975" spcFirstLastPara="1" rIns="89975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Åpen notatblokk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3728079" y="2160000"/>
            <a:ext cx="1440000" cy="1223997"/>
          </a:xfrm>
          <a:custGeom>
            <a:rect b="b" l="l" r="r" t="t"/>
            <a:pathLst>
              <a:path extrusionOk="0" h="3402" w="4001">
                <a:moveTo>
                  <a:pt x="1000" y="0"/>
                </a:moveTo>
                <a:lnTo>
                  <a:pt x="3000" y="0"/>
                </a:lnTo>
                <a:lnTo>
                  <a:pt x="4000" y="1700"/>
                </a:lnTo>
                <a:lnTo>
                  <a:pt x="3000" y="3401"/>
                </a:lnTo>
                <a:lnTo>
                  <a:pt x="1000" y="3401"/>
                </a:lnTo>
                <a:lnTo>
                  <a:pt x="0" y="1700"/>
                </a:lnTo>
                <a:lnTo>
                  <a:pt x="100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000" lIns="89975" spcFirstLastPara="1" rIns="89975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Åpne </a:t>
            </a:r>
            <a:endParaRPr sz="18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data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2555969" y="2832360"/>
            <a:ext cx="1440000" cy="1223997"/>
          </a:xfrm>
          <a:custGeom>
            <a:rect b="b" l="l" r="r" t="t"/>
            <a:pathLst>
              <a:path extrusionOk="0" h="3402" w="4001">
                <a:moveTo>
                  <a:pt x="1000" y="0"/>
                </a:moveTo>
                <a:lnTo>
                  <a:pt x="3000" y="0"/>
                </a:lnTo>
                <a:lnTo>
                  <a:pt x="4000" y="1700"/>
                </a:lnTo>
                <a:lnTo>
                  <a:pt x="3000" y="3401"/>
                </a:lnTo>
                <a:lnTo>
                  <a:pt x="1000" y="3401"/>
                </a:lnTo>
                <a:lnTo>
                  <a:pt x="0" y="1700"/>
                </a:lnTo>
                <a:lnTo>
                  <a:pt x="100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000" lIns="89975" spcFirstLastPara="1" rIns="89975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Åpen kildekode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7235975" y="2832360"/>
            <a:ext cx="1440000" cy="1223997"/>
          </a:xfrm>
          <a:custGeom>
            <a:rect b="b" l="l" r="r" t="t"/>
            <a:pathLst>
              <a:path extrusionOk="0" h="3402" w="4001">
                <a:moveTo>
                  <a:pt x="1000" y="0"/>
                </a:moveTo>
                <a:lnTo>
                  <a:pt x="3000" y="0"/>
                </a:lnTo>
                <a:lnTo>
                  <a:pt x="4000" y="1700"/>
                </a:lnTo>
                <a:lnTo>
                  <a:pt x="3000" y="3401"/>
                </a:lnTo>
                <a:lnTo>
                  <a:pt x="1000" y="3401"/>
                </a:lnTo>
                <a:lnTo>
                  <a:pt x="0" y="1700"/>
                </a:lnTo>
                <a:lnTo>
                  <a:pt x="100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000" lIns="89975" spcFirstLastPara="1" rIns="89975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Åpne fag-</a:t>
            </a:r>
            <a:endParaRPr sz="18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nettverk</a:t>
            </a:r>
            <a:endParaRPr sz="1800"/>
          </a:p>
        </p:txBody>
      </p:sp>
      <p:sp>
        <p:nvSpPr>
          <p:cNvPr id="69" name="Google Shape;69;p14"/>
          <p:cNvSpPr/>
          <p:nvPr/>
        </p:nvSpPr>
        <p:spPr>
          <a:xfrm>
            <a:off x="3728095" y="815984"/>
            <a:ext cx="1440000" cy="1223997"/>
          </a:xfrm>
          <a:custGeom>
            <a:rect b="b" l="l" r="r" t="t"/>
            <a:pathLst>
              <a:path extrusionOk="0" h="3402" w="4001">
                <a:moveTo>
                  <a:pt x="1000" y="0"/>
                </a:moveTo>
                <a:lnTo>
                  <a:pt x="3000" y="0"/>
                </a:lnTo>
                <a:lnTo>
                  <a:pt x="4000" y="1700"/>
                </a:lnTo>
                <a:lnTo>
                  <a:pt x="3000" y="3401"/>
                </a:lnTo>
                <a:lnTo>
                  <a:pt x="1000" y="3401"/>
                </a:lnTo>
                <a:lnTo>
                  <a:pt x="0" y="1700"/>
                </a:lnTo>
                <a:lnTo>
                  <a:pt x="100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000" lIns="89975" spcFirstLastPara="1" rIns="89975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Folke-</a:t>
            </a:r>
            <a:endParaRPr sz="18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forskning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052193" y="3458778"/>
            <a:ext cx="1440000" cy="1223997"/>
          </a:xfrm>
          <a:custGeom>
            <a:rect b="b" l="l" r="r" t="t"/>
            <a:pathLst>
              <a:path extrusionOk="0" h="3402" w="4001">
                <a:moveTo>
                  <a:pt x="1000" y="0"/>
                </a:moveTo>
                <a:lnTo>
                  <a:pt x="3000" y="0"/>
                </a:lnTo>
                <a:lnTo>
                  <a:pt x="4000" y="1700"/>
                </a:lnTo>
                <a:lnTo>
                  <a:pt x="3000" y="3401"/>
                </a:lnTo>
                <a:lnTo>
                  <a:pt x="1000" y="3401"/>
                </a:lnTo>
                <a:lnTo>
                  <a:pt x="0" y="1700"/>
                </a:lnTo>
                <a:lnTo>
                  <a:pt x="100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000" lIns="89975" spcFirstLastPara="1" rIns="89975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Åpent lærings-</a:t>
            </a:r>
            <a:endParaRPr sz="18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materiell</a:t>
            </a:r>
            <a:endParaRPr sz="1800"/>
          </a:p>
        </p:txBody>
      </p:sp>
      <p:sp>
        <p:nvSpPr>
          <p:cNvPr id="71" name="Google Shape;71;p14"/>
          <p:cNvSpPr/>
          <p:nvPr/>
        </p:nvSpPr>
        <p:spPr>
          <a:xfrm>
            <a:off x="215969" y="1511994"/>
            <a:ext cx="1440000" cy="1223997"/>
          </a:xfrm>
          <a:custGeom>
            <a:rect b="b" l="l" r="r" t="t"/>
            <a:pathLst>
              <a:path extrusionOk="0" h="3402" w="4001">
                <a:moveTo>
                  <a:pt x="1000" y="0"/>
                </a:moveTo>
                <a:lnTo>
                  <a:pt x="3000" y="0"/>
                </a:lnTo>
                <a:lnTo>
                  <a:pt x="4000" y="1700"/>
                </a:lnTo>
                <a:lnTo>
                  <a:pt x="3000" y="3401"/>
                </a:lnTo>
                <a:lnTo>
                  <a:pt x="1000" y="3401"/>
                </a:lnTo>
                <a:lnTo>
                  <a:pt x="0" y="1700"/>
                </a:lnTo>
                <a:lnTo>
                  <a:pt x="100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000" lIns="89975" spcFirstLastPara="1" rIns="89975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Åpen søknad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215969" y="2832360"/>
            <a:ext cx="1440000" cy="1223997"/>
          </a:xfrm>
          <a:custGeom>
            <a:rect b="b" l="l" r="r" t="t"/>
            <a:pathLst>
              <a:path extrusionOk="0" h="3402" w="4001">
                <a:moveTo>
                  <a:pt x="1000" y="0"/>
                </a:moveTo>
                <a:lnTo>
                  <a:pt x="3000" y="0"/>
                </a:lnTo>
                <a:lnTo>
                  <a:pt x="4000" y="1700"/>
                </a:lnTo>
                <a:lnTo>
                  <a:pt x="3000" y="3401"/>
                </a:lnTo>
                <a:lnTo>
                  <a:pt x="1000" y="3401"/>
                </a:lnTo>
                <a:lnTo>
                  <a:pt x="0" y="1700"/>
                </a:lnTo>
                <a:lnTo>
                  <a:pt x="100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000" lIns="89975" spcFirstLastPara="1" rIns="89975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Åpen vurdering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7189624" y="1511994"/>
            <a:ext cx="1440000" cy="1223997"/>
          </a:xfrm>
          <a:custGeom>
            <a:rect b="b" l="l" r="r" t="t"/>
            <a:pathLst>
              <a:path extrusionOk="0" h="3402" w="4001">
                <a:moveTo>
                  <a:pt x="1000" y="0"/>
                </a:moveTo>
                <a:lnTo>
                  <a:pt x="3000" y="0"/>
                </a:lnTo>
                <a:lnTo>
                  <a:pt x="4000" y="1700"/>
                </a:lnTo>
                <a:lnTo>
                  <a:pt x="3000" y="3401"/>
                </a:lnTo>
                <a:lnTo>
                  <a:pt x="1000" y="3401"/>
                </a:lnTo>
                <a:lnTo>
                  <a:pt x="0" y="1700"/>
                </a:lnTo>
                <a:lnTo>
                  <a:pt x="100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000" lIns="89975" spcFirstLastPara="1" rIns="89975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Åpne siteringer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2555969" y="1511994"/>
            <a:ext cx="1440000" cy="1223997"/>
          </a:xfrm>
          <a:custGeom>
            <a:rect b="b" l="l" r="r" t="t"/>
            <a:pathLst>
              <a:path extrusionOk="0" h="3402" w="4001">
                <a:moveTo>
                  <a:pt x="1000" y="0"/>
                </a:moveTo>
                <a:lnTo>
                  <a:pt x="3000" y="0"/>
                </a:lnTo>
                <a:lnTo>
                  <a:pt x="4000" y="1700"/>
                </a:lnTo>
                <a:lnTo>
                  <a:pt x="3000" y="3401"/>
                </a:lnTo>
                <a:lnTo>
                  <a:pt x="1000" y="3401"/>
                </a:lnTo>
                <a:lnTo>
                  <a:pt x="0" y="1700"/>
                </a:lnTo>
                <a:lnTo>
                  <a:pt x="100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000" lIns="89975" spcFirstLastPara="1" rIns="89975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Åpne metoder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8387993" y="2160000"/>
            <a:ext cx="1440000" cy="1223997"/>
          </a:xfrm>
          <a:custGeom>
            <a:rect b="b" l="l" r="r" t="t"/>
            <a:pathLst>
              <a:path extrusionOk="0" h="3402" w="4001">
                <a:moveTo>
                  <a:pt x="1000" y="0"/>
                </a:moveTo>
                <a:lnTo>
                  <a:pt x="3000" y="0"/>
                </a:lnTo>
                <a:lnTo>
                  <a:pt x="4000" y="1700"/>
                </a:lnTo>
                <a:lnTo>
                  <a:pt x="3000" y="3401"/>
                </a:lnTo>
                <a:lnTo>
                  <a:pt x="1000" y="3401"/>
                </a:lnTo>
                <a:lnTo>
                  <a:pt x="0" y="1700"/>
                </a:lnTo>
                <a:lnTo>
                  <a:pt x="100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000" lIns="89975" spcFirstLastPara="1" rIns="89975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Åpen evaluering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4895981" y="2832360"/>
            <a:ext cx="1440000" cy="1223997"/>
          </a:xfrm>
          <a:custGeom>
            <a:rect b="b" l="l" r="r" t="t"/>
            <a:pathLst>
              <a:path extrusionOk="0" h="3402" w="4001">
                <a:moveTo>
                  <a:pt x="1000" y="0"/>
                </a:moveTo>
                <a:lnTo>
                  <a:pt x="3000" y="0"/>
                </a:lnTo>
                <a:lnTo>
                  <a:pt x="4000" y="1700"/>
                </a:lnTo>
                <a:lnTo>
                  <a:pt x="3000" y="3401"/>
                </a:lnTo>
                <a:lnTo>
                  <a:pt x="1000" y="3401"/>
                </a:lnTo>
                <a:lnTo>
                  <a:pt x="0" y="1700"/>
                </a:lnTo>
                <a:lnTo>
                  <a:pt x="100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000" lIns="89975" spcFirstLastPara="1" rIns="89975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Åpne manu-</a:t>
            </a:r>
            <a:endParaRPr sz="18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skripter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