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/>
        </p:nvGrpSpPr>
        <p:grpSpPr>
          <a:xfrm>
            <a:off x="-1203532" y="-3756"/>
            <a:ext cx="10347533" cy="6861756"/>
            <a:chOff x="-1604709" y="-3756"/>
            <a:chExt cx="13796710" cy="6861756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116" y="2395728"/>
            <a:ext cx="5308092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116" y="3721608"/>
            <a:ext cx="5308092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ru-RU" noProof="0" smtClean="0"/>
              <a:t>Образец подзаголовка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24" y="1517715"/>
            <a:ext cx="3888328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5623" y="1517715"/>
            <a:ext cx="3888328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3659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667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99686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82700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6571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921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22934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05948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88961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71974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/>
        </p:nvCxnSpPr>
        <p:spPr>
          <a:xfrm>
            <a:off x="93176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/>
        </p:nvCxnSpPr>
        <p:spPr>
          <a:xfrm>
            <a:off x="261477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/>
        </p:nvCxnSpPr>
        <p:spPr>
          <a:xfrm>
            <a:off x="4297793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/>
        </p:nvCxnSpPr>
        <p:spPr>
          <a:xfrm>
            <a:off x="598080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/>
        </p:nvCxnSpPr>
        <p:spPr>
          <a:xfrm>
            <a:off x="766381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0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3127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9683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0" y="4240093"/>
            <a:ext cx="7051505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82566" y="1444650"/>
            <a:ext cx="5661385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5" y="1444650"/>
            <a:ext cx="2523797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5" y="1444650"/>
            <a:ext cx="2523797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217" y="1444650"/>
            <a:ext cx="5770733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5161475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2931" y="2807208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70181" y="3429000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/>
        </p:nvSpPr>
        <p:spPr>
          <a:xfrm rot="13500000">
            <a:off x="-1302864" y="-162471"/>
            <a:ext cx="6043521" cy="6320308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/>
        </p:nvSpPr>
        <p:spPr>
          <a:xfrm rot="13500000">
            <a:off x="-1614363" y="-997743"/>
            <a:ext cx="6043521" cy="675666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/>
        </p:nvSpPr>
        <p:spPr>
          <a:xfrm rot="18900000" flipH="1">
            <a:off x="-2010864" y="-465959"/>
            <a:ext cx="647933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/>
        </p:nvSpPr>
        <p:spPr>
          <a:xfrm>
            <a:off x="0" y="1"/>
            <a:ext cx="9144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/>
        </p:nvSpPr>
        <p:spPr>
          <a:xfrm rot="16200000" flipV="1">
            <a:off x="1112261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/>
        </p:nvSpPr>
        <p:spPr>
          <a:xfrm rot="5400000" flipV="1">
            <a:off x="3597488" y="782783"/>
            <a:ext cx="6326154" cy="47605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/>
        </p:nvSpPr>
        <p:spPr>
          <a:xfrm rot="2700000">
            <a:off x="6700970" y="2066798"/>
            <a:ext cx="4406148" cy="397442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/>
        </p:nvSpPr>
        <p:spPr>
          <a:xfrm rot="8100000" flipH="1">
            <a:off x="7187681" y="1088097"/>
            <a:ext cx="3804135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/>
        </p:nvGrpSpPr>
        <p:grpSpPr>
          <a:xfrm rot="16200000">
            <a:off x="132239" y="-689051"/>
            <a:ext cx="1532001" cy="1369847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/>
        </p:nvGrpSpPr>
        <p:grpSpPr>
          <a:xfrm rot="16200000">
            <a:off x="1392345" y="-373940"/>
            <a:ext cx="818398" cy="73962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ru-RU" noProof="0" smtClean="0"/>
              <a:t>Образец текста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xmlns="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/>
        </p:nvGrpSpPr>
        <p:grpSpPr>
          <a:xfrm>
            <a:off x="7332057" y="2057401"/>
            <a:ext cx="331016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/>
        </p:nvGrpSpPr>
        <p:grpSpPr>
          <a:xfrm rot="16200000" flipH="1">
            <a:off x="7303720" y="6409175"/>
            <a:ext cx="1052473" cy="907084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ru-RU" noProof="0" smtClean="0"/>
              <a:t>Образец текста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/>
        </p:nvSpPr>
        <p:spPr>
          <a:xfrm>
            <a:off x="400049" y="914400"/>
            <a:ext cx="1458686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717745" y="923306"/>
            <a:ext cx="753836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3200401"/>
            <a:ext cx="5663293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6"/>
            <a:ext cx="5038725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7275" y="1749570"/>
            <a:ext cx="702945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24" y="1825625"/>
            <a:ext cx="8411426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6" y="1681163"/>
            <a:ext cx="3868340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5609" y="1681163"/>
            <a:ext cx="3868341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376" y="2505075"/>
            <a:ext cx="3868340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56559" y="2505075"/>
            <a:ext cx="3887391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smtClean="0"/>
              <a:t>Образец заголовка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115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4375" y="6356351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23B3-4D5D-4FE8-BF2B-189AB4B573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/>
        </p:nvSpPr>
        <p:spPr>
          <a:xfrm>
            <a:off x="0" y="2"/>
            <a:ext cx="9144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/>
        </p:nvSpPr>
        <p:spPr>
          <a:xfrm>
            <a:off x="0" y="2"/>
            <a:ext cx="9144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333375" y="542926"/>
            <a:ext cx="8410575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8439150" y="6315076"/>
            <a:ext cx="30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ВК Менеджер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Петрунин Александр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Интро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3999" cy="440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437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категории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43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для групп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3999" cy="436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Теги фильтра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Для групп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ru-RU" dirty="0" smtClean="0"/>
              <a:t>Для событий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6391" t="49024" r="26391" b="29492"/>
          <a:stretch>
            <a:fillRect/>
          </a:stretch>
        </p:blipFill>
        <p:spPr bwMode="auto">
          <a:xfrm>
            <a:off x="4857752" y="3571876"/>
            <a:ext cx="390960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l="26391" t="14844" r="26391" b="32422"/>
          <a:stretch>
            <a:fillRect/>
          </a:stretch>
        </p:blipFill>
        <p:spPr bwMode="auto">
          <a:xfrm>
            <a:off x="428596" y="2786058"/>
            <a:ext cx="3857652" cy="242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1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781"/>
          <a:stretch>
            <a:fillRect/>
          </a:stretch>
        </p:blipFill>
        <p:spPr bwMode="auto">
          <a:xfrm>
            <a:off x="0" y="1357298"/>
            <a:ext cx="9144000" cy="447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57298"/>
            <a:ext cx="9143999" cy="438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достиг цели – создал приложение.</a:t>
            </a:r>
          </a:p>
          <a:p>
            <a:r>
              <a:rPr lang="ru-RU" dirty="0" smtClean="0"/>
              <a:t>Мной была проделана крупная работа, благодаря которой я познакомился с новыми технологиями и испытал их в практическом применении. </a:t>
            </a:r>
          </a:p>
          <a:p>
            <a:r>
              <a:rPr lang="ru-RU" dirty="0" smtClean="0"/>
              <a:t>Это приложение я планирую развивать, оно будет шаблоном для применения новых знаний по изученным технологиям.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Перспективы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Усовершенствовать фильтрацию и поиск групп</a:t>
            </a:r>
          </a:p>
          <a:p>
            <a:r>
              <a:rPr lang="ru-RU" dirty="0" smtClean="0"/>
              <a:t>Развить социальный аспект: поиск нужных групп у друзей, </a:t>
            </a:r>
            <a:r>
              <a:rPr lang="ru-RU" dirty="0" err="1" smtClean="0"/>
              <a:t>шэринг</a:t>
            </a:r>
            <a:r>
              <a:rPr lang="ru-RU" dirty="0" smtClean="0"/>
              <a:t> и статистика по качеству потребляемого </a:t>
            </a:r>
            <a:r>
              <a:rPr lang="ru-RU" dirty="0" err="1" smtClean="0"/>
              <a:t>контента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Организовать работу с множеством клиентов</a:t>
            </a:r>
          </a:p>
          <a:p>
            <a:r>
              <a:rPr lang="ru-RU" dirty="0" smtClean="0"/>
              <a:t>Оформить приложение в виде </a:t>
            </a:r>
            <a:r>
              <a:rPr lang="en-US" dirty="0" smtClean="0"/>
              <a:t>VK </a:t>
            </a:r>
            <a:r>
              <a:rPr lang="en-US" dirty="0" err="1" smtClean="0"/>
              <a:t>MiniApp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Информационный шум влияет на качество восприятия полезной информации. </a:t>
            </a:r>
          </a:p>
          <a:p>
            <a:pPr algn="ctr"/>
            <a:r>
              <a:rPr lang="ru-RU" dirty="0" smtClean="0"/>
              <a:t>Основной барьер между Вами и Вашими целями – перегруженные ленты социальных сетей, огромное количество потоков ненужной информации.</a:t>
            </a:r>
          </a:p>
          <a:p>
            <a:pPr algn="ctr">
              <a:buNone/>
            </a:pPr>
            <a:r>
              <a:rPr lang="ru-RU" dirty="0" smtClean="0"/>
              <a:t>Необходимо избавиться от груза излишних источников информации, неактуальных и бесполезных для Вас.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ВКонтакте</a:t>
            </a:r>
            <a:r>
              <a:rPr lang="ru-RU" dirty="0" smtClean="0"/>
              <a:t> – это популярная социальная сеть, в которой Мы все </a:t>
            </a:r>
            <a:r>
              <a:rPr lang="ru-RU" dirty="0" err="1" smtClean="0"/>
              <a:t>прокрастинируем</a:t>
            </a:r>
            <a:r>
              <a:rPr lang="ru-RU" dirty="0" smtClean="0"/>
              <a:t>. </a:t>
            </a:r>
          </a:p>
          <a:p>
            <a:pPr algn="ctr"/>
            <a:r>
              <a:rPr lang="ru-RU" dirty="0" smtClean="0"/>
              <a:t>В ней есть огромный образовательный потенциал с множеством интересных </a:t>
            </a:r>
            <a:r>
              <a:rPr lang="ru-RU" dirty="0" err="1" smtClean="0"/>
              <a:t>пабликов</a:t>
            </a:r>
            <a:r>
              <a:rPr lang="ru-RU" dirty="0" smtClean="0"/>
              <a:t>, но чаще всего посты  от полезных групп в ленте разбавлены тонной отвлекающего от познания </a:t>
            </a:r>
            <a:r>
              <a:rPr lang="ru-RU" dirty="0" err="1" smtClean="0"/>
              <a:t>метериала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/>
              <a:t> У каждого человека свой интерес, и каждый сам должен определить для себя, от чего он должен избавиться для движения вперед.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 – создать </a:t>
            </a:r>
            <a:r>
              <a:rPr lang="en-US" dirty="0" smtClean="0"/>
              <a:t>web</a:t>
            </a:r>
            <a:r>
              <a:rPr lang="ru-RU" dirty="0" smtClean="0"/>
              <a:t>-приложение для удаления ненужных групп, захламляющих информационную ленту соц. сети </a:t>
            </a:r>
            <a:r>
              <a:rPr lang="ru-RU" dirty="0" err="1" smtClean="0"/>
              <a:t>ВКонтакте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/>
              <a:t>Это приложение должно помочь пользователям ВК отсортировать полезные для них источники информации, быстро удалить ненужные.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32524" y="1517715"/>
            <a:ext cx="4168038" cy="46592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4" name="Содержимое 23"/>
          <p:cNvSpPr>
            <a:spLocks noGrp="1"/>
          </p:cNvSpPr>
          <p:nvPr>
            <p:ph sz="half" idx="2"/>
          </p:nvPr>
        </p:nvSpPr>
        <p:spPr>
          <a:xfrm>
            <a:off x="5072065" y="1517715"/>
            <a:ext cx="3671885" cy="4659248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Мой </a:t>
            </a:r>
            <a:r>
              <a:rPr lang="en-US" dirty="0" smtClean="0"/>
              <a:t>API </a:t>
            </a:r>
            <a:r>
              <a:rPr lang="ru-RU" dirty="0" smtClean="0"/>
              <a:t>для групп пользователей</a:t>
            </a:r>
            <a:endParaRPr lang="ru-RU" dirty="0"/>
          </a:p>
        </p:txBody>
      </p:sp>
      <p:pic>
        <p:nvPicPr>
          <p:cNvPr id="1026" name="Picture 2" descr="https://cdn-images-1.medium.com/max/1200/1*4lHO5COASGSDjtyECMVjQ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3929050" cy="39290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286124"/>
            <a:ext cx="2933709" cy="251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AutoShape 5" descr="https://rabbitbasics.com/wp-content/uploads/2019/06/dzx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https://rabbitbasics.com/wp-content/uploads/2019/06/dzx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3" name="AutoShape 9" descr="https://rabbitbasics.com/wp-content/uploads/2019/06/dzx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5" name="AutoShape 11" descr="https://rabbitbasics.com/wp-content/uploads/2019/06/dzx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7" name="Picture 13" descr="https://shwanoff.ru/wp-content/uploads/2017/12/bootstrap-soci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714752"/>
            <a:ext cx="3833759" cy="20127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«Маршруты» приложения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Интро</a:t>
            </a:r>
            <a:endParaRPr lang="ru-RU" dirty="0" smtClean="0"/>
          </a:p>
          <a:p>
            <a:r>
              <a:rPr lang="ru-RU" dirty="0" smtClean="0"/>
              <a:t>Логин – вход пользователя </a:t>
            </a:r>
          </a:p>
          <a:p>
            <a:r>
              <a:rPr lang="ru-RU" dirty="0" smtClean="0"/>
              <a:t>Выбор категории для последующей работы</a:t>
            </a:r>
          </a:p>
          <a:p>
            <a:r>
              <a:rPr lang="ru-RU" dirty="0" smtClean="0"/>
              <a:t>Соответствующий фильтр для категории </a:t>
            </a:r>
          </a:p>
          <a:p>
            <a:r>
              <a:rPr lang="ru-RU" dirty="0" smtClean="0"/>
              <a:t>Страница отфильтрованных групп с функцией удаления.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786058"/>
            <a:ext cx="8411426" cy="2389193"/>
          </a:xfrm>
        </p:spPr>
        <p:txBody>
          <a:bodyPr/>
          <a:lstStyle/>
          <a:p>
            <a:r>
              <a:rPr lang="ru-RU" dirty="0" smtClean="0"/>
              <a:t>При авторизации пользователя приложение получает доступ к </a:t>
            </a:r>
            <a:r>
              <a:rPr lang="en-US" dirty="0" smtClean="0"/>
              <a:t>VK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с определенными разрешениями:</a:t>
            </a:r>
          </a:p>
          <a:p>
            <a:pPr lvl="1"/>
            <a:r>
              <a:rPr lang="ru-RU" dirty="0" smtClean="0"/>
              <a:t>доступ к информации о пользователе и его группах</a:t>
            </a:r>
          </a:p>
          <a:p>
            <a:pPr lvl="1"/>
            <a:r>
              <a:rPr lang="ru-RU" dirty="0" smtClean="0"/>
              <a:t>доступ к взаимодействию с группами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сокращения времени ожидания при запросе групп определенной тематики было создано </a:t>
            </a:r>
            <a:r>
              <a:rPr lang="en-US" dirty="0" err="1" smtClean="0"/>
              <a:t>api</a:t>
            </a:r>
            <a:r>
              <a:rPr lang="ru-RU" dirty="0" smtClean="0"/>
              <a:t>, работающее с локальными списками, </a:t>
            </a:r>
            <a:r>
              <a:rPr lang="ru-RU" dirty="0" err="1" smtClean="0"/>
              <a:t>предзагруженными</a:t>
            </a:r>
            <a:r>
              <a:rPr lang="ru-RU" dirty="0" smtClean="0"/>
              <a:t> при авторизации пользователя.</a:t>
            </a:r>
          </a:p>
          <a:p>
            <a:r>
              <a:rPr lang="ru-RU" dirty="0" smtClean="0"/>
              <a:t>У групп ВК нет определенного деления на категории, поэтому поиск и фильтрация групп несовершенна. Реализацию этих функций я перенес в </a:t>
            </a:r>
            <a:r>
              <a:rPr lang="en-US" dirty="0" err="1" smtClean="0"/>
              <a:t>api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2524" y="2357429"/>
            <a:ext cx="8411426" cy="2786083"/>
          </a:xfrm>
        </p:spPr>
        <p:txBody>
          <a:bodyPr/>
          <a:lstStyle/>
          <a:p>
            <a:r>
              <a:rPr lang="ru-RU" dirty="0" smtClean="0"/>
              <a:t>Минимализм интерфейса и цветовой схемы позволяют концентрировать внимание пользователя на поставленной цели.</a:t>
            </a:r>
          </a:p>
          <a:p>
            <a:r>
              <a:rPr lang="ru-RU" dirty="0" smtClean="0"/>
              <a:t>Ненагруженная абстрактная структура приложения проста для ознакомления и расширения функционала.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tf66687569</Template>
  <TotalTime>212</TotalTime>
  <Words>377</Words>
  <Application>Microsoft Office PowerPoint</Application>
  <PresentationFormat>Экран 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ВК Менеджер</vt:lpstr>
      <vt:lpstr>Идея</vt:lpstr>
      <vt:lpstr>Проблема</vt:lpstr>
      <vt:lpstr>Проект</vt:lpstr>
      <vt:lpstr>Использованные технологии</vt:lpstr>
      <vt:lpstr>«Маршруты» приложения</vt:lpstr>
      <vt:lpstr>Особенности приложения</vt:lpstr>
      <vt:lpstr>Слайд 8</vt:lpstr>
      <vt:lpstr>Слайд 9</vt:lpstr>
      <vt:lpstr>Интро</vt:lpstr>
      <vt:lpstr>Вход</vt:lpstr>
      <vt:lpstr>Выбор категории</vt:lpstr>
      <vt:lpstr>Фильтр для групп</vt:lpstr>
      <vt:lpstr>Теги фильтра</vt:lpstr>
      <vt:lpstr>Пример 1 </vt:lpstr>
      <vt:lpstr>Пример 2</vt:lpstr>
      <vt:lpstr>Слайд 17</vt:lpstr>
      <vt:lpstr>Перспективы приложения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 Менеджер</dc:title>
  <dc:creator>admin</dc:creator>
  <cp:lastModifiedBy>admin</cp:lastModifiedBy>
  <cp:revision>25</cp:revision>
  <dcterms:created xsi:type="dcterms:W3CDTF">2020-05-02T16:02:00Z</dcterms:created>
  <dcterms:modified xsi:type="dcterms:W3CDTF">2020-05-04T18:33:40Z</dcterms:modified>
</cp:coreProperties>
</file>