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6C2E3-FC3C-4593-96DF-0506B23C54E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A213B54-48DC-4A11-AD4D-D1C61BFB7E89}">
      <dgm:prSet/>
      <dgm:spPr/>
      <dgm:t>
        <a:bodyPr/>
        <a:lstStyle/>
        <a:p>
          <a:pPr>
            <a:defRPr cap="all"/>
          </a:pPr>
          <a:r>
            <a:rPr lang="en-US"/>
            <a:t>New data added to the customer data set.</a:t>
          </a:r>
        </a:p>
      </dgm:t>
    </dgm:pt>
    <dgm:pt modelId="{2C91FD1C-4619-44C9-8AF2-20FD26668C9F}" type="parTrans" cxnId="{77CA93A3-DE93-43C4-8E8B-F585C8020E2C}">
      <dgm:prSet/>
      <dgm:spPr/>
      <dgm:t>
        <a:bodyPr/>
        <a:lstStyle/>
        <a:p>
          <a:endParaRPr lang="en-US"/>
        </a:p>
      </dgm:t>
    </dgm:pt>
    <dgm:pt modelId="{8346C9D6-5BA7-464A-955A-41603F1E52D7}" type="sibTrans" cxnId="{77CA93A3-DE93-43C4-8E8B-F585C8020E2C}">
      <dgm:prSet/>
      <dgm:spPr/>
      <dgm:t>
        <a:bodyPr/>
        <a:lstStyle/>
        <a:p>
          <a:endParaRPr lang="en-US"/>
        </a:p>
      </dgm:t>
    </dgm:pt>
    <dgm:pt modelId="{B846461A-8D33-4219-8AFB-4BB3EC4FEB65}">
      <dgm:prSet/>
      <dgm:spPr/>
      <dgm:t>
        <a:bodyPr/>
        <a:lstStyle/>
        <a:p>
          <a:pPr>
            <a:defRPr cap="all"/>
          </a:pPr>
          <a:r>
            <a:rPr lang="en-US"/>
            <a:t>Annual organizational analysis</a:t>
          </a:r>
        </a:p>
      </dgm:t>
    </dgm:pt>
    <dgm:pt modelId="{B1E8D903-68F5-4C05-B422-45FA8BA3EFD4}" type="parTrans" cxnId="{6A4835BF-D208-4E0B-9069-AA6D1CD0ABAC}">
      <dgm:prSet/>
      <dgm:spPr/>
      <dgm:t>
        <a:bodyPr/>
        <a:lstStyle/>
        <a:p>
          <a:endParaRPr lang="en-US"/>
        </a:p>
      </dgm:t>
    </dgm:pt>
    <dgm:pt modelId="{591C588A-7915-49DC-95A3-8E169ABB2867}" type="sibTrans" cxnId="{6A4835BF-D208-4E0B-9069-AA6D1CD0ABAC}">
      <dgm:prSet/>
      <dgm:spPr/>
      <dgm:t>
        <a:bodyPr/>
        <a:lstStyle/>
        <a:p>
          <a:endParaRPr lang="en-US"/>
        </a:p>
      </dgm:t>
    </dgm:pt>
    <dgm:pt modelId="{EB797BA9-1BB6-43CD-96FF-2C738CD7DBBB}" type="pres">
      <dgm:prSet presAssocID="{ABE6C2E3-FC3C-4593-96DF-0506B23C54E7}" presName="root" presStyleCnt="0">
        <dgm:presLayoutVars>
          <dgm:dir/>
          <dgm:resizeHandles val="exact"/>
        </dgm:presLayoutVars>
      </dgm:prSet>
      <dgm:spPr/>
    </dgm:pt>
    <dgm:pt modelId="{ED2FA72B-D38C-46CA-9A28-AFDF8CBFABE6}" type="pres">
      <dgm:prSet presAssocID="{8A213B54-48DC-4A11-AD4D-D1C61BFB7E89}" presName="compNode" presStyleCnt="0"/>
      <dgm:spPr/>
    </dgm:pt>
    <dgm:pt modelId="{60275444-E041-4814-B1F1-FC7388EB1547}" type="pres">
      <dgm:prSet presAssocID="{8A213B54-48DC-4A11-AD4D-D1C61BFB7E89}" presName="iconBgRect" presStyleLbl="bgShp" presStyleIdx="0" presStyleCnt="2"/>
      <dgm:spPr/>
    </dgm:pt>
    <dgm:pt modelId="{D9E4CF38-2429-4793-9E12-A4B8FB84DAA8}" type="pres">
      <dgm:prSet presAssocID="{8A213B54-48DC-4A11-AD4D-D1C61BFB7E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F1F7549-70FA-4E0E-B905-4D572C01AFC6}" type="pres">
      <dgm:prSet presAssocID="{8A213B54-48DC-4A11-AD4D-D1C61BFB7E89}" presName="spaceRect" presStyleCnt="0"/>
      <dgm:spPr/>
    </dgm:pt>
    <dgm:pt modelId="{EA7C1272-7997-4483-B86C-24420C5FEB55}" type="pres">
      <dgm:prSet presAssocID="{8A213B54-48DC-4A11-AD4D-D1C61BFB7E89}" presName="textRect" presStyleLbl="revTx" presStyleIdx="0" presStyleCnt="2">
        <dgm:presLayoutVars>
          <dgm:chMax val="1"/>
          <dgm:chPref val="1"/>
        </dgm:presLayoutVars>
      </dgm:prSet>
      <dgm:spPr/>
    </dgm:pt>
    <dgm:pt modelId="{7DE61508-E8CC-4FF6-BE0B-1FBD6B3E19BB}" type="pres">
      <dgm:prSet presAssocID="{8346C9D6-5BA7-464A-955A-41603F1E52D7}" presName="sibTrans" presStyleCnt="0"/>
      <dgm:spPr/>
    </dgm:pt>
    <dgm:pt modelId="{8EBC7DF3-17F9-4850-90EF-913C2F0F20CE}" type="pres">
      <dgm:prSet presAssocID="{B846461A-8D33-4219-8AFB-4BB3EC4FEB65}" presName="compNode" presStyleCnt="0"/>
      <dgm:spPr/>
    </dgm:pt>
    <dgm:pt modelId="{879ACA18-8EC9-4CFA-8B85-73B08154827C}" type="pres">
      <dgm:prSet presAssocID="{B846461A-8D33-4219-8AFB-4BB3EC4FEB65}" presName="iconBgRect" presStyleLbl="bgShp" presStyleIdx="1" presStyleCnt="2"/>
      <dgm:spPr/>
    </dgm:pt>
    <dgm:pt modelId="{A04F3F48-F620-4A41-BA39-E8D38EC87134}" type="pres">
      <dgm:prSet presAssocID="{B846461A-8D33-4219-8AFB-4BB3EC4FEB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F79C0A70-8AAC-4B03-87F7-9A0B555DF3E9}" type="pres">
      <dgm:prSet presAssocID="{B846461A-8D33-4219-8AFB-4BB3EC4FEB65}" presName="spaceRect" presStyleCnt="0"/>
      <dgm:spPr/>
    </dgm:pt>
    <dgm:pt modelId="{723D99A3-BC3F-4B23-95D8-FCBDB5E81FE1}" type="pres">
      <dgm:prSet presAssocID="{B846461A-8D33-4219-8AFB-4BB3EC4FEB6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4E7706-9C14-40B1-A8CE-EA311556006F}" type="presOf" srcId="{B846461A-8D33-4219-8AFB-4BB3EC4FEB65}" destId="{723D99A3-BC3F-4B23-95D8-FCBDB5E81FE1}" srcOrd="0" destOrd="0" presId="urn:microsoft.com/office/officeart/2018/5/layout/IconCircleLabelList"/>
    <dgm:cxn modelId="{A36C7064-94D7-4F7D-885E-4F11707F41B2}" type="presOf" srcId="{ABE6C2E3-FC3C-4593-96DF-0506B23C54E7}" destId="{EB797BA9-1BB6-43CD-96FF-2C738CD7DBBB}" srcOrd="0" destOrd="0" presId="urn:microsoft.com/office/officeart/2018/5/layout/IconCircleLabelList"/>
    <dgm:cxn modelId="{77CA93A3-DE93-43C4-8E8B-F585C8020E2C}" srcId="{ABE6C2E3-FC3C-4593-96DF-0506B23C54E7}" destId="{8A213B54-48DC-4A11-AD4D-D1C61BFB7E89}" srcOrd="0" destOrd="0" parTransId="{2C91FD1C-4619-44C9-8AF2-20FD26668C9F}" sibTransId="{8346C9D6-5BA7-464A-955A-41603F1E52D7}"/>
    <dgm:cxn modelId="{6A4835BF-D208-4E0B-9069-AA6D1CD0ABAC}" srcId="{ABE6C2E3-FC3C-4593-96DF-0506B23C54E7}" destId="{B846461A-8D33-4219-8AFB-4BB3EC4FEB65}" srcOrd="1" destOrd="0" parTransId="{B1E8D903-68F5-4C05-B422-45FA8BA3EFD4}" sibTransId="{591C588A-7915-49DC-95A3-8E169ABB2867}"/>
    <dgm:cxn modelId="{F9B831DB-ACAA-4DD5-9B88-D352364B5B9C}" type="presOf" srcId="{8A213B54-48DC-4A11-AD4D-D1C61BFB7E89}" destId="{EA7C1272-7997-4483-B86C-24420C5FEB55}" srcOrd="0" destOrd="0" presId="urn:microsoft.com/office/officeart/2018/5/layout/IconCircleLabelList"/>
    <dgm:cxn modelId="{FC13F3C6-7D21-4E87-8AC5-0E77A451FCBE}" type="presParOf" srcId="{EB797BA9-1BB6-43CD-96FF-2C738CD7DBBB}" destId="{ED2FA72B-D38C-46CA-9A28-AFDF8CBFABE6}" srcOrd="0" destOrd="0" presId="urn:microsoft.com/office/officeart/2018/5/layout/IconCircleLabelList"/>
    <dgm:cxn modelId="{D884BDC1-89C9-4D19-8B84-DAB4382CEFF6}" type="presParOf" srcId="{ED2FA72B-D38C-46CA-9A28-AFDF8CBFABE6}" destId="{60275444-E041-4814-B1F1-FC7388EB1547}" srcOrd="0" destOrd="0" presId="urn:microsoft.com/office/officeart/2018/5/layout/IconCircleLabelList"/>
    <dgm:cxn modelId="{DE184673-F1A9-4EF6-8428-4F10BCBF32F9}" type="presParOf" srcId="{ED2FA72B-D38C-46CA-9A28-AFDF8CBFABE6}" destId="{D9E4CF38-2429-4793-9E12-A4B8FB84DAA8}" srcOrd="1" destOrd="0" presId="urn:microsoft.com/office/officeart/2018/5/layout/IconCircleLabelList"/>
    <dgm:cxn modelId="{E96616DA-0823-400F-8480-A62254417B8A}" type="presParOf" srcId="{ED2FA72B-D38C-46CA-9A28-AFDF8CBFABE6}" destId="{2F1F7549-70FA-4E0E-B905-4D572C01AFC6}" srcOrd="2" destOrd="0" presId="urn:microsoft.com/office/officeart/2018/5/layout/IconCircleLabelList"/>
    <dgm:cxn modelId="{DDD66F4B-280A-45EF-9AA4-D4B62A4C1F60}" type="presParOf" srcId="{ED2FA72B-D38C-46CA-9A28-AFDF8CBFABE6}" destId="{EA7C1272-7997-4483-B86C-24420C5FEB55}" srcOrd="3" destOrd="0" presId="urn:microsoft.com/office/officeart/2018/5/layout/IconCircleLabelList"/>
    <dgm:cxn modelId="{4DA5A53E-9C66-4178-920A-D053B80984DA}" type="presParOf" srcId="{EB797BA9-1BB6-43CD-96FF-2C738CD7DBBB}" destId="{7DE61508-E8CC-4FF6-BE0B-1FBD6B3E19BB}" srcOrd="1" destOrd="0" presId="urn:microsoft.com/office/officeart/2018/5/layout/IconCircleLabelList"/>
    <dgm:cxn modelId="{ABE90384-877D-4080-8F74-5305D0FD6236}" type="presParOf" srcId="{EB797BA9-1BB6-43CD-96FF-2C738CD7DBBB}" destId="{8EBC7DF3-17F9-4850-90EF-913C2F0F20CE}" srcOrd="2" destOrd="0" presId="urn:microsoft.com/office/officeart/2018/5/layout/IconCircleLabelList"/>
    <dgm:cxn modelId="{502F7855-C597-42FC-A204-69A78EA99C68}" type="presParOf" srcId="{8EBC7DF3-17F9-4850-90EF-913C2F0F20CE}" destId="{879ACA18-8EC9-4CFA-8B85-73B08154827C}" srcOrd="0" destOrd="0" presId="urn:microsoft.com/office/officeart/2018/5/layout/IconCircleLabelList"/>
    <dgm:cxn modelId="{3E5051B9-D3F9-44FD-96EC-F815BF94AF1D}" type="presParOf" srcId="{8EBC7DF3-17F9-4850-90EF-913C2F0F20CE}" destId="{A04F3F48-F620-4A41-BA39-E8D38EC87134}" srcOrd="1" destOrd="0" presId="urn:microsoft.com/office/officeart/2018/5/layout/IconCircleLabelList"/>
    <dgm:cxn modelId="{2D9A85A1-6BE2-4CE7-B843-A8877B17BE41}" type="presParOf" srcId="{8EBC7DF3-17F9-4850-90EF-913C2F0F20CE}" destId="{F79C0A70-8AAC-4B03-87F7-9A0B555DF3E9}" srcOrd="2" destOrd="0" presId="urn:microsoft.com/office/officeart/2018/5/layout/IconCircleLabelList"/>
    <dgm:cxn modelId="{2D4BB13A-792A-4929-8A19-5F302CE37C0C}" type="presParOf" srcId="{8EBC7DF3-17F9-4850-90EF-913C2F0F20CE}" destId="{723D99A3-BC3F-4B23-95D8-FCBDB5E81F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75444-E041-4814-B1F1-FC7388EB1547}">
      <dsp:nvSpPr>
        <dsp:cNvPr id="0" name=""/>
        <dsp:cNvSpPr/>
      </dsp:nvSpPr>
      <dsp:spPr>
        <a:xfrm>
          <a:off x="2591484" y="56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4CF38-2429-4793-9E12-A4B8FB84DAA8}">
      <dsp:nvSpPr>
        <dsp:cNvPr id="0" name=""/>
        <dsp:cNvSpPr/>
      </dsp:nvSpPr>
      <dsp:spPr>
        <a:xfrm>
          <a:off x="3008296" y="41737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C1272-7997-4483-B86C-24420C5FEB55}">
      <dsp:nvSpPr>
        <dsp:cNvPr id="0" name=""/>
        <dsp:cNvSpPr/>
      </dsp:nvSpPr>
      <dsp:spPr>
        <a:xfrm>
          <a:off x="1966265" y="256556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New data added to the customer data set.</a:t>
          </a:r>
        </a:p>
      </dsp:txBody>
      <dsp:txXfrm>
        <a:off x="1966265" y="2565562"/>
        <a:ext cx="3206250" cy="720000"/>
      </dsp:txXfrm>
    </dsp:sp>
    <dsp:sp modelId="{879ACA18-8EC9-4CFA-8B85-73B08154827C}">
      <dsp:nvSpPr>
        <dsp:cNvPr id="0" name=""/>
        <dsp:cNvSpPr/>
      </dsp:nvSpPr>
      <dsp:spPr>
        <a:xfrm>
          <a:off x="6358828" y="56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F3F48-F620-4A41-BA39-E8D38EC87134}">
      <dsp:nvSpPr>
        <dsp:cNvPr id="0" name=""/>
        <dsp:cNvSpPr/>
      </dsp:nvSpPr>
      <dsp:spPr>
        <a:xfrm>
          <a:off x="6775640" y="41737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D99A3-BC3F-4B23-95D8-FCBDB5E81FE1}">
      <dsp:nvSpPr>
        <dsp:cNvPr id="0" name=""/>
        <dsp:cNvSpPr/>
      </dsp:nvSpPr>
      <dsp:spPr>
        <a:xfrm>
          <a:off x="5733609" y="256556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Annual organizational analysis</a:t>
          </a:r>
        </a:p>
      </dsp:txBody>
      <dsp:txXfrm>
        <a:off x="5733609" y="256556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5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37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76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6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1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3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F7BCA-B378-4452-9713-7053C91126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F479D7-C2D0-48FF-B1E3-C2159894D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C32B-C31D-4620-B929-E0B907566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D205 Data Acquisition, Performance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17488-84BC-4E61-8C7B-D6E71D53B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Alexa Fisher</a:t>
            </a:r>
          </a:p>
          <a:p>
            <a:r>
              <a:rPr lang="en-US" dirty="0"/>
              <a:t>Western Governors University</a:t>
            </a:r>
          </a:p>
          <a:p>
            <a:r>
              <a:rPr lang="en-US" dirty="0"/>
              <a:t>Master of Science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47296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37724-AEA5-4018-83B5-CE689E9C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Research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A9A4-1F8D-4489-8BF4-85708B63C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How many customers selected the internet service ‘Fiber Optic’ for each economic income class per state?</a:t>
            </a:r>
          </a:p>
          <a:p>
            <a:pPr lvl="1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American Economic Class System by Pew Research Center</a:t>
            </a:r>
          </a:p>
          <a:p>
            <a:pPr lvl="1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Availability per State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2DCC1-DA60-4477-9494-B24ADF78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91" y="2530705"/>
            <a:ext cx="5939120" cy="179658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C6DCE6-4807-42A0-BD0C-BE1C7CC083CF}"/>
              </a:ext>
            </a:extLst>
          </p:cNvPr>
          <p:cNvSpPr txBox="1"/>
          <p:nvPr/>
        </p:nvSpPr>
        <p:spPr>
          <a:xfrm>
            <a:off x="8634068" y="4327289"/>
            <a:ext cx="35262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1: Economic Class System based on Income (Snider,2021).</a:t>
            </a:r>
          </a:p>
        </p:txBody>
      </p:sp>
    </p:spTree>
    <p:extLst>
      <p:ext uri="{BB962C8B-B14F-4D97-AF65-F5344CB8AC3E}">
        <p14:creationId xmlns:p14="http://schemas.microsoft.com/office/powerpoint/2010/main" val="32368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2AEDF0-D769-46E2-88E9-3B418ED46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634012"/>
              </p:ext>
            </p:extLst>
          </p:nvPr>
        </p:nvGraphicFramePr>
        <p:xfrm>
          <a:off x="7605049" y="2076564"/>
          <a:ext cx="4454525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9325">
                  <a:extLst>
                    <a:ext uri="{9D8B030D-6E8A-4147-A177-3AD203B41FA5}">
                      <a16:colId xmlns:a16="http://schemas.microsoft.com/office/drawing/2014/main" val="186690765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4515378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Attribute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18586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779015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children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8163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40778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location_id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518413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marital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9475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location_id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66535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45993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906603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internetservice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190252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54D1CBB-EC24-412C-9765-C06A6CBA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91" y="95517"/>
            <a:ext cx="6777736" cy="65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EEAE2C-874D-4853-A054-0E354762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7" y="114654"/>
            <a:ext cx="6251181" cy="66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D94F95D-89EF-455B-9F54-0F4231363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2B9F8D-6DD1-481E-8CCE-81A7EEB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531F65-BE00-4220-96DD-64DD545E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BD48B8-B8E0-4EC6-889B-B9D503585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4CB88335-CEFC-4E93-A849-B293A59F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68404B5-9CA3-4B1B-A75D-54F36B1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260DE41-7357-49EC-A4FF-41B66669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1D9D87BA-A306-430B-8BCF-468FF820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9F522E6-2DF0-48FC-873D-74BF21019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1015C585-0283-4901-9837-57DD565CE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B6D253E-04B9-4649-B17B-DE58968B2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037724-AEA5-4018-83B5-CE689E9C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Refreshing the Data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1AE21A0-AA96-4557-AB48-66255CF0A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DDDC94E-C977-C421-3D15-5A72EF8EB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79135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734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106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 3</vt:lpstr>
      <vt:lpstr>Facet</vt:lpstr>
      <vt:lpstr>D205 Data Acquisition, Performance Assessment</vt:lpstr>
      <vt:lpstr>Research Question:</vt:lpstr>
      <vt:lpstr>PowerPoint Presentation</vt:lpstr>
      <vt:lpstr>PowerPoint Presentation</vt:lpstr>
      <vt:lpstr>Refreshing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D205 Data Acquisition, Performance Assessment</dc:title>
  <dc:creator>Alexa Fisher</dc:creator>
  <cp:lastModifiedBy>Alexa Fisher</cp:lastModifiedBy>
  <cp:revision>1</cp:revision>
  <dcterms:created xsi:type="dcterms:W3CDTF">2022-04-29T21:55:41Z</dcterms:created>
  <dcterms:modified xsi:type="dcterms:W3CDTF">2022-04-30T01:48:36Z</dcterms:modified>
</cp:coreProperties>
</file>