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AAFD-3932-0FFF-D3D2-8917B8FF4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E53DE-3C99-1B87-81E9-660F99E9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DA3C-E425-FC4D-C1CD-6F01AE0A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055B8-76DF-6954-E827-3B96637F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D223-BDAC-B753-B802-33087975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26A5-9EE0-C472-3610-42578BF2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88359-1FFB-1C59-194B-62E0A30E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8B97-D1CB-4224-FAC7-F8DF5C1A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EEF7-4199-ACB3-39BE-5622E8D4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E0249-99F3-1702-0788-FECB6115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1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90D4C-8EEC-7450-1EBE-B3269E037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EE14B-1B5D-8215-6531-D74193AFC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05FB-B327-C02C-220B-2D2971B1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D994-EBE9-0F5E-7115-2CE6C7E7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EC85-C491-6261-00E9-6E694FE3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F6B9-8CE4-F632-6EEC-4CADC304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5718-3C28-E1A5-0553-2DF826A5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68AF-E902-60E0-D031-70C15CF1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DD313-B877-9BD3-901B-31FA1D25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AA36-1579-FD81-2711-1619C5AE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BFB8-85A0-3C31-91C1-BF74A4DA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7DE6C-559B-ABE3-1F89-3A3E0B012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3370D-B81F-B4F1-C4BE-3C7E864E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31CA8-EF2F-AC89-41B2-1C41B09F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FC43-4788-1FEA-836B-8BDC96BA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7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B8A6-9316-A573-619A-BC9D7D11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DAF8-7D92-6A60-E04B-498E68921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DE025-00F5-F68F-5654-B51316F67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55C6-1149-AAEB-169C-47224D00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333DD-B57F-9666-4C81-1F06191C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81A05-CD10-2E9B-2095-C4C41268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2B4F-C89C-37A6-F2D4-DB7BE9BD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CDBC8-A18A-C107-D59A-3B4F943A1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96454-FBC1-86D9-0712-A5AF34096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4D582-B1E4-8DBA-922F-52E03B5E2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5C0FA-C97C-BA4B-2D32-716A0E49C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AE7AB-6898-39F7-C398-92DFA7A1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15829-1F7C-27D9-0A52-EC4B3D05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76CD1-A228-74EB-9DA2-B3D9A04E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4628-7018-B004-D425-7D7161C0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28FF6-A5BC-797D-2441-55F8B4A6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EC0D3-6031-DD1E-6E92-97F15AD4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65EAF-BDBD-3BDF-8449-78A30264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D9493-91DC-3534-3038-008783C7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F06C0-C2DE-05D3-0EC8-05F09934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9DA49-7CE4-7284-3028-4BA37DE2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9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CEFA-1D68-02C6-B67A-9674D9F9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BB4D-F5EC-50B5-7A44-9B8850171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C2D08-1507-DEAF-BFDD-08C3E2EF1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10803-F3DB-114A-D492-08F96611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08D2-C4A7-AEFD-5A56-4F901EB2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478E8-8A54-258D-5EE9-A758D4C3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8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D814-B000-73DB-0274-20A5EDA9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6C092-BB15-F144-75A2-10FE66663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BAD3A-DA70-4EC7-B1E9-56A4DE1D4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32FAD-B208-9927-9ECE-2304FF8A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78270-81FF-35D8-A7DF-3DF9FD47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6CEB7-5119-8620-252A-D356D672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8E9AC-C126-BBE2-18F9-F2591BD0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719E5-B8C1-8BB7-A233-59D34482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53DE-CDED-866E-6D8D-D63DFEF83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B3D6-EE71-44E0-62C1-4F94B4B4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1A19-2323-B778-0C4A-0AE391984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5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53F9B-0E90-87F3-16E1-BC81E3133BEB}"/>
              </a:ext>
            </a:extLst>
          </p:cNvPr>
          <p:cNvSpPr/>
          <p:nvPr/>
        </p:nvSpPr>
        <p:spPr>
          <a:xfrm>
            <a:off x="2383947" y="877517"/>
            <a:ext cx="7772400" cy="51029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floor&#10;&#10;Description automatically generated">
            <a:extLst>
              <a:ext uri="{FF2B5EF4-FFF2-40B4-BE49-F238E27FC236}">
                <a16:creationId xmlns:a16="http://schemas.microsoft.com/office/drawing/2014/main" id="{DAB5B484-177A-102D-401D-A0C0CCBF72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383947" y="877517"/>
            <a:ext cx="7772400" cy="51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6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Schlau</dc:creator>
  <cp:lastModifiedBy>Steven Schlau</cp:lastModifiedBy>
  <cp:revision>1</cp:revision>
  <dcterms:created xsi:type="dcterms:W3CDTF">2022-11-29T23:11:00Z</dcterms:created>
  <dcterms:modified xsi:type="dcterms:W3CDTF">2022-11-29T23:38:58Z</dcterms:modified>
</cp:coreProperties>
</file>