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December 11,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December 11,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December 11,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December 11,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a:stCxn id="6" idx="3"/>
          </p:cNvCxnSpPr>
          <p:nvPr/>
        </p:nvCxnSpPr>
        <p:spPr>
          <a:xfrm>
            <a:off x="5559987"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spTree>
    <p:extLst>
      <p:ext uri="{BB962C8B-B14F-4D97-AF65-F5344CB8AC3E}">
        <p14:creationId xmlns:p14="http://schemas.microsoft.com/office/powerpoint/2010/main" val="745614576"/>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528</Words>
  <Application>Microsoft Office PowerPoint</Application>
  <PresentationFormat>Widescreen</PresentationFormat>
  <Paragraphs>29</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Calibri</vt:lpstr>
      <vt:lpstr>Rockwell Nova Light</vt:lpstr>
      <vt:lpstr>The Hand Extrablack</vt:lpstr>
      <vt:lpstr>BlobVTI</vt:lpstr>
      <vt:lpstr>Serialization</vt:lpstr>
      <vt:lpstr>Resources &amp; References</vt:lpstr>
      <vt:lpstr>Serialization</vt:lpstr>
      <vt:lpstr>Unity || Serialization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16</cp:revision>
  <dcterms:created xsi:type="dcterms:W3CDTF">2020-12-10T23:53:15Z</dcterms:created>
  <dcterms:modified xsi:type="dcterms:W3CDTF">2020-12-11T18:08:48Z</dcterms:modified>
</cp:coreProperties>
</file>