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33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4BB2E-FA80-4188-911D-CC43776BF2B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4D28-551C-4E4A-9CE4-840CFB3B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4D28-551C-4E4A-9CE4-840CFB3B2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December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December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7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mq7TBCVtRE" TargetMode="External"/><Relationship Id="rId3" Type="http://schemas.openxmlformats.org/officeDocument/2006/relationships/hyperlink" Target="https://docs.unity3d.com/Manual/script-Serialization.html" TargetMode="External"/><Relationship Id="rId7" Type="http://schemas.openxmlformats.org/officeDocument/2006/relationships/hyperlink" Target="https://stackoverflow.com/questions/31655795/how-to-save-a-col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rAT8L4BrA&amp;list=PLAeIzH0X_Fobg-uYDydKygpqHjMfPm23Z&amp;index=259" TargetMode="External"/><Relationship Id="rId5" Type="http://schemas.openxmlformats.org/officeDocument/2006/relationships/hyperlink" Target="https://sometimesicode.wordpress.com/2015/04/11/unity-serialization-part-1-how-it-works-and-examples/" TargetMode="External"/><Relationship Id="rId4" Type="http://schemas.openxmlformats.org/officeDocument/2006/relationships/hyperlink" Target="https://docs.microsoft.com/en-us/dotnet/csharp/programming-guide/concepts/serialization/#:~:text=Serialization%20is%20the%20process%20of,reverse%20process%20is%20called%20deseri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63CAF-F286-4A30-9263-C7CE27AD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Serialization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FEC53-7C71-4C96-83C1-A39FE90D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By: Alexa Summers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BF4FE-04E3-414F-82DA-E37D451E8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0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54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65B2-F904-4AE3-BBC9-4BFC7841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33350"/>
          </a:xfrm>
        </p:spPr>
        <p:txBody>
          <a:bodyPr/>
          <a:lstStyle/>
          <a:p>
            <a:r>
              <a:rPr lang="en-US" dirty="0"/>
              <a:t>Resources </a:t>
            </a:r>
            <a:r>
              <a:rPr lang="en-US"/>
              <a:t>&amp;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8430-D9CE-4980-AD7C-6BB642F1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5700"/>
            <a:ext cx="10728325" cy="44831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https://docs.unity3d.com/Manual/script-Serialization.html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https://docs.microsoft.com/en-us/dotnet/csharp/programming-guide/concepts/serialization/#:~:text=Serialization%20is%20the%20process%20of,reverse%20process%20is%20called%20deserialization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https://docs.unity3d.com/Manual/script-Serialization.html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https://sometimesicode.wordpress.com/2015/04/11/unity-serialization-part-1-how-it-works-and-examples/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https://www.youtube.com/watch?v=oJrAT8L4BrA&amp;list=PLAeIzH0X_Fobg-uYDydKygpqHjMfPm23Z&amp;index=259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https://stackoverflow.com/questions/31655795/how-to-save-a-color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hlinkClick r:id="rId8"/>
              </a:rPr>
              <a:t>https://www.youtube.com/watch?v=Fmq7TBCVtRE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5781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Rockwell Nova Light</vt:lpstr>
      <vt:lpstr>The Hand Extrablack</vt:lpstr>
      <vt:lpstr>BlobVTI</vt:lpstr>
      <vt:lpstr>Serialization</vt:lpstr>
      <vt:lpstr>Resources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Alexa Summers</dc:creator>
  <cp:lastModifiedBy>Alexa Summers</cp:lastModifiedBy>
  <cp:revision>2</cp:revision>
  <dcterms:created xsi:type="dcterms:W3CDTF">2020-12-10T23:53:15Z</dcterms:created>
  <dcterms:modified xsi:type="dcterms:W3CDTF">2020-12-10T23:57:00Z</dcterms:modified>
</cp:coreProperties>
</file>