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webextensions/webextension1.xml" ContentType="application/vnd.ms-office.webextension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66" r:id="rId8"/>
    <p:sldId id="268" r:id="rId9"/>
    <p:sldId id="270" r:id="rId10"/>
    <p:sldId id="261" r:id="rId11"/>
    <p:sldId id="264" r:id="rId12"/>
    <p:sldId id="259" r:id="rId13"/>
    <p:sldId id="265" r:id="rId14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512" userDrawn="1">
          <p15:clr>
            <a:srgbClr val="A4A3A4"/>
          </p15:clr>
        </p15:guide>
        <p15:guide id="5" orient="horz" pos="216" userDrawn="1">
          <p15:clr>
            <a:srgbClr val="A4A3A4"/>
          </p15:clr>
        </p15:guide>
        <p15:guide id="6" orient="horz" pos="4032" userDrawn="1">
          <p15:clr>
            <a:srgbClr val="A4A3A4"/>
          </p15:clr>
        </p15:guide>
        <p15:guide id="7" orient="horz" pos="6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295E"/>
    <a:srgbClr val="595959"/>
    <a:srgbClr val="404040"/>
    <a:srgbClr val="7F7F7F"/>
    <a:srgbClr val="BFBFBF"/>
    <a:srgbClr val="A6A6A6"/>
    <a:srgbClr val="F2F2F2"/>
    <a:srgbClr val="E37777"/>
    <a:srgbClr val="64A4CA"/>
    <a:srgbClr val="66C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41" autoAdjust="0"/>
  </p:normalViewPr>
  <p:slideViewPr>
    <p:cSldViewPr snapToGrid="0" showGuides="1">
      <p:cViewPr varScale="1">
        <p:scale>
          <a:sx n="82" d="100"/>
          <a:sy n="82" d="100"/>
        </p:scale>
        <p:origin x="720" y="96"/>
      </p:cViewPr>
      <p:guideLst>
        <p:guide orient="horz" pos="2424"/>
        <p:guide pos="3840"/>
        <p:guide pos="192"/>
        <p:guide pos="7512"/>
        <p:guide orient="horz" pos="216"/>
        <p:guide orient="horz" pos="4032"/>
        <p:guide orient="horz" pos="6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0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Categoria 1</c:v>
                </c:pt>
                <c:pt idx="1">
                  <c:v>Categoria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15-4FB2-9A47-7A8B2E07B7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rgbClr val="40404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Categoria 1</c:v>
                </c:pt>
                <c:pt idx="1">
                  <c:v>Categoria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15-4FB2-9A47-7A8B2E07B7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rgbClr val="CE295E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Categoria 1</c:v>
                </c:pt>
                <c:pt idx="1">
                  <c:v>Categoria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15-4FB2-9A47-7A8B2E07B7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99106480"/>
        <c:axId val="799110008"/>
      </c:barChart>
      <c:catAx>
        <c:axId val="7991064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99110008"/>
        <c:crosses val="autoZero"/>
        <c:auto val="1"/>
        <c:lblAlgn val="ctr"/>
        <c:lblOffset val="100"/>
        <c:noMultiLvlLbl val="0"/>
      </c:catAx>
      <c:valAx>
        <c:axId val="799110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99106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1CFB80A3-6627-CB00-27A1-054BE8A2E60C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6523285" cy="4427604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55DE61D-30EF-4C9B-8D44-E691F32398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B68B3DF-723E-432F-969B-97B388C9E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12DF34-A68F-404A-AC2C-B4CF091E3D61}" type="datetime1">
              <a:rPr lang="it-IT" smtClean="0"/>
              <a:t>21/11/2023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0D9C936-9EF8-46A3-B2D4-DE8362A54E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9F7898E-02B9-4C24-8F47-60A833CD36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723B91B-56FA-44FF-A036-17B4166BAD1A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7250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DCC09-F72A-496B-A050-9AABC6C1EF9A}" type="datetime1">
              <a:rPr lang="it-IT" smtClean="0"/>
              <a:pPr/>
              <a:t>21/11/2023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F48DEA9-6F4F-4540-9E5D-C6F39079AF72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33659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F48DEA9-6F4F-4540-9E5D-C6F39079AF72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29256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F48DEA9-6F4F-4540-9E5D-C6F39079AF72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4638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F48DEA9-6F4F-4540-9E5D-C6F39079AF72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9176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F48DEA9-6F4F-4540-9E5D-C6F39079AF72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2455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F48DEA9-6F4F-4540-9E5D-C6F39079AF72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1568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F48DEA9-6F4F-4540-9E5D-C6F39079AF72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5350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F48DEA9-6F4F-4540-9E5D-C6F39079AF72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0132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F48DEA9-6F4F-4540-9E5D-C6F39079AF72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4447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59AFCD-CC86-4465-AD95-85D2B9349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n-GB" noProof="0"/>
              <a:t>Click to edit Master title style</a:t>
            </a:r>
            <a:endParaRPr lang="it-IT" noProof="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8607509-85B2-495C-82A8-989CA9862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AB0AA9-8E90-484A-ADD9-31AA1A53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A6F00B-C6FF-4E0E-BBB8-8774781B39C3}" type="datetime1">
              <a:rPr lang="it-IT" noProof="0" smtClean="0"/>
              <a:t>21/11/2023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78E9EE-6889-428D-B6A1-8BAC3E3F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logo aziendale qui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E1D2A5-6CD9-436C-958A-CC73AA34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D50806-BABF-4915-9689-3B9956D1C75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6556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9758F3-6311-4BBF-9C0A-1ADA7A27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818"/>
            <a:ext cx="10515600" cy="997196"/>
          </a:xfrm>
        </p:spPr>
        <p:txBody>
          <a:bodyPr lIns="0" tIns="0" rIns="0" bIns="0" rtlCol="0" anchor="t">
            <a:spAutoFit/>
          </a:bodyPr>
          <a:lstStyle>
            <a:lvl1pPr algn="ctr">
              <a:defRPr sz="36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C86F3C5-5D77-43F9-92A6-DE0777BB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 rtlCol="0">
            <a:sp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logo aziendale qui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CB4FB46-0511-4A20-A9DA-85B06B5DF611}"/>
              </a:ext>
            </a:extLst>
          </p:cNvPr>
          <p:cNvSpPr/>
          <p:nvPr userDrawn="1"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A583AD1-0683-4B68-832E-79E5AC88DF1C}"/>
              </a:ext>
            </a:extLst>
          </p:cNvPr>
          <p:cNvSpPr/>
          <p:nvPr userDrawn="1"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000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9EB2F141-1AB9-4751-90A0-65BD481D8563}"/>
              </a:ext>
            </a:extLst>
          </p:cNvPr>
          <p:cNvSpPr/>
          <p:nvPr userDrawn="1"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D94255E-A54B-4118-B827-E0382D3A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6225" y="589475"/>
            <a:ext cx="428625" cy="365125"/>
          </a:xfrm>
        </p:spPr>
        <p:txBody>
          <a:bodyPr rtlCol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0FD50806-BABF-4915-9689-3B9956D1C75C}" type="slidenum">
              <a:rPr lang="it-IT" noProof="0" smtClean="0"/>
              <a:pPr rtl="0"/>
              <a:t>‹#›</a:t>
            </a:fld>
            <a:endParaRPr lang="it-IT" noProof="0" dirty="0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33619BB-9A09-40D9-A9F1-A026ABABCFBF}"/>
              </a:ext>
            </a:extLst>
          </p:cNvPr>
          <p:cNvGrpSpPr/>
          <p:nvPr userDrawn="1"/>
        </p:nvGrpSpPr>
        <p:grpSpPr>
          <a:xfrm>
            <a:off x="334126" y="6577411"/>
            <a:ext cx="1084573" cy="141598"/>
            <a:chOff x="334126" y="6490192"/>
            <a:chExt cx="1084573" cy="141598"/>
          </a:xfrm>
        </p:grpSpPr>
        <p:sp>
          <p:nvSpPr>
            <p:cNvPr id="17" name="Rettangolo: Angoli arrotondati 16">
              <a:extLst>
                <a:ext uri="{FF2B5EF4-FFF2-40B4-BE49-F238E27FC236}">
                  <a16:creationId xmlns:a16="http://schemas.microsoft.com/office/drawing/2014/main" id="{606B9428-3B49-42EA-ACD3-FF049EF21512}"/>
                </a:ext>
              </a:extLst>
            </p:cNvPr>
            <p:cNvSpPr/>
            <p:nvPr/>
          </p:nvSpPr>
          <p:spPr>
            <a:xfrm rot="18900000" flipH="1">
              <a:off x="33412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18" name="Rettangolo: Angoli arrotondati 17">
              <a:extLst>
                <a:ext uri="{FF2B5EF4-FFF2-40B4-BE49-F238E27FC236}">
                  <a16:creationId xmlns:a16="http://schemas.microsoft.com/office/drawing/2014/main" id="{A069E56F-ACCE-4A35-B24D-58EA37E4CEA1}"/>
                </a:ext>
              </a:extLst>
            </p:cNvPr>
            <p:cNvSpPr/>
            <p:nvPr/>
          </p:nvSpPr>
          <p:spPr>
            <a:xfrm rot="18900000" flipH="1">
              <a:off x="64845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19" name="Rettangolo: Angoli arrotondati 18">
              <a:extLst>
                <a:ext uri="{FF2B5EF4-FFF2-40B4-BE49-F238E27FC236}">
                  <a16:creationId xmlns:a16="http://schemas.microsoft.com/office/drawing/2014/main" id="{5465AED1-A4C5-416C-90F3-39CC10CEEAF1}"/>
                </a:ext>
              </a:extLst>
            </p:cNvPr>
            <p:cNvSpPr/>
            <p:nvPr/>
          </p:nvSpPr>
          <p:spPr>
            <a:xfrm rot="18900000" flipH="1">
              <a:off x="96277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20" name="Rettangolo: Angoli arrotondati 19">
              <a:extLst>
                <a:ext uri="{FF2B5EF4-FFF2-40B4-BE49-F238E27FC236}">
                  <a16:creationId xmlns:a16="http://schemas.microsoft.com/office/drawing/2014/main" id="{411431DD-99C5-48BB-92EB-730E9F76D556}"/>
                </a:ext>
              </a:extLst>
            </p:cNvPr>
            <p:cNvSpPr/>
            <p:nvPr/>
          </p:nvSpPr>
          <p:spPr>
            <a:xfrm rot="18900000" flipH="1">
              <a:off x="127710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382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F7129C65-954E-43EB-9F6A-C97D1F58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 rtlCol="0">
            <a:sp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logo aziendale qui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8C9F7F1-EEC7-46BD-A1BF-A84E2080AB06}"/>
              </a:ext>
            </a:extLst>
          </p:cNvPr>
          <p:cNvSpPr/>
          <p:nvPr userDrawn="1"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D697E84-B24C-45E1-B5E2-2055DC460E2B}"/>
              </a:ext>
            </a:extLst>
          </p:cNvPr>
          <p:cNvSpPr/>
          <p:nvPr userDrawn="1"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000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A86CD30-C1F7-4F1C-A2BE-296375984BEE}"/>
              </a:ext>
            </a:extLst>
          </p:cNvPr>
          <p:cNvSpPr/>
          <p:nvPr userDrawn="1"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4" name="Segnaposto numero diapositiva 4">
            <a:extLst>
              <a:ext uri="{FF2B5EF4-FFF2-40B4-BE49-F238E27FC236}">
                <a16:creationId xmlns:a16="http://schemas.microsoft.com/office/drawing/2014/main" id="{CBA262D7-A96F-4408-8F02-4886014B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6225" y="589475"/>
            <a:ext cx="419100" cy="365125"/>
          </a:xfrm>
        </p:spPr>
        <p:txBody>
          <a:bodyPr rtlCol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0FD50806-BABF-4915-9689-3B9956D1C75C}" type="slidenum">
              <a:rPr lang="it-IT" noProof="0" smtClean="0"/>
              <a:pPr rtl="0"/>
              <a:t>‹#›</a:t>
            </a:fld>
            <a:endParaRPr lang="it-IT" noProof="0" dirty="0"/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5309FA6-F672-455E-955D-B63C2E15B767}"/>
              </a:ext>
            </a:extLst>
          </p:cNvPr>
          <p:cNvGrpSpPr/>
          <p:nvPr userDrawn="1"/>
        </p:nvGrpSpPr>
        <p:grpSpPr>
          <a:xfrm>
            <a:off x="334126" y="6577411"/>
            <a:ext cx="1084573" cy="141598"/>
            <a:chOff x="334126" y="6490192"/>
            <a:chExt cx="1084573" cy="141598"/>
          </a:xfrm>
        </p:grpSpPr>
        <p:sp>
          <p:nvSpPr>
            <p:cNvPr id="16" name="Rettangolo: Angoli arrotondati 15">
              <a:extLst>
                <a:ext uri="{FF2B5EF4-FFF2-40B4-BE49-F238E27FC236}">
                  <a16:creationId xmlns:a16="http://schemas.microsoft.com/office/drawing/2014/main" id="{14FEBCF0-94B1-404B-8C9F-2DCA574C8B2D}"/>
                </a:ext>
              </a:extLst>
            </p:cNvPr>
            <p:cNvSpPr/>
            <p:nvPr/>
          </p:nvSpPr>
          <p:spPr>
            <a:xfrm rot="18900000" flipH="1">
              <a:off x="33412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17" name="Rettangolo: Angoli arrotondati 16">
              <a:extLst>
                <a:ext uri="{FF2B5EF4-FFF2-40B4-BE49-F238E27FC236}">
                  <a16:creationId xmlns:a16="http://schemas.microsoft.com/office/drawing/2014/main" id="{A76D0EC6-9588-45EE-90D4-6E4C69D39683}"/>
                </a:ext>
              </a:extLst>
            </p:cNvPr>
            <p:cNvSpPr/>
            <p:nvPr/>
          </p:nvSpPr>
          <p:spPr>
            <a:xfrm rot="18900000" flipH="1">
              <a:off x="64845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18" name="Rettangolo: Angoli arrotondati 17">
              <a:extLst>
                <a:ext uri="{FF2B5EF4-FFF2-40B4-BE49-F238E27FC236}">
                  <a16:creationId xmlns:a16="http://schemas.microsoft.com/office/drawing/2014/main" id="{987DA7BA-10C8-4993-9A03-3A5333A3916C}"/>
                </a:ext>
              </a:extLst>
            </p:cNvPr>
            <p:cNvSpPr/>
            <p:nvPr/>
          </p:nvSpPr>
          <p:spPr>
            <a:xfrm rot="18900000" flipH="1">
              <a:off x="96277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19" name="Rettangolo: Angoli arrotondati 18">
              <a:extLst>
                <a:ext uri="{FF2B5EF4-FFF2-40B4-BE49-F238E27FC236}">
                  <a16:creationId xmlns:a16="http://schemas.microsoft.com/office/drawing/2014/main" id="{19BB0092-77B4-406B-A737-5C223E99A5A5}"/>
                </a:ext>
              </a:extLst>
            </p:cNvPr>
            <p:cNvSpPr/>
            <p:nvPr/>
          </p:nvSpPr>
          <p:spPr>
            <a:xfrm rot="18900000" flipH="1">
              <a:off x="127710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381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Spaz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78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9759117-0F16-48ED-9718-C5D09846F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AB745ED-7A57-4683-810C-5E5003926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65B1BF-AD50-4239-805D-33B3AEE52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2031108-50C5-4299-B5F3-EB8E7D9A6016}" type="datetime1">
              <a:rPr lang="it-IT" noProof="0" smtClean="0"/>
              <a:t>21/11/2023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879871-3CD6-4A1B-A275-2552C7EBC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logo aziendale qui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081636-41B2-41A0-9EEE-E0104F888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FD50806-BABF-4915-9689-3B9956D1C75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1663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di una città ">
            <a:extLst>
              <a:ext uri="{FF2B5EF4-FFF2-40B4-BE49-F238E27FC236}">
                <a16:creationId xmlns:a16="http://schemas.microsoft.com/office/drawing/2014/main" id="{8C9681D9-380A-4EAF-91DB-E07432FF9C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64564789-A474-46BE-A2F2-4F27C6E39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6" name="Rettangolo: Angoli arrotondati 15">
            <a:extLst>
              <a:ext uri="{FF2B5EF4-FFF2-40B4-BE49-F238E27FC236}">
                <a16:creationId xmlns:a16="http://schemas.microsoft.com/office/drawing/2014/main" id="{4E70207C-E81D-4E79-9654-07E51237B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9999285" y="328273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7" name="Rettangolo: Angoli arrotondati 16">
            <a:extLst>
              <a:ext uri="{FF2B5EF4-FFF2-40B4-BE49-F238E27FC236}">
                <a16:creationId xmlns:a16="http://schemas.microsoft.com/office/drawing/2014/main" id="{D2C300DA-4EC9-46EA-916D-25BEDAE0F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966781" y="4176660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FA111C5-A78D-479B-8C31-7C75D5475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0470" y="297509"/>
            <a:ext cx="11471060" cy="6262983"/>
          </a:xfrm>
          <a:prstGeom prst="rect">
            <a:avLst/>
          </a:prstGeom>
          <a:noFill/>
          <a:ln>
            <a:solidFill>
              <a:srgbClr val="CE2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2907CD1A-2477-48CA-8693-2133EA1C3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167698" y="1224091"/>
            <a:ext cx="3856603" cy="4409819"/>
            <a:chOff x="4167698" y="1500698"/>
            <a:chExt cx="3856603" cy="4409819"/>
          </a:xfrm>
        </p:grpSpPr>
        <p:sp>
          <p:nvSpPr>
            <p:cNvPr id="12" name="Rettangolo: Angoli arrotondati 11">
              <a:extLst>
                <a:ext uri="{FF2B5EF4-FFF2-40B4-BE49-F238E27FC236}">
                  <a16:creationId xmlns:a16="http://schemas.microsoft.com/office/drawing/2014/main" id="{485D1319-7BD4-47DE-B3DF-55B655BB34C4}"/>
                </a:ext>
              </a:extLst>
            </p:cNvPr>
            <p:cNvSpPr/>
            <p:nvPr/>
          </p:nvSpPr>
          <p:spPr>
            <a:xfrm rot="18900000">
              <a:off x="4167698" y="1500698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20" name="Rettangolo: Angoli arrotondati 19">
              <a:extLst>
                <a:ext uri="{FF2B5EF4-FFF2-40B4-BE49-F238E27FC236}">
                  <a16:creationId xmlns:a16="http://schemas.microsoft.com/office/drawing/2014/main" id="{3A6B26EE-CB0C-4C1C-981C-B7972827533E}"/>
                </a:ext>
              </a:extLst>
            </p:cNvPr>
            <p:cNvSpPr/>
            <p:nvPr/>
          </p:nvSpPr>
          <p:spPr>
            <a:xfrm rot="18900000">
              <a:off x="4167699" y="2053915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13" name="Casella di testo 12">
            <a:extLst>
              <a:ext uri="{FF2B5EF4-FFF2-40B4-BE49-F238E27FC236}">
                <a16:creationId xmlns:a16="http://schemas.microsoft.com/office/drawing/2014/main" id="{DAD3AC05-2DFE-4FEA-BD0F-67495472A283}"/>
              </a:ext>
            </a:extLst>
          </p:cNvPr>
          <p:cNvSpPr txBox="1"/>
          <p:nvPr/>
        </p:nvSpPr>
        <p:spPr>
          <a:xfrm>
            <a:off x="4443962" y="2895012"/>
            <a:ext cx="330407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rtl="0"/>
            <a:r>
              <a:rPr lang="it-IT" sz="3600" dirty="0">
                <a:solidFill>
                  <a:schemeClr val="bg1"/>
                </a:solidFill>
                <a:latin typeface="+mj-lt"/>
              </a:rPr>
              <a:t>SQL PROJECT</a:t>
            </a:r>
          </a:p>
          <a:p>
            <a:pPr algn="ctr" rtl="0"/>
            <a:r>
              <a:rPr lang="it-IT" sz="2800" dirty="0">
                <a:solidFill>
                  <a:schemeClr val="bg1"/>
                </a:solidFill>
                <a:latin typeface="+mj-lt"/>
              </a:rPr>
              <a:t>ALEXA TIDDIA</a:t>
            </a:r>
          </a:p>
        </p:txBody>
      </p:sp>
      <p:sp>
        <p:nvSpPr>
          <p:cNvPr id="18" name="Figura a mano libera 29" descr="Questa è un icona di un orologio.">
            <a:extLst>
              <a:ext uri="{FF2B5EF4-FFF2-40B4-BE49-F238E27FC236}">
                <a16:creationId xmlns:a16="http://schemas.microsoft.com/office/drawing/2014/main" id="{67C7320D-C0D5-4F16-AE9B-39B0CB6441BC}"/>
              </a:ext>
            </a:extLst>
          </p:cNvPr>
          <p:cNvSpPr>
            <a:spLocks noEditPoints="1"/>
          </p:cNvSpPr>
          <p:nvPr/>
        </p:nvSpPr>
        <p:spPr bwMode="auto">
          <a:xfrm>
            <a:off x="5819774" y="2375275"/>
            <a:ext cx="552450" cy="394256"/>
          </a:xfrm>
          <a:custGeom>
            <a:avLst/>
            <a:gdLst>
              <a:gd name="T0" fmla="*/ 0 w 96"/>
              <a:gd name="T1" fmla="*/ 48 h 68"/>
              <a:gd name="T2" fmla="*/ 2 w 96"/>
              <a:gd name="T3" fmla="*/ 68 h 68"/>
              <a:gd name="T4" fmla="*/ 96 w 96"/>
              <a:gd name="T5" fmla="*/ 66 h 68"/>
              <a:gd name="T6" fmla="*/ 48 w 96"/>
              <a:gd name="T7" fmla="*/ 0 h 68"/>
              <a:gd name="T8" fmla="*/ 61 w 96"/>
              <a:gd name="T9" fmla="*/ 12 h 68"/>
              <a:gd name="T10" fmla="*/ 64 w 96"/>
              <a:gd name="T11" fmla="*/ 14 h 68"/>
              <a:gd name="T12" fmla="*/ 59 w 96"/>
              <a:gd name="T13" fmla="*/ 22 h 68"/>
              <a:gd name="T14" fmla="*/ 58 w 96"/>
              <a:gd name="T15" fmla="*/ 19 h 68"/>
              <a:gd name="T16" fmla="*/ 48 w 96"/>
              <a:gd name="T17" fmla="*/ 8 h 68"/>
              <a:gd name="T18" fmla="*/ 50 w 96"/>
              <a:gd name="T19" fmla="*/ 18 h 68"/>
              <a:gd name="T20" fmla="*/ 46 w 96"/>
              <a:gd name="T21" fmla="*/ 18 h 68"/>
              <a:gd name="T22" fmla="*/ 18 w 96"/>
              <a:gd name="T23" fmla="*/ 52 h 68"/>
              <a:gd name="T24" fmla="*/ 8 w 96"/>
              <a:gd name="T25" fmla="*/ 50 h 68"/>
              <a:gd name="T26" fmla="*/ 18 w 96"/>
              <a:gd name="T27" fmla="*/ 48 h 68"/>
              <a:gd name="T28" fmla="*/ 18 w 96"/>
              <a:gd name="T29" fmla="*/ 52 h 68"/>
              <a:gd name="T30" fmla="*/ 20 w 96"/>
              <a:gd name="T31" fmla="*/ 38 h 68"/>
              <a:gd name="T32" fmla="*/ 12 w 96"/>
              <a:gd name="T33" fmla="*/ 35 h 68"/>
              <a:gd name="T34" fmla="*/ 14 w 96"/>
              <a:gd name="T35" fmla="*/ 31 h 68"/>
              <a:gd name="T36" fmla="*/ 22 w 96"/>
              <a:gd name="T37" fmla="*/ 37 h 68"/>
              <a:gd name="T38" fmla="*/ 27 w 96"/>
              <a:gd name="T39" fmla="*/ 29 h 68"/>
              <a:gd name="T40" fmla="*/ 20 w 96"/>
              <a:gd name="T41" fmla="*/ 22 h 68"/>
              <a:gd name="T42" fmla="*/ 23 w 96"/>
              <a:gd name="T43" fmla="*/ 20 h 68"/>
              <a:gd name="T44" fmla="*/ 28 w 96"/>
              <a:gd name="T45" fmla="*/ 28 h 68"/>
              <a:gd name="T46" fmla="*/ 37 w 96"/>
              <a:gd name="T47" fmla="*/ 22 h 68"/>
              <a:gd name="T48" fmla="*/ 32 w 96"/>
              <a:gd name="T49" fmla="*/ 14 h 68"/>
              <a:gd name="T50" fmla="*/ 35 w 96"/>
              <a:gd name="T51" fmla="*/ 12 h 68"/>
              <a:gd name="T52" fmla="*/ 37 w 96"/>
              <a:gd name="T53" fmla="*/ 22 h 68"/>
              <a:gd name="T54" fmla="*/ 48 w 96"/>
              <a:gd name="T55" fmla="*/ 56 h 68"/>
              <a:gd name="T56" fmla="*/ 48 w 96"/>
              <a:gd name="T57" fmla="*/ 40 h 68"/>
              <a:gd name="T58" fmla="*/ 71 w 96"/>
              <a:gd name="T59" fmla="*/ 22 h 68"/>
              <a:gd name="T60" fmla="*/ 73 w 96"/>
              <a:gd name="T61" fmla="*/ 25 h 68"/>
              <a:gd name="T62" fmla="*/ 56 w 96"/>
              <a:gd name="T63" fmla="*/ 48 h 68"/>
              <a:gd name="T64" fmla="*/ 75 w 96"/>
              <a:gd name="T65" fmla="*/ 35 h 68"/>
              <a:gd name="T66" fmla="*/ 85 w 96"/>
              <a:gd name="T67" fmla="*/ 33 h 68"/>
              <a:gd name="T68" fmla="*/ 76 w 96"/>
              <a:gd name="T69" fmla="*/ 38 h 68"/>
              <a:gd name="T70" fmla="*/ 74 w 96"/>
              <a:gd name="T71" fmla="*/ 37 h 68"/>
              <a:gd name="T72" fmla="*/ 86 w 96"/>
              <a:gd name="T73" fmla="*/ 52 h 68"/>
              <a:gd name="T74" fmla="*/ 76 w 96"/>
              <a:gd name="T75" fmla="*/ 50 h 68"/>
              <a:gd name="T76" fmla="*/ 78 w 96"/>
              <a:gd name="T77" fmla="*/ 48 h 68"/>
              <a:gd name="T78" fmla="*/ 88 w 96"/>
              <a:gd name="T79" fmla="*/ 5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6" h="68">
                <a:moveTo>
                  <a:pt x="48" y="0"/>
                </a:moveTo>
                <a:cubicBezTo>
                  <a:pt x="22" y="0"/>
                  <a:pt x="0" y="21"/>
                  <a:pt x="0" y="48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7"/>
                  <a:pt x="1" y="68"/>
                  <a:pt x="2" y="68"/>
                </a:cubicBezTo>
                <a:cubicBezTo>
                  <a:pt x="94" y="68"/>
                  <a:pt x="94" y="68"/>
                  <a:pt x="94" y="68"/>
                </a:cubicBezTo>
                <a:cubicBezTo>
                  <a:pt x="95" y="68"/>
                  <a:pt x="96" y="67"/>
                  <a:pt x="96" y="66"/>
                </a:cubicBezTo>
                <a:cubicBezTo>
                  <a:pt x="96" y="48"/>
                  <a:pt x="96" y="48"/>
                  <a:pt x="96" y="48"/>
                </a:cubicBezTo>
                <a:cubicBezTo>
                  <a:pt x="96" y="21"/>
                  <a:pt x="74" y="0"/>
                  <a:pt x="48" y="0"/>
                </a:cubicBezTo>
                <a:close/>
                <a:moveTo>
                  <a:pt x="58" y="19"/>
                </a:moveTo>
                <a:cubicBezTo>
                  <a:pt x="61" y="12"/>
                  <a:pt x="61" y="12"/>
                  <a:pt x="61" y="12"/>
                </a:cubicBezTo>
                <a:cubicBezTo>
                  <a:pt x="61" y="11"/>
                  <a:pt x="62" y="10"/>
                  <a:pt x="63" y="11"/>
                </a:cubicBezTo>
                <a:cubicBezTo>
                  <a:pt x="64" y="11"/>
                  <a:pt x="65" y="12"/>
                  <a:pt x="64" y="14"/>
                </a:cubicBezTo>
                <a:cubicBezTo>
                  <a:pt x="61" y="21"/>
                  <a:pt x="61" y="21"/>
                  <a:pt x="61" y="21"/>
                </a:cubicBezTo>
                <a:cubicBezTo>
                  <a:pt x="61" y="22"/>
                  <a:pt x="60" y="22"/>
                  <a:pt x="59" y="22"/>
                </a:cubicBezTo>
                <a:cubicBezTo>
                  <a:pt x="59" y="22"/>
                  <a:pt x="59" y="22"/>
                  <a:pt x="59" y="22"/>
                </a:cubicBezTo>
                <a:cubicBezTo>
                  <a:pt x="58" y="22"/>
                  <a:pt x="57" y="20"/>
                  <a:pt x="58" y="19"/>
                </a:cubicBezTo>
                <a:close/>
                <a:moveTo>
                  <a:pt x="46" y="10"/>
                </a:moveTo>
                <a:cubicBezTo>
                  <a:pt x="46" y="9"/>
                  <a:pt x="47" y="8"/>
                  <a:pt x="48" y="8"/>
                </a:cubicBezTo>
                <a:cubicBezTo>
                  <a:pt x="49" y="8"/>
                  <a:pt x="50" y="9"/>
                  <a:pt x="50" y="10"/>
                </a:cubicBezTo>
                <a:cubicBezTo>
                  <a:pt x="50" y="18"/>
                  <a:pt x="50" y="18"/>
                  <a:pt x="50" y="18"/>
                </a:cubicBezTo>
                <a:cubicBezTo>
                  <a:pt x="50" y="19"/>
                  <a:pt x="49" y="20"/>
                  <a:pt x="48" y="20"/>
                </a:cubicBezTo>
                <a:cubicBezTo>
                  <a:pt x="47" y="20"/>
                  <a:pt x="46" y="19"/>
                  <a:pt x="46" y="18"/>
                </a:cubicBezTo>
                <a:lnTo>
                  <a:pt x="46" y="10"/>
                </a:lnTo>
                <a:close/>
                <a:moveTo>
                  <a:pt x="18" y="52"/>
                </a:move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8" y="51"/>
                  <a:pt x="8" y="50"/>
                </a:cubicBezTo>
                <a:cubicBezTo>
                  <a:pt x="8" y="49"/>
                  <a:pt x="9" y="48"/>
                  <a:pt x="10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9" y="48"/>
                  <a:pt x="20" y="49"/>
                  <a:pt x="20" y="50"/>
                </a:cubicBezTo>
                <a:cubicBezTo>
                  <a:pt x="20" y="51"/>
                  <a:pt x="19" y="52"/>
                  <a:pt x="18" y="52"/>
                </a:cubicBezTo>
                <a:close/>
                <a:moveTo>
                  <a:pt x="22" y="37"/>
                </a:moveTo>
                <a:cubicBezTo>
                  <a:pt x="22" y="38"/>
                  <a:pt x="21" y="38"/>
                  <a:pt x="20" y="38"/>
                </a:cubicBezTo>
                <a:cubicBezTo>
                  <a:pt x="20" y="38"/>
                  <a:pt x="20" y="38"/>
                  <a:pt x="20" y="38"/>
                </a:cubicBezTo>
                <a:cubicBezTo>
                  <a:pt x="12" y="35"/>
                  <a:pt x="12" y="35"/>
                  <a:pt x="12" y="35"/>
                </a:cubicBezTo>
                <a:cubicBezTo>
                  <a:pt x="11" y="35"/>
                  <a:pt x="11" y="34"/>
                  <a:pt x="11" y="33"/>
                </a:cubicBezTo>
                <a:cubicBezTo>
                  <a:pt x="11" y="32"/>
                  <a:pt x="13" y="31"/>
                  <a:pt x="14" y="31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3" y="36"/>
                  <a:pt x="22" y="37"/>
                </a:cubicBezTo>
                <a:close/>
                <a:moveTo>
                  <a:pt x="28" y="28"/>
                </a:moveTo>
                <a:cubicBezTo>
                  <a:pt x="28" y="28"/>
                  <a:pt x="27" y="29"/>
                  <a:pt x="27" y="29"/>
                </a:cubicBezTo>
                <a:cubicBezTo>
                  <a:pt x="26" y="29"/>
                  <a:pt x="26" y="28"/>
                  <a:pt x="25" y="28"/>
                </a:cubicBezTo>
                <a:cubicBezTo>
                  <a:pt x="20" y="22"/>
                  <a:pt x="20" y="22"/>
                  <a:pt x="20" y="22"/>
                </a:cubicBezTo>
                <a:cubicBezTo>
                  <a:pt x="19" y="22"/>
                  <a:pt x="19" y="20"/>
                  <a:pt x="20" y="20"/>
                </a:cubicBezTo>
                <a:cubicBezTo>
                  <a:pt x="21" y="19"/>
                  <a:pt x="22" y="19"/>
                  <a:pt x="23" y="20"/>
                </a:cubicBezTo>
                <a:cubicBezTo>
                  <a:pt x="28" y="25"/>
                  <a:pt x="28" y="25"/>
                  <a:pt x="28" y="25"/>
                </a:cubicBezTo>
                <a:cubicBezTo>
                  <a:pt x="29" y="26"/>
                  <a:pt x="29" y="27"/>
                  <a:pt x="28" y="28"/>
                </a:cubicBezTo>
                <a:close/>
                <a:moveTo>
                  <a:pt x="37" y="22"/>
                </a:moveTo>
                <a:cubicBezTo>
                  <a:pt x="37" y="22"/>
                  <a:pt x="37" y="22"/>
                  <a:pt x="37" y="22"/>
                </a:cubicBezTo>
                <a:cubicBezTo>
                  <a:pt x="36" y="22"/>
                  <a:pt x="35" y="22"/>
                  <a:pt x="35" y="21"/>
                </a:cubicBezTo>
                <a:cubicBezTo>
                  <a:pt x="32" y="14"/>
                  <a:pt x="32" y="14"/>
                  <a:pt x="32" y="14"/>
                </a:cubicBezTo>
                <a:cubicBezTo>
                  <a:pt x="31" y="12"/>
                  <a:pt x="32" y="11"/>
                  <a:pt x="33" y="11"/>
                </a:cubicBezTo>
                <a:cubicBezTo>
                  <a:pt x="34" y="10"/>
                  <a:pt x="35" y="11"/>
                  <a:pt x="35" y="12"/>
                </a:cubicBezTo>
                <a:cubicBezTo>
                  <a:pt x="38" y="19"/>
                  <a:pt x="38" y="19"/>
                  <a:pt x="38" y="19"/>
                </a:cubicBezTo>
                <a:cubicBezTo>
                  <a:pt x="39" y="20"/>
                  <a:pt x="38" y="22"/>
                  <a:pt x="37" y="22"/>
                </a:cubicBezTo>
                <a:close/>
                <a:moveTo>
                  <a:pt x="56" y="48"/>
                </a:moveTo>
                <a:cubicBezTo>
                  <a:pt x="56" y="52"/>
                  <a:pt x="52" y="56"/>
                  <a:pt x="48" y="56"/>
                </a:cubicBezTo>
                <a:cubicBezTo>
                  <a:pt x="44" y="56"/>
                  <a:pt x="40" y="52"/>
                  <a:pt x="40" y="48"/>
                </a:cubicBezTo>
                <a:cubicBezTo>
                  <a:pt x="40" y="43"/>
                  <a:pt x="44" y="40"/>
                  <a:pt x="48" y="40"/>
                </a:cubicBezTo>
                <a:cubicBezTo>
                  <a:pt x="49" y="40"/>
                  <a:pt x="51" y="40"/>
                  <a:pt x="52" y="41"/>
                </a:cubicBezTo>
                <a:cubicBezTo>
                  <a:pt x="71" y="22"/>
                  <a:pt x="71" y="22"/>
                  <a:pt x="71" y="22"/>
                </a:cubicBezTo>
                <a:cubicBezTo>
                  <a:pt x="71" y="22"/>
                  <a:pt x="73" y="22"/>
                  <a:pt x="73" y="22"/>
                </a:cubicBezTo>
                <a:cubicBezTo>
                  <a:pt x="74" y="23"/>
                  <a:pt x="74" y="24"/>
                  <a:pt x="73" y="25"/>
                </a:cubicBezTo>
                <a:cubicBezTo>
                  <a:pt x="55" y="44"/>
                  <a:pt x="55" y="44"/>
                  <a:pt x="55" y="44"/>
                </a:cubicBezTo>
                <a:cubicBezTo>
                  <a:pt x="56" y="45"/>
                  <a:pt x="56" y="46"/>
                  <a:pt x="56" y="48"/>
                </a:cubicBezTo>
                <a:close/>
                <a:moveTo>
                  <a:pt x="74" y="37"/>
                </a:moveTo>
                <a:cubicBezTo>
                  <a:pt x="73" y="36"/>
                  <a:pt x="74" y="35"/>
                  <a:pt x="75" y="35"/>
                </a:cubicBezTo>
                <a:cubicBezTo>
                  <a:pt x="82" y="31"/>
                  <a:pt x="82" y="31"/>
                  <a:pt x="82" y="31"/>
                </a:cubicBezTo>
                <a:cubicBezTo>
                  <a:pt x="83" y="31"/>
                  <a:pt x="85" y="32"/>
                  <a:pt x="85" y="33"/>
                </a:cubicBezTo>
                <a:cubicBezTo>
                  <a:pt x="85" y="34"/>
                  <a:pt x="85" y="35"/>
                  <a:pt x="84" y="35"/>
                </a:cubicBezTo>
                <a:cubicBezTo>
                  <a:pt x="76" y="38"/>
                  <a:pt x="76" y="38"/>
                  <a:pt x="76" y="38"/>
                </a:cubicBezTo>
                <a:cubicBezTo>
                  <a:pt x="76" y="38"/>
                  <a:pt x="76" y="38"/>
                  <a:pt x="76" y="38"/>
                </a:cubicBezTo>
                <a:cubicBezTo>
                  <a:pt x="75" y="38"/>
                  <a:pt x="74" y="38"/>
                  <a:pt x="74" y="37"/>
                </a:cubicBezTo>
                <a:close/>
                <a:moveTo>
                  <a:pt x="86" y="52"/>
                </a:moveTo>
                <a:cubicBezTo>
                  <a:pt x="86" y="52"/>
                  <a:pt x="86" y="52"/>
                  <a:pt x="86" y="52"/>
                </a:cubicBezTo>
                <a:cubicBezTo>
                  <a:pt x="78" y="52"/>
                  <a:pt x="78" y="52"/>
                  <a:pt x="78" y="52"/>
                </a:cubicBezTo>
                <a:cubicBezTo>
                  <a:pt x="77" y="52"/>
                  <a:pt x="76" y="51"/>
                  <a:pt x="76" y="50"/>
                </a:cubicBezTo>
                <a:cubicBezTo>
                  <a:pt x="76" y="49"/>
                  <a:pt x="77" y="48"/>
                  <a:pt x="78" y="48"/>
                </a:cubicBezTo>
                <a:cubicBezTo>
                  <a:pt x="78" y="48"/>
                  <a:pt x="78" y="48"/>
                  <a:pt x="7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7" y="48"/>
                  <a:pt x="88" y="49"/>
                  <a:pt x="88" y="50"/>
                </a:cubicBezTo>
                <a:cubicBezTo>
                  <a:pt x="88" y="51"/>
                  <a:pt x="87" y="52"/>
                  <a:pt x="86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21" name="Rettangolo: Angoli arrotondati 20">
            <a:extLst>
              <a:ext uri="{FF2B5EF4-FFF2-40B4-BE49-F238E27FC236}">
                <a16:creationId xmlns:a16="http://schemas.microsoft.com/office/drawing/2014/main" id="{34457E54-1FC4-4040-9DF5-1D27FD6BB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-6742765" y="-1434593"/>
            <a:ext cx="3681702" cy="3681702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5" name="Figura a mano libera: Forma 24" hidden="1">
            <a:extLst>
              <a:ext uri="{FF2B5EF4-FFF2-40B4-BE49-F238E27FC236}">
                <a16:creationId xmlns:a16="http://schemas.microsoft.com/office/drawing/2014/main" id="{01FF3AA5-65B8-4250-9FA5-E730BA5D9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93942" y="5808574"/>
            <a:ext cx="2293258" cy="1049426"/>
          </a:xfrm>
          <a:custGeom>
            <a:avLst/>
            <a:gdLst>
              <a:gd name="connsiteX0" fmla="*/ 1146629 w 2293258"/>
              <a:gd name="connsiteY0" fmla="*/ 0 h 1049426"/>
              <a:gd name="connsiteX1" fmla="*/ 1312564 w 2293258"/>
              <a:gd name="connsiteY1" fmla="*/ 68733 h 1049426"/>
              <a:gd name="connsiteX2" fmla="*/ 2293258 w 2293258"/>
              <a:gd name="connsiteY2" fmla="*/ 1049426 h 1049426"/>
              <a:gd name="connsiteX3" fmla="*/ 0 w 2293258"/>
              <a:gd name="connsiteY3" fmla="*/ 1049426 h 1049426"/>
              <a:gd name="connsiteX4" fmla="*/ 980694 w 2293258"/>
              <a:gd name="connsiteY4" fmla="*/ 68733 h 1049426"/>
              <a:gd name="connsiteX5" fmla="*/ 1146629 w 2293258"/>
              <a:gd name="connsiteY5" fmla="*/ 0 h 104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3258" h="1049426">
                <a:moveTo>
                  <a:pt x="1146629" y="0"/>
                </a:moveTo>
                <a:cubicBezTo>
                  <a:pt x="1206686" y="0"/>
                  <a:pt x="1266742" y="22911"/>
                  <a:pt x="1312564" y="68733"/>
                </a:cubicBezTo>
                <a:lnTo>
                  <a:pt x="2293258" y="1049426"/>
                </a:lnTo>
                <a:lnTo>
                  <a:pt x="0" y="1049426"/>
                </a:lnTo>
                <a:lnTo>
                  <a:pt x="980694" y="68733"/>
                </a:lnTo>
                <a:cubicBezTo>
                  <a:pt x="1026516" y="22911"/>
                  <a:pt x="1086572" y="0"/>
                  <a:pt x="114662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8" name="Figura a mano libera: Forma 27">
            <a:extLst>
              <a:ext uri="{FF2B5EF4-FFF2-40B4-BE49-F238E27FC236}">
                <a16:creationId xmlns:a16="http://schemas.microsoft.com/office/drawing/2014/main" id="{9BCCD400-5AC0-46BA-AF0D-532EA062D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739184" cy="2840643"/>
          </a:xfrm>
          <a:custGeom>
            <a:avLst/>
            <a:gdLst>
              <a:gd name="connsiteX0" fmla="*/ 0 w 2739184"/>
              <a:gd name="connsiteY0" fmla="*/ 0 h 2840643"/>
              <a:gd name="connsiteX1" fmla="*/ 2501897 w 2739184"/>
              <a:gd name="connsiteY1" fmla="*/ 0 h 2840643"/>
              <a:gd name="connsiteX2" fmla="*/ 2619703 w 2739184"/>
              <a:gd name="connsiteY2" fmla="*/ 117806 h 2840643"/>
              <a:gd name="connsiteX3" fmla="*/ 2619703 w 2739184"/>
              <a:gd name="connsiteY3" fmla="*/ 694710 h 2840643"/>
              <a:gd name="connsiteX4" fmla="*/ 593251 w 2739184"/>
              <a:gd name="connsiteY4" fmla="*/ 2721162 h 2840643"/>
              <a:gd name="connsiteX5" fmla="*/ 16347 w 2739184"/>
              <a:gd name="connsiteY5" fmla="*/ 2721162 h 2840643"/>
              <a:gd name="connsiteX6" fmla="*/ 0 w 2739184"/>
              <a:gd name="connsiteY6" fmla="*/ 2704815 h 2840643"/>
              <a:gd name="connsiteX7" fmla="*/ 0 w 2739184"/>
              <a:gd name="connsiteY7" fmla="*/ 0 h 284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9184" h="2840643">
                <a:moveTo>
                  <a:pt x="0" y="0"/>
                </a:moveTo>
                <a:lnTo>
                  <a:pt x="2501897" y="0"/>
                </a:lnTo>
                <a:lnTo>
                  <a:pt x="2619703" y="117806"/>
                </a:lnTo>
                <a:cubicBezTo>
                  <a:pt x="2779011" y="277113"/>
                  <a:pt x="2779011" y="535403"/>
                  <a:pt x="2619703" y="694710"/>
                </a:cubicBezTo>
                <a:lnTo>
                  <a:pt x="593251" y="2721162"/>
                </a:lnTo>
                <a:cubicBezTo>
                  <a:pt x="433944" y="2880470"/>
                  <a:pt x="175654" y="2880470"/>
                  <a:pt x="16347" y="2721162"/>
                </a:cubicBezTo>
                <a:lnTo>
                  <a:pt x="0" y="27048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D50806-BABF-4915-9689-3B9956D1C75C}" type="slidenum">
              <a:rPr lang="it-IT" smtClean="0"/>
              <a:pPr/>
              <a:t>1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580D4C0-8D86-7377-0A22-5D6FF0F1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 rtlCol="0"/>
          <a:lstStyle/>
          <a:p>
            <a:pPr rtl="0"/>
            <a:r>
              <a:rPr lang="it-IT" dirty="0"/>
              <a:t>Alexa Tiddia</a:t>
            </a:r>
          </a:p>
        </p:txBody>
      </p:sp>
    </p:spTree>
    <p:extLst>
      <p:ext uri="{BB962C8B-B14F-4D97-AF65-F5344CB8AC3E}">
        <p14:creationId xmlns:p14="http://schemas.microsoft.com/office/powerpoint/2010/main" val="3105940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8C9681D9-380A-4EAF-91DB-E07432FF9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12192000" cy="6857999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64564789-A474-46BE-A2F2-4F27C6E39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2" name="Rettangolo: Angoli arrotondati 11">
            <a:extLst>
              <a:ext uri="{FF2B5EF4-FFF2-40B4-BE49-F238E27FC236}">
                <a16:creationId xmlns:a16="http://schemas.microsoft.com/office/drawing/2014/main" id="{485D1319-7BD4-47DE-B3DF-55B655BB3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4167699" y="1500699"/>
            <a:ext cx="3856602" cy="3856602"/>
          </a:xfrm>
          <a:prstGeom prst="roundRect">
            <a:avLst>
              <a:gd name="adj" fmla="val 11080"/>
            </a:avLst>
          </a:pr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3" name="Casella di testo 12">
            <a:extLst>
              <a:ext uri="{FF2B5EF4-FFF2-40B4-BE49-F238E27FC236}">
                <a16:creationId xmlns:a16="http://schemas.microsoft.com/office/drawing/2014/main" id="{DAD3AC05-2DFE-4FEA-BD0F-67495472A283}"/>
              </a:ext>
            </a:extLst>
          </p:cNvPr>
          <p:cNvSpPr txBox="1"/>
          <p:nvPr/>
        </p:nvSpPr>
        <p:spPr>
          <a:xfrm>
            <a:off x="4432387" y="2828837"/>
            <a:ext cx="336022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rtl="0"/>
            <a:r>
              <a:rPr lang="it-IT" sz="7200" dirty="0">
                <a:solidFill>
                  <a:schemeClr val="bg1"/>
                </a:solidFill>
                <a:latin typeface="+mj-lt"/>
              </a:rPr>
              <a:t>GRAZIE</a:t>
            </a:r>
          </a:p>
        </p:txBody>
      </p:sp>
      <p:sp>
        <p:nvSpPr>
          <p:cNvPr id="17" name="Rettangolo: Angoli arrotondati 16">
            <a:extLst>
              <a:ext uri="{FF2B5EF4-FFF2-40B4-BE49-F238E27FC236}">
                <a16:creationId xmlns:a16="http://schemas.microsoft.com/office/drawing/2014/main" id="{D2C300DA-4EC9-46EA-916D-25BEDAE0F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3681074" y="4409266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4" name="Rettangolo: Angoli arrotondati 13">
            <a:extLst>
              <a:ext uri="{FF2B5EF4-FFF2-40B4-BE49-F238E27FC236}">
                <a16:creationId xmlns:a16="http://schemas.microsoft.com/office/drawing/2014/main" id="{08DED9FB-5603-488F-827B-05F43B91C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5424287" y="621132"/>
            <a:ext cx="1343428" cy="1343428"/>
          </a:xfrm>
          <a:prstGeom prst="roundRect">
            <a:avLst>
              <a:gd name="adj" fmla="val 11080"/>
            </a:avLst>
          </a:pr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CAA70618-CDC0-4C13-8EE9-54ABCDEC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9988" y="5809950"/>
            <a:ext cx="2096100" cy="1048050"/>
          </a:xfrm>
          <a:custGeom>
            <a:avLst/>
            <a:gdLst>
              <a:gd name="connsiteX0" fmla="*/ 1048050 w 2096100"/>
              <a:gd name="connsiteY0" fmla="*/ 0 h 1048050"/>
              <a:gd name="connsiteX1" fmla="*/ 1172234 w 2096100"/>
              <a:gd name="connsiteY1" fmla="*/ 51439 h 1048050"/>
              <a:gd name="connsiteX2" fmla="*/ 2044661 w 2096100"/>
              <a:gd name="connsiteY2" fmla="*/ 923866 h 1048050"/>
              <a:gd name="connsiteX3" fmla="*/ 2096100 w 2096100"/>
              <a:gd name="connsiteY3" fmla="*/ 1048050 h 1048050"/>
              <a:gd name="connsiteX4" fmla="*/ 0 w 2096100"/>
              <a:gd name="connsiteY4" fmla="*/ 1048050 h 1048050"/>
              <a:gd name="connsiteX5" fmla="*/ 51439 w 2096100"/>
              <a:gd name="connsiteY5" fmla="*/ 923866 h 1048050"/>
              <a:gd name="connsiteX6" fmla="*/ 923866 w 2096100"/>
              <a:gd name="connsiteY6" fmla="*/ 51439 h 1048050"/>
              <a:gd name="connsiteX7" fmla="*/ 1048050 w 2096100"/>
              <a:gd name="connsiteY7" fmla="*/ 0 h 10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6100" h="1048050">
                <a:moveTo>
                  <a:pt x="1048050" y="0"/>
                </a:moveTo>
                <a:cubicBezTo>
                  <a:pt x="1092996" y="0"/>
                  <a:pt x="1137942" y="17146"/>
                  <a:pt x="1172234" y="51439"/>
                </a:cubicBezTo>
                <a:lnTo>
                  <a:pt x="2044661" y="923866"/>
                </a:lnTo>
                <a:cubicBezTo>
                  <a:pt x="2078954" y="958158"/>
                  <a:pt x="2096100" y="1003104"/>
                  <a:pt x="2096100" y="1048050"/>
                </a:cubicBezTo>
                <a:lnTo>
                  <a:pt x="0" y="1048050"/>
                </a:lnTo>
                <a:cubicBezTo>
                  <a:pt x="0" y="1003104"/>
                  <a:pt x="17147" y="958158"/>
                  <a:pt x="51439" y="923866"/>
                </a:cubicBezTo>
                <a:lnTo>
                  <a:pt x="923866" y="51439"/>
                </a:lnTo>
                <a:cubicBezTo>
                  <a:pt x="958159" y="17146"/>
                  <a:pt x="1003104" y="0"/>
                  <a:pt x="104805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D46C762C-2601-4280-8833-726D27D8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10</a:t>
            </a:r>
          </a:p>
        </p:txBody>
      </p:sp>
      <p:sp>
        <p:nvSpPr>
          <p:cNvPr id="16" name="Segnaposto piè di pagina 2">
            <a:extLst>
              <a:ext uri="{FF2B5EF4-FFF2-40B4-BE49-F238E27FC236}">
                <a16:creationId xmlns:a16="http://schemas.microsoft.com/office/drawing/2014/main" id="{5E529D36-DA44-4B35-931C-00DBA538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 rtlCol="0"/>
          <a:lstStyle/>
          <a:p>
            <a:pPr rtl="0"/>
            <a:r>
              <a:rPr lang="it-IT" dirty="0"/>
              <a:t>Alexa Tiddia</a:t>
            </a:r>
          </a:p>
        </p:txBody>
      </p:sp>
    </p:spTree>
    <p:extLst>
      <p:ext uri="{BB962C8B-B14F-4D97-AF65-F5344CB8AC3E}">
        <p14:creationId xmlns:p14="http://schemas.microsoft.com/office/powerpoint/2010/main" val="68607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asella di testo 47">
            <a:extLst>
              <a:ext uri="{FF2B5EF4-FFF2-40B4-BE49-F238E27FC236}">
                <a16:creationId xmlns:a16="http://schemas.microsoft.com/office/drawing/2014/main" id="{853D56A8-B36E-4520-9327-AFD45439C181}"/>
              </a:ext>
            </a:extLst>
          </p:cNvPr>
          <p:cNvSpPr txBox="1"/>
          <p:nvPr/>
        </p:nvSpPr>
        <p:spPr>
          <a:xfrm>
            <a:off x="1325997" y="1846357"/>
            <a:ext cx="9540000" cy="193899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partire da un caso studio di suo interesse (es. e-commerce di prodotti cosmetici; dipendenti di una multinazionale farmaceutica, personale amministrativo, docente e studenti di un liceo; utenti, pagine, gruppi di un social network), si esegua la progettazione di una base dati (almeno 5 relazioni dello schema concettuale). </a:t>
            </a:r>
          </a:p>
          <a:p>
            <a:pPr rtl="0"/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rtl="0"/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progettazione consiste di un documento con:</a:t>
            </a:r>
          </a:p>
          <a:p>
            <a:pPr rtl="0"/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rtl="0"/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rtl="0"/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rtl="0"/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" name="Ovale 121">
            <a:extLst>
              <a:ext uri="{FF2B5EF4-FFF2-40B4-BE49-F238E27FC236}">
                <a16:creationId xmlns:a16="http://schemas.microsoft.com/office/drawing/2014/main" id="{922831E1-31DF-4125-9BCB-8937CAE54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42267" y="1460593"/>
            <a:ext cx="385764" cy="385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28" name="Titolo 127">
            <a:extLst>
              <a:ext uri="{FF2B5EF4-FFF2-40B4-BE49-F238E27FC236}">
                <a16:creationId xmlns:a16="http://schemas.microsoft.com/office/drawing/2014/main" id="{212B4947-E6CD-467B-AF72-9BC942B5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6646"/>
            <a:ext cx="10515600" cy="498598"/>
          </a:xfrm>
        </p:spPr>
        <p:txBody>
          <a:bodyPr rtlCol="0"/>
          <a:lstStyle/>
          <a:p>
            <a:pPr rtl="0"/>
            <a:r>
              <a:rPr lang="it-IT" dirty="0"/>
              <a:t>PROJECT</a:t>
            </a:r>
          </a:p>
        </p:txBody>
      </p:sp>
      <p:sp>
        <p:nvSpPr>
          <p:cNvPr id="130" name="Segnaposto numero diapositiva 129">
            <a:extLst>
              <a:ext uri="{FF2B5EF4-FFF2-40B4-BE49-F238E27FC236}">
                <a16:creationId xmlns:a16="http://schemas.microsoft.com/office/drawing/2014/main" id="{6B37FA8E-54BF-4AF0-BF0C-916033E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6225" y="590303"/>
            <a:ext cx="419100" cy="365125"/>
          </a:xfrm>
        </p:spPr>
        <p:txBody>
          <a:bodyPr rtlCol="0"/>
          <a:lstStyle/>
          <a:p>
            <a:pPr rtl="0"/>
            <a:fld id="{0FD50806-BABF-4915-9689-3B9956D1C75C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2" name="Rettangolo: Angoli arrotondati 6">
            <a:extLst>
              <a:ext uri="{FF2B5EF4-FFF2-40B4-BE49-F238E27FC236}">
                <a16:creationId xmlns:a16="http://schemas.microsoft.com/office/drawing/2014/main" id="{25C85150-327D-1E22-6FD1-FD09D992169F}"/>
              </a:ext>
            </a:extLst>
          </p:cNvPr>
          <p:cNvSpPr/>
          <p:nvPr/>
        </p:nvSpPr>
        <p:spPr>
          <a:xfrm>
            <a:off x="1325997" y="3179701"/>
            <a:ext cx="6935501" cy="498598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dirty="0"/>
              <a:t>Descrizione caso di studio scelto</a:t>
            </a:r>
          </a:p>
        </p:txBody>
      </p:sp>
      <p:sp>
        <p:nvSpPr>
          <p:cNvPr id="3" name="Rettangolo: Angoli arrotondati 6">
            <a:extLst>
              <a:ext uri="{FF2B5EF4-FFF2-40B4-BE49-F238E27FC236}">
                <a16:creationId xmlns:a16="http://schemas.microsoft.com/office/drawing/2014/main" id="{B97B44A9-D50F-CE6B-F497-FBD9B1622D93}"/>
              </a:ext>
            </a:extLst>
          </p:cNvPr>
          <p:cNvSpPr/>
          <p:nvPr/>
        </p:nvSpPr>
        <p:spPr>
          <a:xfrm>
            <a:off x="1325997" y="3744576"/>
            <a:ext cx="7637249" cy="498598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dirty="0"/>
              <a:t>Modello ER</a:t>
            </a:r>
          </a:p>
        </p:txBody>
      </p:sp>
      <p:sp>
        <p:nvSpPr>
          <p:cNvPr id="4" name="Rettangolo: Angoli arrotondati 6">
            <a:extLst>
              <a:ext uri="{FF2B5EF4-FFF2-40B4-BE49-F238E27FC236}">
                <a16:creationId xmlns:a16="http://schemas.microsoft.com/office/drawing/2014/main" id="{79C6BBDD-578C-D0ED-8E19-67C04A2899C5}"/>
              </a:ext>
            </a:extLst>
          </p:cNvPr>
          <p:cNvSpPr/>
          <p:nvPr/>
        </p:nvSpPr>
        <p:spPr>
          <a:xfrm>
            <a:off x="1325998" y="4309451"/>
            <a:ext cx="8381527" cy="498598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dirty="0"/>
              <a:t>Modello logico</a:t>
            </a:r>
          </a:p>
        </p:txBody>
      </p:sp>
      <p:sp>
        <p:nvSpPr>
          <p:cNvPr id="5" name="Rettangolo: Angoli arrotondati 6">
            <a:extLst>
              <a:ext uri="{FF2B5EF4-FFF2-40B4-BE49-F238E27FC236}">
                <a16:creationId xmlns:a16="http://schemas.microsoft.com/office/drawing/2014/main" id="{A805F096-CC08-6D16-D06D-A5248FBBDF47}"/>
              </a:ext>
            </a:extLst>
          </p:cNvPr>
          <p:cNvSpPr/>
          <p:nvPr/>
        </p:nvSpPr>
        <p:spPr>
          <a:xfrm>
            <a:off x="1325999" y="4869394"/>
            <a:ext cx="9104540" cy="498598"/>
          </a:xfrm>
          <a:prstGeom prst="roundRect">
            <a:avLst>
              <a:gd name="adj" fmla="val 50000"/>
            </a:avLst>
          </a:prstGeom>
          <a:solidFill>
            <a:srgbClr val="A6A6A6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dirty="0"/>
              <a:t>Progettazione fisica (codice DDL e DML per la creazione della base dati, delle tabelle, delle chiavi primarie ed esterne, degli attributi</a:t>
            </a:r>
          </a:p>
        </p:txBody>
      </p:sp>
      <p:sp>
        <p:nvSpPr>
          <p:cNvPr id="6" name="Rettangolo: Angoli arrotondati 6">
            <a:extLst>
              <a:ext uri="{FF2B5EF4-FFF2-40B4-BE49-F238E27FC236}">
                <a16:creationId xmlns:a16="http://schemas.microsoft.com/office/drawing/2014/main" id="{D50219C5-A7D0-140F-CAFD-1A81B09EB9F7}"/>
              </a:ext>
            </a:extLst>
          </p:cNvPr>
          <p:cNvSpPr/>
          <p:nvPr/>
        </p:nvSpPr>
        <p:spPr>
          <a:xfrm>
            <a:off x="1325999" y="5439201"/>
            <a:ext cx="9795657" cy="498598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dirty="0"/>
              <a:t>Almeno 10 interrogazioni (tutte con almeno 2 raggruppamenti e ordinamenti, join e date)</a:t>
            </a:r>
          </a:p>
        </p:txBody>
      </p:sp>
      <p:sp>
        <p:nvSpPr>
          <p:cNvPr id="7" name="Segnaposto piè di pagina 2">
            <a:extLst>
              <a:ext uri="{FF2B5EF4-FFF2-40B4-BE49-F238E27FC236}">
                <a16:creationId xmlns:a16="http://schemas.microsoft.com/office/drawing/2014/main" id="{EC122946-19F5-4AC8-EF82-FB0D8B6D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 rtlCol="0"/>
          <a:lstStyle/>
          <a:p>
            <a:pPr rtl="0"/>
            <a:r>
              <a:rPr lang="it-IT" dirty="0"/>
              <a:t>Alexa Tiddia</a:t>
            </a:r>
          </a:p>
        </p:txBody>
      </p:sp>
    </p:spTree>
    <p:extLst>
      <p:ext uri="{BB962C8B-B14F-4D97-AF65-F5344CB8AC3E}">
        <p14:creationId xmlns:p14="http://schemas.microsoft.com/office/powerpoint/2010/main" val="342790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tangolo 83">
            <a:extLst>
              <a:ext uri="{FF2B5EF4-FFF2-40B4-BE49-F238E27FC236}">
                <a16:creationId xmlns:a16="http://schemas.microsoft.com/office/drawing/2014/main" id="{5517C826-C471-4169-9892-EEBF4B4D8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00" y="1687232"/>
            <a:ext cx="4635165" cy="4275007"/>
          </a:xfrm>
          <a:prstGeom prst="rect">
            <a:avLst/>
          </a:prstGeom>
          <a:pattFill prst="lt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rtl="0"/>
            <a:r>
              <a:rPr lang="it-IT" sz="1800" dirty="0">
                <a:solidFill>
                  <a:schemeClr val="tx1"/>
                </a:solidFill>
              </a:rPr>
              <a:t>Il progetto verterà sull’analisi dei prodotti cosmetici venduti tramite un sito e-commerce prendendo in considerazione </a:t>
            </a:r>
            <a:r>
              <a:rPr lang="it-IT" dirty="0">
                <a:solidFill>
                  <a:schemeClr val="tx1"/>
                </a:solidFill>
              </a:rPr>
              <a:t>le caratteristiche del prodotto, il prezzo, la categoria, la sotto categoria, il brand e gli ordini effettuati dai clienti</a:t>
            </a:r>
            <a:r>
              <a:rPr lang="it-IT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8" name="Rettangolo: Angoli arrotondati 57">
            <a:extLst>
              <a:ext uri="{FF2B5EF4-FFF2-40B4-BE49-F238E27FC236}">
                <a16:creationId xmlns:a16="http://schemas.microsoft.com/office/drawing/2014/main" id="{581D706E-E15A-45F0-9055-C455145F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4063222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9" name="Rettangolo: Angoli arrotondati 58">
            <a:extLst>
              <a:ext uri="{FF2B5EF4-FFF2-40B4-BE49-F238E27FC236}">
                <a16:creationId xmlns:a16="http://schemas.microsoft.com/office/drawing/2014/main" id="{228B89D6-D457-43D1-99F9-B86C5647A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5251216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7" name="Rettangolo: Angoli arrotondati 56">
            <a:extLst>
              <a:ext uri="{FF2B5EF4-FFF2-40B4-BE49-F238E27FC236}">
                <a16:creationId xmlns:a16="http://schemas.microsoft.com/office/drawing/2014/main" id="{116FB6B7-1CB4-4813-99A3-137C82BE1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2875227"/>
            <a:ext cx="6101297" cy="71102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6" name="Rettangolo: Angoli arrotondati 55">
            <a:extLst>
              <a:ext uri="{FF2B5EF4-FFF2-40B4-BE49-F238E27FC236}">
                <a16:creationId xmlns:a16="http://schemas.microsoft.com/office/drawing/2014/main" id="{C50DE9D8-FD82-4684-9ED8-826B4EC01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1687232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D0B643-7A91-4DF8-A7B1-B57A95B3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818"/>
            <a:ext cx="10515600" cy="498598"/>
          </a:xfrm>
        </p:spPr>
        <p:txBody>
          <a:bodyPr rtlCol="0"/>
          <a:lstStyle/>
          <a:p>
            <a:pPr rtl="0"/>
            <a:r>
              <a:rPr lang="it-IT" dirty="0"/>
              <a:t>Case study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D976851-FE21-4646-98F0-F5FC65E0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D50806-BABF-4915-9689-3B9956D1C75C}" type="slidenum">
              <a:rPr lang="it-IT" smtClean="0"/>
              <a:pPr rtl="0"/>
              <a:t>3</a:t>
            </a:fld>
            <a:endParaRPr lang="it-IT" dirty="0"/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58D74CDE-9215-466C-A65F-88C6021F0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3031392" y="3398122"/>
            <a:ext cx="4635087" cy="8068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25400" algn="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18217AA4-5B01-4C74-81C0-F0B9128B6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3028618" y="3398121"/>
            <a:ext cx="4635094" cy="8068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50800" dir="10800000" algn="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7B630BF0-C64E-4E93-A9CA-5E2A05DEE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2772874" y="3421309"/>
            <a:ext cx="5152128" cy="8068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61" name="Casella di testo 47">
            <a:extLst>
              <a:ext uri="{FF2B5EF4-FFF2-40B4-BE49-F238E27FC236}">
                <a16:creationId xmlns:a16="http://schemas.microsoft.com/office/drawing/2014/main" id="{0ABCF938-7F69-41DA-A492-F98171623883}"/>
              </a:ext>
            </a:extLst>
          </p:cNvPr>
          <p:cNvSpPr txBox="1"/>
          <p:nvPr/>
        </p:nvSpPr>
        <p:spPr>
          <a:xfrm>
            <a:off x="5973593" y="1933979"/>
            <a:ext cx="3989558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it-IT" sz="1400" dirty="0">
                <a:solidFill>
                  <a:schemeClr val="bg1"/>
                </a:solidFill>
              </a:rPr>
              <a:t>Prodotto con prezzo più alto?</a:t>
            </a:r>
          </a:p>
        </p:txBody>
      </p:sp>
      <p:sp>
        <p:nvSpPr>
          <p:cNvPr id="62" name="Ovale 61">
            <a:extLst>
              <a:ext uri="{FF2B5EF4-FFF2-40B4-BE49-F238E27FC236}">
                <a16:creationId xmlns:a16="http://schemas.microsoft.com/office/drawing/2014/main" id="{1A4FE373-17BB-493F-A361-B12440813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74600" y="1755645"/>
            <a:ext cx="572112" cy="572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63" name="Casella di testo 47">
            <a:extLst>
              <a:ext uri="{FF2B5EF4-FFF2-40B4-BE49-F238E27FC236}">
                <a16:creationId xmlns:a16="http://schemas.microsoft.com/office/drawing/2014/main" id="{939B7CC5-439E-403C-9383-8988F3AAD7AF}"/>
              </a:ext>
            </a:extLst>
          </p:cNvPr>
          <p:cNvSpPr txBox="1"/>
          <p:nvPr/>
        </p:nvSpPr>
        <p:spPr>
          <a:xfrm>
            <a:off x="5973593" y="3124060"/>
            <a:ext cx="3989558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it-IT" sz="1400" dirty="0">
                <a:solidFill>
                  <a:schemeClr val="bg1"/>
                </a:solidFill>
              </a:rPr>
              <a:t>Quali sono i marchi più costosi?</a:t>
            </a:r>
          </a:p>
        </p:txBody>
      </p:sp>
      <p:sp>
        <p:nvSpPr>
          <p:cNvPr id="64" name="Ovale 63">
            <a:extLst>
              <a:ext uri="{FF2B5EF4-FFF2-40B4-BE49-F238E27FC236}">
                <a16:creationId xmlns:a16="http://schemas.microsoft.com/office/drawing/2014/main" id="{05ECD4C0-D89D-49E9-AC09-4F34CDD5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74600" y="2945726"/>
            <a:ext cx="572112" cy="572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65" name="Casella di testo 47">
            <a:extLst>
              <a:ext uri="{FF2B5EF4-FFF2-40B4-BE49-F238E27FC236}">
                <a16:creationId xmlns:a16="http://schemas.microsoft.com/office/drawing/2014/main" id="{BBF4A77D-999A-446C-A470-A09EABC1CB5F}"/>
              </a:ext>
            </a:extLst>
          </p:cNvPr>
          <p:cNvSpPr txBox="1"/>
          <p:nvPr/>
        </p:nvSpPr>
        <p:spPr>
          <a:xfrm>
            <a:off x="5973593" y="4314120"/>
            <a:ext cx="3989558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it-IT" sz="1400" dirty="0">
                <a:solidFill>
                  <a:schemeClr val="bg1"/>
                </a:solidFill>
              </a:rPr>
              <a:t>I clienti che hanno effettuato più ordini?</a:t>
            </a:r>
          </a:p>
        </p:txBody>
      </p:sp>
      <p:sp>
        <p:nvSpPr>
          <p:cNvPr id="66" name="Ovale 65">
            <a:extLst>
              <a:ext uri="{FF2B5EF4-FFF2-40B4-BE49-F238E27FC236}">
                <a16:creationId xmlns:a16="http://schemas.microsoft.com/office/drawing/2014/main" id="{B9C20A2B-9E5F-4699-B7E0-C92C4B4C1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74600" y="4135786"/>
            <a:ext cx="572112" cy="572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67" name="Casella di testo 47">
            <a:extLst>
              <a:ext uri="{FF2B5EF4-FFF2-40B4-BE49-F238E27FC236}">
                <a16:creationId xmlns:a16="http://schemas.microsoft.com/office/drawing/2014/main" id="{5CB8E5D9-5AB2-4AEE-973D-2AB9CE05AF2D}"/>
              </a:ext>
            </a:extLst>
          </p:cNvPr>
          <p:cNvSpPr txBox="1"/>
          <p:nvPr/>
        </p:nvSpPr>
        <p:spPr>
          <a:xfrm>
            <a:off x="5973593" y="5501686"/>
            <a:ext cx="3989558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it-IT" sz="1400" dirty="0">
                <a:solidFill>
                  <a:schemeClr val="bg1"/>
                </a:solidFill>
              </a:rPr>
              <a:t>I prodotti Limited Edition costano di più?</a:t>
            </a:r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83DF543E-D479-4828-BA2F-2A24D956B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74600" y="5323352"/>
            <a:ext cx="572112" cy="572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69" name="Figura a mano libera 3073" descr="Questa è un icona di un trofeo.">
            <a:extLst>
              <a:ext uri="{FF2B5EF4-FFF2-40B4-BE49-F238E27FC236}">
                <a16:creationId xmlns:a16="http://schemas.microsoft.com/office/drawing/2014/main" id="{DB30C37B-BB33-491D-A3BF-5C500776BA50}"/>
              </a:ext>
            </a:extLst>
          </p:cNvPr>
          <p:cNvSpPr>
            <a:spLocks noEditPoints="1"/>
          </p:cNvSpPr>
          <p:nvPr/>
        </p:nvSpPr>
        <p:spPr bwMode="auto">
          <a:xfrm>
            <a:off x="10517781" y="1898826"/>
            <a:ext cx="285750" cy="285750"/>
          </a:xfrm>
          <a:custGeom>
            <a:avLst/>
            <a:gdLst>
              <a:gd name="T0" fmla="*/ 620 w 720"/>
              <a:gd name="T1" fmla="*/ 289 h 719"/>
              <a:gd name="T2" fmla="*/ 600 w 720"/>
              <a:gd name="T3" fmla="*/ 278 h 719"/>
              <a:gd name="T4" fmla="*/ 636 w 720"/>
              <a:gd name="T5" fmla="*/ 145 h 719"/>
              <a:gd name="T6" fmla="*/ 695 w 720"/>
              <a:gd name="T7" fmla="*/ 114 h 719"/>
              <a:gd name="T8" fmla="*/ 680 w 720"/>
              <a:gd name="T9" fmla="*/ 209 h 719"/>
              <a:gd name="T10" fmla="*/ 645 w 720"/>
              <a:gd name="T11" fmla="*/ 270 h 719"/>
              <a:gd name="T12" fmla="*/ 425 w 720"/>
              <a:gd name="T13" fmla="*/ 278 h 719"/>
              <a:gd name="T14" fmla="*/ 416 w 720"/>
              <a:gd name="T15" fmla="*/ 280 h 719"/>
              <a:gd name="T16" fmla="*/ 298 w 720"/>
              <a:gd name="T17" fmla="*/ 282 h 719"/>
              <a:gd name="T18" fmla="*/ 261 w 720"/>
              <a:gd name="T19" fmla="*/ 160 h 719"/>
              <a:gd name="T20" fmla="*/ 332 w 720"/>
              <a:gd name="T21" fmla="*/ 150 h 719"/>
              <a:gd name="T22" fmla="*/ 364 w 720"/>
              <a:gd name="T23" fmla="*/ 101 h 719"/>
              <a:gd name="T24" fmla="*/ 462 w 720"/>
              <a:gd name="T25" fmla="*/ 158 h 719"/>
              <a:gd name="T26" fmla="*/ 49 w 720"/>
              <a:gd name="T27" fmla="*/ 236 h 719"/>
              <a:gd name="T28" fmla="*/ 29 w 720"/>
              <a:gd name="T29" fmla="*/ 170 h 719"/>
              <a:gd name="T30" fmla="*/ 24 w 720"/>
              <a:gd name="T31" fmla="*/ 72 h 719"/>
              <a:gd name="T32" fmla="*/ 90 w 720"/>
              <a:gd name="T33" fmla="*/ 177 h 719"/>
              <a:gd name="T34" fmla="*/ 129 w 720"/>
              <a:gd name="T35" fmla="*/ 298 h 719"/>
              <a:gd name="T36" fmla="*/ 91 w 720"/>
              <a:gd name="T37" fmla="*/ 284 h 719"/>
              <a:gd name="T38" fmla="*/ 719 w 720"/>
              <a:gd name="T39" fmla="*/ 69 h 719"/>
              <a:gd name="T40" fmla="*/ 712 w 720"/>
              <a:gd name="T41" fmla="*/ 50 h 719"/>
              <a:gd name="T42" fmla="*/ 644 w 720"/>
              <a:gd name="T43" fmla="*/ 21 h 719"/>
              <a:gd name="T44" fmla="*/ 632 w 720"/>
              <a:gd name="T45" fmla="*/ 0 h 719"/>
              <a:gd name="T46" fmla="*/ 77 w 720"/>
              <a:gd name="T47" fmla="*/ 13 h 719"/>
              <a:gd name="T48" fmla="*/ 12 w 720"/>
              <a:gd name="T49" fmla="*/ 48 h 719"/>
              <a:gd name="T50" fmla="*/ 0 w 720"/>
              <a:gd name="T51" fmla="*/ 66 h 719"/>
              <a:gd name="T52" fmla="*/ 6 w 720"/>
              <a:gd name="T53" fmla="*/ 177 h 719"/>
              <a:gd name="T54" fmla="*/ 29 w 720"/>
              <a:gd name="T55" fmla="*/ 250 h 719"/>
              <a:gd name="T56" fmla="*/ 73 w 720"/>
              <a:gd name="T57" fmla="*/ 302 h 719"/>
              <a:gd name="T58" fmla="*/ 130 w 720"/>
              <a:gd name="T59" fmla="*/ 322 h 719"/>
              <a:gd name="T60" fmla="*/ 195 w 720"/>
              <a:gd name="T61" fmla="*/ 379 h 719"/>
              <a:gd name="T62" fmla="*/ 288 w 720"/>
              <a:gd name="T63" fmla="*/ 441 h 719"/>
              <a:gd name="T64" fmla="*/ 312 w 720"/>
              <a:gd name="T65" fmla="*/ 476 h 719"/>
              <a:gd name="T66" fmla="*/ 316 w 720"/>
              <a:gd name="T67" fmla="*/ 529 h 719"/>
              <a:gd name="T68" fmla="*/ 299 w 720"/>
              <a:gd name="T69" fmla="*/ 596 h 719"/>
              <a:gd name="T70" fmla="*/ 262 w 720"/>
              <a:gd name="T71" fmla="*/ 628 h 719"/>
              <a:gd name="T72" fmla="*/ 204 w 720"/>
              <a:gd name="T73" fmla="*/ 635 h 719"/>
              <a:gd name="T74" fmla="*/ 192 w 720"/>
              <a:gd name="T75" fmla="*/ 707 h 719"/>
              <a:gd name="T76" fmla="*/ 515 w 720"/>
              <a:gd name="T77" fmla="*/ 719 h 719"/>
              <a:gd name="T78" fmla="*/ 527 w 720"/>
              <a:gd name="T79" fmla="*/ 647 h 719"/>
              <a:gd name="T80" fmla="*/ 501 w 720"/>
              <a:gd name="T81" fmla="*/ 635 h 719"/>
              <a:gd name="T82" fmla="*/ 445 w 720"/>
              <a:gd name="T83" fmla="*/ 618 h 719"/>
              <a:gd name="T84" fmla="*/ 412 w 720"/>
              <a:gd name="T85" fmla="*/ 577 h 719"/>
              <a:gd name="T86" fmla="*/ 401 w 720"/>
              <a:gd name="T87" fmla="*/ 511 h 719"/>
              <a:gd name="T88" fmla="*/ 410 w 720"/>
              <a:gd name="T89" fmla="*/ 470 h 719"/>
              <a:gd name="T90" fmla="*/ 443 w 720"/>
              <a:gd name="T91" fmla="*/ 431 h 719"/>
              <a:gd name="T92" fmla="*/ 537 w 720"/>
              <a:gd name="T93" fmla="*/ 367 h 719"/>
              <a:gd name="T94" fmla="*/ 601 w 720"/>
              <a:gd name="T95" fmla="*/ 321 h 719"/>
              <a:gd name="T96" fmla="*/ 653 w 720"/>
              <a:gd name="T97" fmla="*/ 295 h 719"/>
              <a:gd name="T98" fmla="*/ 696 w 720"/>
              <a:gd name="T99" fmla="*/ 233 h 719"/>
              <a:gd name="T100" fmla="*/ 718 w 720"/>
              <a:gd name="T101" fmla="*/ 141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20" h="719">
                <a:moveTo>
                  <a:pt x="645" y="270"/>
                </a:moveTo>
                <a:lnTo>
                  <a:pt x="640" y="276"/>
                </a:lnTo>
                <a:lnTo>
                  <a:pt x="633" y="280"/>
                </a:lnTo>
                <a:lnTo>
                  <a:pt x="627" y="284"/>
                </a:lnTo>
                <a:lnTo>
                  <a:pt x="620" y="289"/>
                </a:lnTo>
                <a:lnTo>
                  <a:pt x="614" y="291"/>
                </a:lnTo>
                <a:lnTo>
                  <a:pt x="606" y="295"/>
                </a:lnTo>
                <a:lnTo>
                  <a:pt x="599" y="296"/>
                </a:lnTo>
                <a:lnTo>
                  <a:pt x="590" y="298"/>
                </a:lnTo>
                <a:lnTo>
                  <a:pt x="600" y="278"/>
                </a:lnTo>
                <a:lnTo>
                  <a:pt x="609" y="257"/>
                </a:lnTo>
                <a:lnTo>
                  <a:pt x="618" y="233"/>
                </a:lnTo>
                <a:lnTo>
                  <a:pt x="625" y="207"/>
                </a:lnTo>
                <a:lnTo>
                  <a:pt x="631" y="177"/>
                </a:lnTo>
                <a:lnTo>
                  <a:pt x="636" y="145"/>
                </a:lnTo>
                <a:lnTo>
                  <a:pt x="639" y="110"/>
                </a:lnTo>
                <a:lnTo>
                  <a:pt x="643" y="72"/>
                </a:lnTo>
                <a:lnTo>
                  <a:pt x="695" y="72"/>
                </a:lnTo>
                <a:lnTo>
                  <a:pt x="695" y="90"/>
                </a:lnTo>
                <a:lnTo>
                  <a:pt x="695" y="114"/>
                </a:lnTo>
                <a:lnTo>
                  <a:pt x="694" y="140"/>
                </a:lnTo>
                <a:lnTo>
                  <a:pt x="690" y="167"/>
                </a:lnTo>
                <a:lnTo>
                  <a:pt x="687" y="182"/>
                </a:lnTo>
                <a:lnTo>
                  <a:pt x="684" y="196"/>
                </a:lnTo>
                <a:lnTo>
                  <a:pt x="680" y="209"/>
                </a:lnTo>
                <a:lnTo>
                  <a:pt x="675" y="223"/>
                </a:lnTo>
                <a:lnTo>
                  <a:pt x="669" y="236"/>
                </a:lnTo>
                <a:lnTo>
                  <a:pt x="662" y="248"/>
                </a:lnTo>
                <a:lnTo>
                  <a:pt x="655" y="259"/>
                </a:lnTo>
                <a:lnTo>
                  <a:pt x="645" y="270"/>
                </a:lnTo>
                <a:lnTo>
                  <a:pt x="645" y="270"/>
                </a:lnTo>
                <a:close/>
                <a:moveTo>
                  <a:pt x="460" y="160"/>
                </a:moveTo>
                <a:lnTo>
                  <a:pt x="402" y="205"/>
                </a:lnTo>
                <a:lnTo>
                  <a:pt x="425" y="273"/>
                </a:lnTo>
                <a:lnTo>
                  <a:pt x="425" y="278"/>
                </a:lnTo>
                <a:lnTo>
                  <a:pt x="424" y="280"/>
                </a:lnTo>
                <a:lnTo>
                  <a:pt x="421" y="282"/>
                </a:lnTo>
                <a:lnTo>
                  <a:pt x="420" y="282"/>
                </a:lnTo>
                <a:lnTo>
                  <a:pt x="418" y="282"/>
                </a:lnTo>
                <a:lnTo>
                  <a:pt x="416" y="280"/>
                </a:lnTo>
                <a:lnTo>
                  <a:pt x="360" y="235"/>
                </a:lnTo>
                <a:lnTo>
                  <a:pt x="304" y="280"/>
                </a:lnTo>
                <a:lnTo>
                  <a:pt x="303" y="282"/>
                </a:lnTo>
                <a:lnTo>
                  <a:pt x="300" y="282"/>
                </a:lnTo>
                <a:lnTo>
                  <a:pt x="298" y="282"/>
                </a:lnTo>
                <a:lnTo>
                  <a:pt x="297" y="280"/>
                </a:lnTo>
                <a:lnTo>
                  <a:pt x="294" y="278"/>
                </a:lnTo>
                <a:lnTo>
                  <a:pt x="294" y="273"/>
                </a:lnTo>
                <a:lnTo>
                  <a:pt x="317" y="205"/>
                </a:lnTo>
                <a:lnTo>
                  <a:pt x="261" y="160"/>
                </a:lnTo>
                <a:lnTo>
                  <a:pt x="259" y="158"/>
                </a:lnTo>
                <a:lnTo>
                  <a:pt x="259" y="154"/>
                </a:lnTo>
                <a:lnTo>
                  <a:pt x="261" y="151"/>
                </a:lnTo>
                <a:lnTo>
                  <a:pt x="264" y="150"/>
                </a:lnTo>
                <a:lnTo>
                  <a:pt x="332" y="150"/>
                </a:lnTo>
                <a:lnTo>
                  <a:pt x="354" y="101"/>
                </a:lnTo>
                <a:lnTo>
                  <a:pt x="356" y="97"/>
                </a:lnTo>
                <a:lnTo>
                  <a:pt x="358" y="97"/>
                </a:lnTo>
                <a:lnTo>
                  <a:pt x="362" y="97"/>
                </a:lnTo>
                <a:lnTo>
                  <a:pt x="364" y="101"/>
                </a:lnTo>
                <a:lnTo>
                  <a:pt x="388" y="150"/>
                </a:lnTo>
                <a:lnTo>
                  <a:pt x="456" y="150"/>
                </a:lnTo>
                <a:lnTo>
                  <a:pt x="460" y="151"/>
                </a:lnTo>
                <a:lnTo>
                  <a:pt x="462" y="154"/>
                </a:lnTo>
                <a:lnTo>
                  <a:pt x="462" y="158"/>
                </a:lnTo>
                <a:lnTo>
                  <a:pt x="460" y="160"/>
                </a:lnTo>
                <a:close/>
                <a:moveTo>
                  <a:pt x="72" y="270"/>
                </a:moveTo>
                <a:lnTo>
                  <a:pt x="63" y="260"/>
                </a:lnTo>
                <a:lnTo>
                  <a:pt x="55" y="248"/>
                </a:lnTo>
                <a:lnTo>
                  <a:pt x="49" y="236"/>
                </a:lnTo>
                <a:lnTo>
                  <a:pt x="43" y="225"/>
                </a:lnTo>
                <a:lnTo>
                  <a:pt x="38" y="211"/>
                </a:lnTo>
                <a:lnTo>
                  <a:pt x="35" y="198"/>
                </a:lnTo>
                <a:lnTo>
                  <a:pt x="31" y="184"/>
                </a:lnTo>
                <a:lnTo>
                  <a:pt x="29" y="170"/>
                </a:lnTo>
                <a:lnTo>
                  <a:pt x="27" y="142"/>
                </a:lnTo>
                <a:lnTo>
                  <a:pt x="24" y="116"/>
                </a:lnTo>
                <a:lnTo>
                  <a:pt x="24" y="92"/>
                </a:lnTo>
                <a:lnTo>
                  <a:pt x="24" y="72"/>
                </a:lnTo>
                <a:lnTo>
                  <a:pt x="24" y="72"/>
                </a:lnTo>
                <a:lnTo>
                  <a:pt x="24" y="72"/>
                </a:lnTo>
                <a:lnTo>
                  <a:pt x="78" y="72"/>
                </a:lnTo>
                <a:lnTo>
                  <a:pt x="80" y="110"/>
                </a:lnTo>
                <a:lnTo>
                  <a:pt x="85" y="145"/>
                </a:lnTo>
                <a:lnTo>
                  <a:pt x="90" y="177"/>
                </a:lnTo>
                <a:lnTo>
                  <a:pt x="96" y="207"/>
                </a:lnTo>
                <a:lnTo>
                  <a:pt x="103" y="233"/>
                </a:lnTo>
                <a:lnTo>
                  <a:pt x="111" y="257"/>
                </a:lnTo>
                <a:lnTo>
                  <a:pt x="119" y="278"/>
                </a:lnTo>
                <a:lnTo>
                  <a:pt x="129" y="298"/>
                </a:lnTo>
                <a:lnTo>
                  <a:pt x="121" y="296"/>
                </a:lnTo>
                <a:lnTo>
                  <a:pt x="112" y="295"/>
                </a:lnTo>
                <a:lnTo>
                  <a:pt x="105" y="291"/>
                </a:lnTo>
                <a:lnTo>
                  <a:pt x="98" y="289"/>
                </a:lnTo>
                <a:lnTo>
                  <a:pt x="91" y="284"/>
                </a:lnTo>
                <a:lnTo>
                  <a:pt x="84" y="280"/>
                </a:lnTo>
                <a:lnTo>
                  <a:pt x="78" y="276"/>
                </a:lnTo>
                <a:lnTo>
                  <a:pt x="72" y="270"/>
                </a:lnTo>
                <a:lnTo>
                  <a:pt x="72" y="270"/>
                </a:lnTo>
                <a:close/>
                <a:moveTo>
                  <a:pt x="719" y="69"/>
                </a:moveTo>
                <a:lnTo>
                  <a:pt x="719" y="64"/>
                </a:lnTo>
                <a:lnTo>
                  <a:pt x="719" y="60"/>
                </a:lnTo>
                <a:lnTo>
                  <a:pt x="719" y="56"/>
                </a:lnTo>
                <a:lnTo>
                  <a:pt x="715" y="52"/>
                </a:lnTo>
                <a:lnTo>
                  <a:pt x="712" y="50"/>
                </a:lnTo>
                <a:lnTo>
                  <a:pt x="707" y="48"/>
                </a:lnTo>
                <a:lnTo>
                  <a:pt x="643" y="48"/>
                </a:lnTo>
                <a:lnTo>
                  <a:pt x="644" y="39"/>
                </a:lnTo>
                <a:lnTo>
                  <a:pt x="644" y="31"/>
                </a:lnTo>
                <a:lnTo>
                  <a:pt x="644" y="21"/>
                </a:lnTo>
                <a:lnTo>
                  <a:pt x="644" y="13"/>
                </a:lnTo>
                <a:lnTo>
                  <a:pt x="643" y="8"/>
                </a:lnTo>
                <a:lnTo>
                  <a:pt x="640" y="3"/>
                </a:lnTo>
                <a:lnTo>
                  <a:pt x="637" y="1"/>
                </a:lnTo>
                <a:lnTo>
                  <a:pt x="632" y="0"/>
                </a:lnTo>
                <a:lnTo>
                  <a:pt x="88" y="0"/>
                </a:lnTo>
                <a:lnTo>
                  <a:pt x="84" y="1"/>
                </a:lnTo>
                <a:lnTo>
                  <a:pt x="80" y="3"/>
                </a:lnTo>
                <a:lnTo>
                  <a:pt x="78" y="8"/>
                </a:lnTo>
                <a:lnTo>
                  <a:pt x="77" y="13"/>
                </a:lnTo>
                <a:lnTo>
                  <a:pt x="77" y="21"/>
                </a:lnTo>
                <a:lnTo>
                  <a:pt x="77" y="31"/>
                </a:lnTo>
                <a:lnTo>
                  <a:pt x="77" y="39"/>
                </a:lnTo>
                <a:lnTo>
                  <a:pt x="77" y="48"/>
                </a:lnTo>
                <a:lnTo>
                  <a:pt x="12" y="48"/>
                </a:lnTo>
                <a:lnTo>
                  <a:pt x="8" y="50"/>
                </a:lnTo>
                <a:lnTo>
                  <a:pt x="4" y="52"/>
                </a:lnTo>
                <a:lnTo>
                  <a:pt x="2" y="56"/>
                </a:lnTo>
                <a:lnTo>
                  <a:pt x="0" y="60"/>
                </a:lnTo>
                <a:lnTo>
                  <a:pt x="0" y="66"/>
                </a:lnTo>
                <a:lnTo>
                  <a:pt x="0" y="72"/>
                </a:lnTo>
                <a:lnTo>
                  <a:pt x="0" y="94"/>
                </a:lnTo>
                <a:lnTo>
                  <a:pt x="0" y="119"/>
                </a:lnTo>
                <a:lnTo>
                  <a:pt x="3" y="147"/>
                </a:lnTo>
                <a:lnTo>
                  <a:pt x="6" y="177"/>
                </a:lnTo>
                <a:lnTo>
                  <a:pt x="9" y="192"/>
                </a:lnTo>
                <a:lnTo>
                  <a:pt x="12" y="207"/>
                </a:lnTo>
                <a:lnTo>
                  <a:pt x="17" y="222"/>
                </a:lnTo>
                <a:lnTo>
                  <a:pt x="22" y="236"/>
                </a:lnTo>
                <a:lnTo>
                  <a:pt x="29" y="250"/>
                </a:lnTo>
                <a:lnTo>
                  <a:pt x="36" y="263"/>
                </a:lnTo>
                <a:lnTo>
                  <a:pt x="44" y="276"/>
                </a:lnTo>
                <a:lnTo>
                  <a:pt x="55" y="286"/>
                </a:lnTo>
                <a:lnTo>
                  <a:pt x="63" y="295"/>
                </a:lnTo>
                <a:lnTo>
                  <a:pt x="73" y="302"/>
                </a:lnTo>
                <a:lnTo>
                  <a:pt x="84" y="308"/>
                </a:lnTo>
                <a:lnTo>
                  <a:pt x="94" y="314"/>
                </a:lnTo>
                <a:lnTo>
                  <a:pt x="106" y="317"/>
                </a:lnTo>
                <a:lnTo>
                  <a:pt x="118" y="321"/>
                </a:lnTo>
                <a:lnTo>
                  <a:pt x="130" y="322"/>
                </a:lnTo>
                <a:lnTo>
                  <a:pt x="143" y="323"/>
                </a:lnTo>
                <a:lnTo>
                  <a:pt x="156" y="340"/>
                </a:lnTo>
                <a:lnTo>
                  <a:pt x="169" y="355"/>
                </a:lnTo>
                <a:lnTo>
                  <a:pt x="182" y="368"/>
                </a:lnTo>
                <a:lnTo>
                  <a:pt x="195" y="379"/>
                </a:lnTo>
                <a:lnTo>
                  <a:pt x="222" y="398"/>
                </a:lnTo>
                <a:lnTo>
                  <a:pt x="248" y="414"/>
                </a:lnTo>
                <a:lnTo>
                  <a:pt x="262" y="423"/>
                </a:lnTo>
                <a:lnTo>
                  <a:pt x="276" y="433"/>
                </a:lnTo>
                <a:lnTo>
                  <a:pt x="288" y="441"/>
                </a:lnTo>
                <a:lnTo>
                  <a:pt x="298" y="452"/>
                </a:lnTo>
                <a:lnTo>
                  <a:pt x="303" y="456"/>
                </a:lnTo>
                <a:lnTo>
                  <a:pt x="306" y="462"/>
                </a:lnTo>
                <a:lnTo>
                  <a:pt x="310" y="470"/>
                </a:lnTo>
                <a:lnTo>
                  <a:pt x="312" y="476"/>
                </a:lnTo>
                <a:lnTo>
                  <a:pt x="314" y="484"/>
                </a:lnTo>
                <a:lnTo>
                  <a:pt x="316" y="492"/>
                </a:lnTo>
                <a:lnTo>
                  <a:pt x="317" y="500"/>
                </a:lnTo>
                <a:lnTo>
                  <a:pt x="317" y="510"/>
                </a:lnTo>
                <a:lnTo>
                  <a:pt x="316" y="529"/>
                </a:lnTo>
                <a:lnTo>
                  <a:pt x="314" y="546"/>
                </a:lnTo>
                <a:lnTo>
                  <a:pt x="312" y="561"/>
                </a:lnTo>
                <a:lnTo>
                  <a:pt x="308" y="574"/>
                </a:lnTo>
                <a:lnTo>
                  <a:pt x="305" y="586"/>
                </a:lnTo>
                <a:lnTo>
                  <a:pt x="299" y="596"/>
                </a:lnTo>
                <a:lnTo>
                  <a:pt x="293" y="605"/>
                </a:lnTo>
                <a:lnTo>
                  <a:pt x="287" y="612"/>
                </a:lnTo>
                <a:lnTo>
                  <a:pt x="279" y="618"/>
                </a:lnTo>
                <a:lnTo>
                  <a:pt x="270" y="623"/>
                </a:lnTo>
                <a:lnTo>
                  <a:pt x="262" y="628"/>
                </a:lnTo>
                <a:lnTo>
                  <a:pt x="251" y="630"/>
                </a:lnTo>
                <a:lnTo>
                  <a:pt x="241" y="633"/>
                </a:lnTo>
                <a:lnTo>
                  <a:pt x="230" y="634"/>
                </a:lnTo>
                <a:lnTo>
                  <a:pt x="217" y="635"/>
                </a:lnTo>
                <a:lnTo>
                  <a:pt x="204" y="635"/>
                </a:lnTo>
                <a:lnTo>
                  <a:pt x="199" y="636"/>
                </a:lnTo>
                <a:lnTo>
                  <a:pt x="195" y="638"/>
                </a:lnTo>
                <a:lnTo>
                  <a:pt x="193" y="642"/>
                </a:lnTo>
                <a:lnTo>
                  <a:pt x="192" y="647"/>
                </a:lnTo>
                <a:lnTo>
                  <a:pt x="192" y="707"/>
                </a:lnTo>
                <a:lnTo>
                  <a:pt x="193" y="711"/>
                </a:lnTo>
                <a:lnTo>
                  <a:pt x="195" y="716"/>
                </a:lnTo>
                <a:lnTo>
                  <a:pt x="199" y="718"/>
                </a:lnTo>
                <a:lnTo>
                  <a:pt x="204" y="719"/>
                </a:lnTo>
                <a:lnTo>
                  <a:pt x="515" y="719"/>
                </a:lnTo>
                <a:lnTo>
                  <a:pt x="520" y="718"/>
                </a:lnTo>
                <a:lnTo>
                  <a:pt x="524" y="716"/>
                </a:lnTo>
                <a:lnTo>
                  <a:pt x="526" y="711"/>
                </a:lnTo>
                <a:lnTo>
                  <a:pt x="527" y="707"/>
                </a:lnTo>
                <a:lnTo>
                  <a:pt x="527" y="647"/>
                </a:lnTo>
                <a:lnTo>
                  <a:pt x="526" y="642"/>
                </a:lnTo>
                <a:lnTo>
                  <a:pt x="524" y="638"/>
                </a:lnTo>
                <a:lnTo>
                  <a:pt x="520" y="636"/>
                </a:lnTo>
                <a:lnTo>
                  <a:pt x="515" y="635"/>
                </a:lnTo>
                <a:lnTo>
                  <a:pt x="501" y="635"/>
                </a:lnTo>
                <a:lnTo>
                  <a:pt x="488" y="634"/>
                </a:lnTo>
                <a:lnTo>
                  <a:pt x="476" y="631"/>
                </a:lnTo>
                <a:lnTo>
                  <a:pt x="464" y="628"/>
                </a:lnTo>
                <a:lnTo>
                  <a:pt x="455" y="623"/>
                </a:lnTo>
                <a:lnTo>
                  <a:pt x="445" y="618"/>
                </a:lnTo>
                <a:lnTo>
                  <a:pt x="437" y="612"/>
                </a:lnTo>
                <a:lnTo>
                  <a:pt x="429" y="605"/>
                </a:lnTo>
                <a:lnTo>
                  <a:pt x="423" y="597"/>
                </a:lnTo>
                <a:lnTo>
                  <a:pt x="417" y="587"/>
                </a:lnTo>
                <a:lnTo>
                  <a:pt x="412" y="577"/>
                </a:lnTo>
                <a:lnTo>
                  <a:pt x="408" y="566"/>
                </a:lnTo>
                <a:lnTo>
                  <a:pt x="405" y="554"/>
                </a:lnTo>
                <a:lnTo>
                  <a:pt x="402" y="541"/>
                </a:lnTo>
                <a:lnTo>
                  <a:pt x="401" y="525"/>
                </a:lnTo>
                <a:lnTo>
                  <a:pt x="401" y="511"/>
                </a:lnTo>
                <a:lnTo>
                  <a:pt x="401" y="500"/>
                </a:lnTo>
                <a:lnTo>
                  <a:pt x="402" y="492"/>
                </a:lnTo>
                <a:lnTo>
                  <a:pt x="404" y="484"/>
                </a:lnTo>
                <a:lnTo>
                  <a:pt x="406" y="476"/>
                </a:lnTo>
                <a:lnTo>
                  <a:pt x="410" y="470"/>
                </a:lnTo>
                <a:lnTo>
                  <a:pt x="412" y="462"/>
                </a:lnTo>
                <a:lnTo>
                  <a:pt x="417" y="456"/>
                </a:lnTo>
                <a:lnTo>
                  <a:pt x="420" y="451"/>
                </a:lnTo>
                <a:lnTo>
                  <a:pt x="431" y="441"/>
                </a:lnTo>
                <a:lnTo>
                  <a:pt x="443" y="431"/>
                </a:lnTo>
                <a:lnTo>
                  <a:pt x="456" y="423"/>
                </a:lnTo>
                <a:lnTo>
                  <a:pt x="471" y="414"/>
                </a:lnTo>
                <a:lnTo>
                  <a:pt x="498" y="398"/>
                </a:lnTo>
                <a:lnTo>
                  <a:pt x="524" y="379"/>
                </a:lnTo>
                <a:lnTo>
                  <a:pt x="537" y="367"/>
                </a:lnTo>
                <a:lnTo>
                  <a:pt x="550" y="354"/>
                </a:lnTo>
                <a:lnTo>
                  <a:pt x="563" y="340"/>
                </a:lnTo>
                <a:lnTo>
                  <a:pt x="575" y="323"/>
                </a:lnTo>
                <a:lnTo>
                  <a:pt x="588" y="322"/>
                </a:lnTo>
                <a:lnTo>
                  <a:pt x="601" y="321"/>
                </a:lnTo>
                <a:lnTo>
                  <a:pt x="612" y="317"/>
                </a:lnTo>
                <a:lnTo>
                  <a:pt x="624" y="314"/>
                </a:lnTo>
                <a:lnTo>
                  <a:pt x="634" y="308"/>
                </a:lnTo>
                <a:lnTo>
                  <a:pt x="644" y="302"/>
                </a:lnTo>
                <a:lnTo>
                  <a:pt x="653" y="295"/>
                </a:lnTo>
                <a:lnTo>
                  <a:pt x="663" y="286"/>
                </a:lnTo>
                <a:lnTo>
                  <a:pt x="672" y="274"/>
                </a:lnTo>
                <a:lnTo>
                  <a:pt x="682" y="261"/>
                </a:lnTo>
                <a:lnTo>
                  <a:pt x="690" y="248"/>
                </a:lnTo>
                <a:lnTo>
                  <a:pt x="696" y="233"/>
                </a:lnTo>
                <a:lnTo>
                  <a:pt x="702" y="219"/>
                </a:lnTo>
                <a:lnTo>
                  <a:pt x="707" y="203"/>
                </a:lnTo>
                <a:lnTo>
                  <a:pt x="711" y="188"/>
                </a:lnTo>
                <a:lnTo>
                  <a:pt x="713" y="171"/>
                </a:lnTo>
                <a:lnTo>
                  <a:pt x="718" y="141"/>
                </a:lnTo>
                <a:lnTo>
                  <a:pt x="719" y="113"/>
                </a:lnTo>
                <a:lnTo>
                  <a:pt x="720" y="88"/>
                </a:lnTo>
                <a:lnTo>
                  <a:pt x="719" y="69"/>
                </a:lnTo>
                <a:close/>
              </a:path>
            </a:pathLst>
          </a:custGeom>
          <a:solidFill>
            <a:srgbClr val="CE295E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70" name="Figura a mano libera 724" descr="Questa è un icona di un grafico. ">
            <a:extLst>
              <a:ext uri="{FF2B5EF4-FFF2-40B4-BE49-F238E27FC236}">
                <a16:creationId xmlns:a16="http://schemas.microsoft.com/office/drawing/2014/main" id="{DD2DB9C5-BF51-4EC7-9BB4-A353966906BB}"/>
              </a:ext>
            </a:extLst>
          </p:cNvPr>
          <p:cNvSpPr>
            <a:spLocks/>
          </p:cNvSpPr>
          <p:nvPr/>
        </p:nvSpPr>
        <p:spPr bwMode="auto">
          <a:xfrm>
            <a:off x="10521750" y="3092876"/>
            <a:ext cx="277813" cy="277813"/>
          </a:xfrm>
          <a:custGeom>
            <a:avLst/>
            <a:gdLst>
              <a:gd name="T0" fmla="*/ 782 w 873"/>
              <a:gd name="T1" fmla="*/ 436 h 873"/>
              <a:gd name="T2" fmla="*/ 779 w 873"/>
              <a:gd name="T3" fmla="*/ 428 h 873"/>
              <a:gd name="T4" fmla="*/ 773 w 873"/>
              <a:gd name="T5" fmla="*/ 423 h 873"/>
              <a:gd name="T6" fmla="*/ 451 w 873"/>
              <a:gd name="T7" fmla="*/ 421 h 873"/>
              <a:gd name="T8" fmla="*/ 711 w 873"/>
              <a:gd name="T9" fmla="*/ 180 h 873"/>
              <a:gd name="T10" fmla="*/ 718 w 873"/>
              <a:gd name="T11" fmla="*/ 176 h 873"/>
              <a:gd name="T12" fmla="*/ 721 w 873"/>
              <a:gd name="T13" fmla="*/ 168 h 873"/>
              <a:gd name="T14" fmla="*/ 721 w 873"/>
              <a:gd name="T15" fmla="*/ 12 h 873"/>
              <a:gd name="T16" fmla="*/ 718 w 873"/>
              <a:gd name="T17" fmla="*/ 4 h 873"/>
              <a:gd name="T18" fmla="*/ 711 w 873"/>
              <a:gd name="T19" fmla="*/ 0 h 873"/>
              <a:gd name="T20" fmla="*/ 163 w 873"/>
              <a:gd name="T21" fmla="*/ 0 h 873"/>
              <a:gd name="T22" fmla="*/ 155 w 873"/>
              <a:gd name="T23" fmla="*/ 4 h 873"/>
              <a:gd name="T24" fmla="*/ 151 w 873"/>
              <a:gd name="T25" fmla="*/ 12 h 873"/>
              <a:gd name="T26" fmla="*/ 151 w 873"/>
              <a:gd name="T27" fmla="*/ 168 h 873"/>
              <a:gd name="T28" fmla="*/ 155 w 873"/>
              <a:gd name="T29" fmla="*/ 176 h 873"/>
              <a:gd name="T30" fmla="*/ 163 w 873"/>
              <a:gd name="T31" fmla="*/ 180 h 873"/>
              <a:gd name="T32" fmla="*/ 421 w 873"/>
              <a:gd name="T33" fmla="*/ 421 h 873"/>
              <a:gd name="T34" fmla="*/ 99 w 873"/>
              <a:gd name="T35" fmla="*/ 423 h 873"/>
              <a:gd name="T36" fmla="*/ 93 w 873"/>
              <a:gd name="T37" fmla="*/ 428 h 873"/>
              <a:gd name="T38" fmla="*/ 90 w 873"/>
              <a:gd name="T39" fmla="*/ 436 h 873"/>
              <a:gd name="T40" fmla="*/ 11 w 873"/>
              <a:gd name="T41" fmla="*/ 663 h 873"/>
              <a:gd name="T42" fmla="*/ 4 w 873"/>
              <a:gd name="T43" fmla="*/ 667 h 873"/>
              <a:gd name="T44" fmla="*/ 0 w 873"/>
              <a:gd name="T45" fmla="*/ 675 h 873"/>
              <a:gd name="T46" fmla="*/ 0 w 873"/>
              <a:gd name="T47" fmla="*/ 861 h 873"/>
              <a:gd name="T48" fmla="*/ 4 w 873"/>
              <a:gd name="T49" fmla="*/ 869 h 873"/>
              <a:gd name="T50" fmla="*/ 11 w 873"/>
              <a:gd name="T51" fmla="*/ 873 h 873"/>
              <a:gd name="T52" fmla="*/ 198 w 873"/>
              <a:gd name="T53" fmla="*/ 873 h 873"/>
              <a:gd name="T54" fmla="*/ 205 w 873"/>
              <a:gd name="T55" fmla="*/ 869 h 873"/>
              <a:gd name="T56" fmla="*/ 210 w 873"/>
              <a:gd name="T57" fmla="*/ 861 h 873"/>
              <a:gd name="T58" fmla="*/ 210 w 873"/>
              <a:gd name="T59" fmla="*/ 675 h 873"/>
              <a:gd name="T60" fmla="*/ 205 w 873"/>
              <a:gd name="T61" fmla="*/ 667 h 873"/>
              <a:gd name="T62" fmla="*/ 198 w 873"/>
              <a:gd name="T63" fmla="*/ 663 h 873"/>
              <a:gd name="T64" fmla="*/ 120 w 873"/>
              <a:gd name="T65" fmla="*/ 451 h 873"/>
              <a:gd name="T66" fmla="*/ 346 w 873"/>
              <a:gd name="T67" fmla="*/ 662 h 873"/>
              <a:gd name="T68" fmla="*/ 337 w 873"/>
              <a:gd name="T69" fmla="*/ 665 h 873"/>
              <a:gd name="T70" fmla="*/ 332 w 873"/>
              <a:gd name="T71" fmla="*/ 671 h 873"/>
              <a:gd name="T72" fmla="*/ 331 w 873"/>
              <a:gd name="T73" fmla="*/ 858 h 873"/>
              <a:gd name="T74" fmla="*/ 333 w 873"/>
              <a:gd name="T75" fmla="*/ 867 h 873"/>
              <a:gd name="T76" fmla="*/ 340 w 873"/>
              <a:gd name="T77" fmla="*/ 872 h 873"/>
              <a:gd name="T78" fmla="*/ 526 w 873"/>
              <a:gd name="T79" fmla="*/ 873 h 873"/>
              <a:gd name="T80" fmla="*/ 535 w 873"/>
              <a:gd name="T81" fmla="*/ 871 h 873"/>
              <a:gd name="T82" fmla="*/ 540 w 873"/>
              <a:gd name="T83" fmla="*/ 863 h 873"/>
              <a:gd name="T84" fmla="*/ 541 w 873"/>
              <a:gd name="T85" fmla="*/ 677 h 873"/>
              <a:gd name="T86" fmla="*/ 539 w 873"/>
              <a:gd name="T87" fmla="*/ 669 h 873"/>
              <a:gd name="T88" fmla="*/ 533 w 873"/>
              <a:gd name="T89" fmla="*/ 664 h 873"/>
              <a:gd name="T90" fmla="*/ 451 w 873"/>
              <a:gd name="T91" fmla="*/ 662 h 873"/>
              <a:gd name="T92" fmla="*/ 752 w 873"/>
              <a:gd name="T93" fmla="*/ 662 h 873"/>
              <a:gd name="T94" fmla="*/ 671 w 873"/>
              <a:gd name="T95" fmla="*/ 664 h 873"/>
              <a:gd name="T96" fmla="*/ 664 w 873"/>
              <a:gd name="T97" fmla="*/ 669 h 873"/>
              <a:gd name="T98" fmla="*/ 662 w 873"/>
              <a:gd name="T99" fmla="*/ 678 h 873"/>
              <a:gd name="T100" fmla="*/ 663 w 873"/>
              <a:gd name="T101" fmla="*/ 863 h 873"/>
              <a:gd name="T102" fmla="*/ 669 w 873"/>
              <a:gd name="T103" fmla="*/ 871 h 873"/>
              <a:gd name="T104" fmla="*/ 677 w 873"/>
              <a:gd name="T105" fmla="*/ 873 h 873"/>
              <a:gd name="T106" fmla="*/ 864 w 873"/>
              <a:gd name="T107" fmla="*/ 872 h 873"/>
              <a:gd name="T108" fmla="*/ 870 w 873"/>
              <a:gd name="T109" fmla="*/ 867 h 873"/>
              <a:gd name="T110" fmla="*/ 873 w 873"/>
              <a:gd name="T111" fmla="*/ 858 h 873"/>
              <a:gd name="T112" fmla="*/ 871 w 873"/>
              <a:gd name="T113" fmla="*/ 671 h 873"/>
              <a:gd name="T114" fmla="*/ 866 w 873"/>
              <a:gd name="T115" fmla="*/ 665 h 873"/>
              <a:gd name="T116" fmla="*/ 858 w 873"/>
              <a:gd name="T117" fmla="*/ 662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73" h="873">
                <a:moveTo>
                  <a:pt x="858" y="662"/>
                </a:moveTo>
                <a:lnTo>
                  <a:pt x="782" y="662"/>
                </a:lnTo>
                <a:lnTo>
                  <a:pt x="782" y="436"/>
                </a:lnTo>
                <a:lnTo>
                  <a:pt x="782" y="433"/>
                </a:lnTo>
                <a:lnTo>
                  <a:pt x="781" y="431"/>
                </a:lnTo>
                <a:lnTo>
                  <a:pt x="779" y="428"/>
                </a:lnTo>
                <a:lnTo>
                  <a:pt x="778" y="426"/>
                </a:lnTo>
                <a:lnTo>
                  <a:pt x="776" y="424"/>
                </a:lnTo>
                <a:lnTo>
                  <a:pt x="773" y="423"/>
                </a:lnTo>
                <a:lnTo>
                  <a:pt x="771" y="421"/>
                </a:lnTo>
                <a:lnTo>
                  <a:pt x="767" y="421"/>
                </a:lnTo>
                <a:lnTo>
                  <a:pt x="451" y="421"/>
                </a:lnTo>
                <a:lnTo>
                  <a:pt x="451" y="180"/>
                </a:lnTo>
                <a:lnTo>
                  <a:pt x="707" y="180"/>
                </a:lnTo>
                <a:lnTo>
                  <a:pt x="711" y="180"/>
                </a:lnTo>
                <a:lnTo>
                  <a:pt x="713" y="179"/>
                </a:lnTo>
                <a:lnTo>
                  <a:pt x="716" y="178"/>
                </a:lnTo>
                <a:lnTo>
                  <a:pt x="718" y="176"/>
                </a:lnTo>
                <a:lnTo>
                  <a:pt x="719" y="174"/>
                </a:lnTo>
                <a:lnTo>
                  <a:pt x="721" y="172"/>
                </a:lnTo>
                <a:lnTo>
                  <a:pt x="721" y="168"/>
                </a:lnTo>
                <a:lnTo>
                  <a:pt x="722" y="165"/>
                </a:lnTo>
                <a:lnTo>
                  <a:pt x="722" y="15"/>
                </a:lnTo>
                <a:lnTo>
                  <a:pt x="721" y="12"/>
                </a:lnTo>
                <a:lnTo>
                  <a:pt x="721" y="10"/>
                </a:lnTo>
                <a:lnTo>
                  <a:pt x="719" y="6"/>
                </a:lnTo>
                <a:lnTo>
                  <a:pt x="718" y="4"/>
                </a:lnTo>
                <a:lnTo>
                  <a:pt x="716" y="2"/>
                </a:lnTo>
                <a:lnTo>
                  <a:pt x="713" y="1"/>
                </a:lnTo>
                <a:lnTo>
                  <a:pt x="711" y="0"/>
                </a:lnTo>
                <a:lnTo>
                  <a:pt x="707" y="0"/>
                </a:lnTo>
                <a:lnTo>
                  <a:pt x="165" y="0"/>
                </a:lnTo>
                <a:lnTo>
                  <a:pt x="163" y="0"/>
                </a:lnTo>
                <a:lnTo>
                  <a:pt x="159" y="1"/>
                </a:lnTo>
                <a:lnTo>
                  <a:pt x="157" y="2"/>
                </a:lnTo>
                <a:lnTo>
                  <a:pt x="155" y="4"/>
                </a:lnTo>
                <a:lnTo>
                  <a:pt x="153" y="6"/>
                </a:lnTo>
                <a:lnTo>
                  <a:pt x="152" y="10"/>
                </a:lnTo>
                <a:lnTo>
                  <a:pt x="151" y="12"/>
                </a:lnTo>
                <a:lnTo>
                  <a:pt x="150" y="15"/>
                </a:lnTo>
                <a:lnTo>
                  <a:pt x="150" y="165"/>
                </a:lnTo>
                <a:lnTo>
                  <a:pt x="151" y="168"/>
                </a:lnTo>
                <a:lnTo>
                  <a:pt x="152" y="172"/>
                </a:lnTo>
                <a:lnTo>
                  <a:pt x="153" y="174"/>
                </a:lnTo>
                <a:lnTo>
                  <a:pt x="155" y="176"/>
                </a:lnTo>
                <a:lnTo>
                  <a:pt x="157" y="178"/>
                </a:lnTo>
                <a:lnTo>
                  <a:pt x="159" y="179"/>
                </a:lnTo>
                <a:lnTo>
                  <a:pt x="163" y="180"/>
                </a:lnTo>
                <a:lnTo>
                  <a:pt x="165" y="180"/>
                </a:lnTo>
                <a:lnTo>
                  <a:pt x="421" y="180"/>
                </a:lnTo>
                <a:lnTo>
                  <a:pt x="421" y="421"/>
                </a:lnTo>
                <a:lnTo>
                  <a:pt x="105" y="421"/>
                </a:lnTo>
                <a:lnTo>
                  <a:pt x="101" y="421"/>
                </a:lnTo>
                <a:lnTo>
                  <a:pt x="99" y="423"/>
                </a:lnTo>
                <a:lnTo>
                  <a:pt x="96" y="424"/>
                </a:lnTo>
                <a:lnTo>
                  <a:pt x="94" y="426"/>
                </a:lnTo>
                <a:lnTo>
                  <a:pt x="93" y="428"/>
                </a:lnTo>
                <a:lnTo>
                  <a:pt x="91" y="431"/>
                </a:lnTo>
                <a:lnTo>
                  <a:pt x="91" y="433"/>
                </a:lnTo>
                <a:lnTo>
                  <a:pt x="90" y="436"/>
                </a:lnTo>
                <a:lnTo>
                  <a:pt x="90" y="662"/>
                </a:lnTo>
                <a:lnTo>
                  <a:pt x="15" y="662"/>
                </a:lnTo>
                <a:lnTo>
                  <a:pt x="11" y="663"/>
                </a:lnTo>
                <a:lnTo>
                  <a:pt x="9" y="664"/>
                </a:lnTo>
                <a:lnTo>
                  <a:pt x="6" y="665"/>
                </a:lnTo>
                <a:lnTo>
                  <a:pt x="4" y="667"/>
                </a:lnTo>
                <a:lnTo>
                  <a:pt x="2" y="669"/>
                </a:lnTo>
                <a:lnTo>
                  <a:pt x="1" y="671"/>
                </a:lnTo>
                <a:lnTo>
                  <a:pt x="0" y="675"/>
                </a:lnTo>
                <a:lnTo>
                  <a:pt x="0" y="678"/>
                </a:lnTo>
                <a:lnTo>
                  <a:pt x="0" y="858"/>
                </a:lnTo>
                <a:lnTo>
                  <a:pt x="0" y="861"/>
                </a:lnTo>
                <a:lnTo>
                  <a:pt x="1" y="863"/>
                </a:lnTo>
                <a:lnTo>
                  <a:pt x="2" y="867"/>
                </a:lnTo>
                <a:lnTo>
                  <a:pt x="4" y="869"/>
                </a:lnTo>
                <a:lnTo>
                  <a:pt x="6" y="871"/>
                </a:lnTo>
                <a:lnTo>
                  <a:pt x="9" y="872"/>
                </a:lnTo>
                <a:lnTo>
                  <a:pt x="11" y="873"/>
                </a:lnTo>
                <a:lnTo>
                  <a:pt x="15" y="873"/>
                </a:lnTo>
                <a:lnTo>
                  <a:pt x="196" y="873"/>
                </a:lnTo>
                <a:lnTo>
                  <a:pt x="198" y="873"/>
                </a:lnTo>
                <a:lnTo>
                  <a:pt x="201" y="872"/>
                </a:lnTo>
                <a:lnTo>
                  <a:pt x="203" y="871"/>
                </a:lnTo>
                <a:lnTo>
                  <a:pt x="205" y="869"/>
                </a:lnTo>
                <a:lnTo>
                  <a:pt x="208" y="867"/>
                </a:lnTo>
                <a:lnTo>
                  <a:pt x="209" y="863"/>
                </a:lnTo>
                <a:lnTo>
                  <a:pt x="210" y="861"/>
                </a:lnTo>
                <a:lnTo>
                  <a:pt x="211" y="858"/>
                </a:lnTo>
                <a:lnTo>
                  <a:pt x="211" y="677"/>
                </a:lnTo>
                <a:lnTo>
                  <a:pt x="210" y="675"/>
                </a:lnTo>
                <a:lnTo>
                  <a:pt x="209" y="671"/>
                </a:lnTo>
                <a:lnTo>
                  <a:pt x="208" y="669"/>
                </a:lnTo>
                <a:lnTo>
                  <a:pt x="205" y="667"/>
                </a:lnTo>
                <a:lnTo>
                  <a:pt x="203" y="665"/>
                </a:lnTo>
                <a:lnTo>
                  <a:pt x="201" y="664"/>
                </a:lnTo>
                <a:lnTo>
                  <a:pt x="198" y="663"/>
                </a:lnTo>
                <a:lnTo>
                  <a:pt x="196" y="663"/>
                </a:lnTo>
                <a:lnTo>
                  <a:pt x="120" y="662"/>
                </a:lnTo>
                <a:lnTo>
                  <a:pt x="120" y="451"/>
                </a:lnTo>
                <a:lnTo>
                  <a:pt x="421" y="451"/>
                </a:lnTo>
                <a:lnTo>
                  <a:pt x="421" y="662"/>
                </a:lnTo>
                <a:lnTo>
                  <a:pt x="346" y="662"/>
                </a:lnTo>
                <a:lnTo>
                  <a:pt x="343" y="663"/>
                </a:lnTo>
                <a:lnTo>
                  <a:pt x="340" y="664"/>
                </a:lnTo>
                <a:lnTo>
                  <a:pt x="337" y="665"/>
                </a:lnTo>
                <a:lnTo>
                  <a:pt x="335" y="667"/>
                </a:lnTo>
                <a:lnTo>
                  <a:pt x="333" y="669"/>
                </a:lnTo>
                <a:lnTo>
                  <a:pt x="332" y="671"/>
                </a:lnTo>
                <a:lnTo>
                  <a:pt x="331" y="675"/>
                </a:lnTo>
                <a:lnTo>
                  <a:pt x="331" y="678"/>
                </a:lnTo>
                <a:lnTo>
                  <a:pt x="331" y="858"/>
                </a:lnTo>
                <a:lnTo>
                  <a:pt x="331" y="861"/>
                </a:lnTo>
                <a:lnTo>
                  <a:pt x="332" y="863"/>
                </a:lnTo>
                <a:lnTo>
                  <a:pt x="333" y="867"/>
                </a:lnTo>
                <a:lnTo>
                  <a:pt x="335" y="869"/>
                </a:lnTo>
                <a:lnTo>
                  <a:pt x="337" y="871"/>
                </a:lnTo>
                <a:lnTo>
                  <a:pt x="340" y="872"/>
                </a:lnTo>
                <a:lnTo>
                  <a:pt x="343" y="873"/>
                </a:lnTo>
                <a:lnTo>
                  <a:pt x="346" y="873"/>
                </a:lnTo>
                <a:lnTo>
                  <a:pt x="526" y="873"/>
                </a:lnTo>
                <a:lnTo>
                  <a:pt x="529" y="873"/>
                </a:lnTo>
                <a:lnTo>
                  <a:pt x="533" y="872"/>
                </a:lnTo>
                <a:lnTo>
                  <a:pt x="535" y="871"/>
                </a:lnTo>
                <a:lnTo>
                  <a:pt x="537" y="869"/>
                </a:lnTo>
                <a:lnTo>
                  <a:pt x="539" y="867"/>
                </a:lnTo>
                <a:lnTo>
                  <a:pt x="540" y="863"/>
                </a:lnTo>
                <a:lnTo>
                  <a:pt x="541" y="861"/>
                </a:lnTo>
                <a:lnTo>
                  <a:pt x="541" y="858"/>
                </a:lnTo>
                <a:lnTo>
                  <a:pt x="541" y="677"/>
                </a:lnTo>
                <a:lnTo>
                  <a:pt x="541" y="675"/>
                </a:lnTo>
                <a:lnTo>
                  <a:pt x="540" y="671"/>
                </a:lnTo>
                <a:lnTo>
                  <a:pt x="539" y="669"/>
                </a:lnTo>
                <a:lnTo>
                  <a:pt x="537" y="667"/>
                </a:lnTo>
                <a:lnTo>
                  <a:pt x="535" y="665"/>
                </a:lnTo>
                <a:lnTo>
                  <a:pt x="533" y="664"/>
                </a:lnTo>
                <a:lnTo>
                  <a:pt x="529" y="663"/>
                </a:lnTo>
                <a:lnTo>
                  <a:pt x="526" y="663"/>
                </a:lnTo>
                <a:lnTo>
                  <a:pt x="451" y="662"/>
                </a:lnTo>
                <a:lnTo>
                  <a:pt x="451" y="451"/>
                </a:lnTo>
                <a:lnTo>
                  <a:pt x="752" y="451"/>
                </a:lnTo>
                <a:lnTo>
                  <a:pt x="752" y="662"/>
                </a:lnTo>
                <a:lnTo>
                  <a:pt x="677" y="662"/>
                </a:lnTo>
                <a:lnTo>
                  <a:pt x="674" y="663"/>
                </a:lnTo>
                <a:lnTo>
                  <a:pt x="671" y="664"/>
                </a:lnTo>
                <a:lnTo>
                  <a:pt x="669" y="665"/>
                </a:lnTo>
                <a:lnTo>
                  <a:pt x="667" y="667"/>
                </a:lnTo>
                <a:lnTo>
                  <a:pt x="664" y="669"/>
                </a:lnTo>
                <a:lnTo>
                  <a:pt x="663" y="671"/>
                </a:lnTo>
                <a:lnTo>
                  <a:pt x="662" y="675"/>
                </a:lnTo>
                <a:lnTo>
                  <a:pt x="662" y="678"/>
                </a:lnTo>
                <a:lnTo>
                  <a:pt x="662" y="858"/>
                </a:lnTo>
                <a:lnTo>
                  <a:pt x="662" y="861"/>
                </a:lnTo>
                <a:lnTo>
                  <a:pt x="663" y="863"/>
                </a:lnTo>
                <a:lnTo>
                  <a:pt x="664" y="867"/>
                </a:lnTo>
                <a:lnTo>
                  <a:pt x="667" y="869"/>
                </a:lnTo>
                <a:lnTo>
                  <a:pt x="669" y="871"/>
                </a:lnTo>
                <a:lnTo>
                  <a:pt x="671" y="872"/>
                </a:lnTo>
                <a:lnTo>
                  <a:pt x="674" y="873"/>
                </a:lnTo>
                <a:lnTo>
                  <a:pt x="677" y="873"/>
                </a:lnTo>
                <a:lnTo>
                  <a:pt x="858" y="873"/>
                </a:lnTo>
                <a:lnTo>
                  <a:pt x="861" y="873"/>
                </a:lnTo>
                <a:lnTo>
                  <a:pt x="864" y="872"/>
                </a:lnTo>
                <a:lnTo>
                  <a:pt x="866" y="871"/>
                </a:lnTo>
                <a:lnTo>
                  <a:pt x="868" y="869"/>
                </a:lnTo>
                <a:lnTo>
                  <a:pt x="870" y="867"/>
                </a:lnTo>
                <a:lnTo>
                  <a:pt x="871" y="863"/>
                </a:lnTo>
                <a:lnTo>
                  <a:pt x="873" y="861"/>
                </a:lnTo>
                <a:lnTo>
                  <a:pt x="873" y="858"/>
                </a:lnTo>
                <a:lnTo>
                  <a:pt x="873" y="677"/>
                </a:lnTo>
                <a:lnTo>
                  <a:pt x="873" y="675"/>
                </a:lnTo>
                <a:lnTo>
                  <a:pt x="871" y="671"/>
                </a:lnTo>
                <a:lnTo>
                  <a:pt x="870" y="669"/>
                </a:lnTo>
                <a:lnTo>
                  <a:pt x="868" y="667"/>
                </a:lnTo>
                <a:lnTo>
                  <a:pt x="866" y="665"/>
                </a:lnTo>
                <a:lnTo>
                  <a:pt x="864" y="664"/>
                </a:lnTo>
                <a:lnTo>
                  <a:pt x="861" y="663"/>
                </a:lnTo>
                <a:lnTo>
                  <a:pt x="858" y="66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grpSp>
        <p:nvGrpSpPr>
          <p:cNvPr id="71" name="Gruppo 70" descr="Questa è un icona di un camion.">
            <a:extLst>
              <a:ext uri="{FF2B5EF4-FFF2-40B4-BE49-F238E27FC236}">
                <a16:creationId xmlns:a16="http://schemas.microsoft.com/office/drawing/2014/main" id="{918F6A58-01C2-4B8A-97EE-31A198442337}"/>
              </a:ext>
            </a:extLst>
          </p:cNvPr>
          <p:cNvGrpSpPr/>
          <p:nvPr/>
        </p:nvGrpSpPr>
        <p:grpSpPr>
          <a:xfrm>
            <a:off x="10516987" y="4297223"/>
            <a:ext cx="287338" cy="249238"/>
            <a:chOff x="2598738" y="2530475"/>
            <a:chExt cx="287338" cy="249238"/>
          </a:xfrm>
          <a:solidFill>
            <a:srgbClr val="7F7F7F"/>
          </a:solidFill>
        </p:grpSpPr>
        <p:sp>
          <p:nvSpPr>
            <p:cNvPr id="72" name="Figura a mano libera 527">
              <a:extLst>
                <a:ext uri="{FF2B5EF4-FFF2-40B4-BE49-F238E27FC236}">
                  <a16:creationId xmlns:a16="http://schemas.microsoft.com/office/drawing/2014/main" id="{9A958697-9F7E-46A0-A31A-A67FAB2A3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5888" y="2625725"/>
              <a:ext cx="123825" cy="134938"/>
            </a:xfrm>
            <a:custGeom>
              <a:avLst/>
              <a:gdLst>
                <a:gd name="T0" fmla="*/ 187 w 391"/>
                <a:gd name="T1" fmla="*/ 0 h 421"/>
                <a:gd name="T2" fmla="*/ 172 w 391"/>
                <a:gd name="T3" fmla="*/ 19 h 421"/>
                <a:gd name="T4" fmla="*/ 155 w 391"/>
                <a:gd name="T5" fmla="*/ 36 h 421"/>
                <a:gd name="T6" fmla="*/ 135 w 391"/>
                <a:gd name="T7" fmla="*/ 52 h 421"/>
                <a:gd name="T8" fmla="*/ 113 w 391"/>
                <a:gd name="T9" fmla="*/ 65 h 421"/>
                <a:gd name="T10" fmla="*/ 91 w 391"/>
                <a:gd name="T11" fmla="*/ 76 h 421"/>
                <a:gd name="T12" fmla="*/ 67 w 391"/>
                <a:gd name="T13" fmla="*/ 83 h 421"/>
                <a:gd name="T14" fmla="*/ 41 w 391"/>
                <a:gd name="T15" fmla="*/ 89 h 421"/>
                <a:gd name="T16" fmla="*/ 15 w 391"/>
                <a:gd name="T17" fmla="*/ 90 h 421"/>
                <a:gd name="T18" fmla="*/ 0 w 391"/>
                <a:gd name="T19" fmla="*/ 89 h 421"/>
                <a:gd name="T20" fmla="*/ 1 w 391"/>
                <a:gd name="T21" fmla="*/ 410 h 421"/>
                <a:gd name="T22" fmla="*/ 3 w 391"/>
                <a:gd name="T23" fmla="*/ 415 h 421"/>
                <a:gd name="T24" fmla="*/ 6 w 391"/>
                <a:gd name="T25" fmla="*/ 418 h 421"/>
                <a:gd name="T26" fmla="*/ 11 w 391"/>
                <a:gd name="T27" fmla="*/ 421 h 421"/>
                <a:gd name="T28" fmla="*/ 77 w 391"/>
                <a:gd name="T29" fmla="*/ 421 h 421"/>
                <a:gd name="T30" fmla="*/ 75 w 391"/>
                <a:gd name="T31" fmla="*/ 406 h 421"/>
                <a:gd name="T32" fmla="*/ 77 w 391"/>
                <a:gd name="T33" fmla="*/ 385 h 421"/>
                <a:gd name="T34" fmla="*/ 83 w 391"/>
                <a:gd name="T35" fmla="*/ 366 h 421"/>
                <a:gd name="T36" fmla="*/ 93 w 391"/>
                <a:gd name="T37" fmla="*/ 347 h 421"/>
                <a:gd name="T38" fmla="*/ 106 w 391"/>
                <a:gd name="T39" fmla="*/ 331 h 421"/>
                <a:gd name="T40" fmla="*/ 122 w 391"/>
                <a:gd name="T41" fmla="*/ 318 h 421"/>
                <a:gd name="T42" fmla="*/ 139 w 391"/>
                <a:gd name="T43" fmla="*/ 309 h 421"/>
                <a:gd name="T44" fmla="*/ 159 w 391"/>
                <a:gd name="T45" fmla="*/ 303 h 421"/>
                <a:gd name="T46" fmla="*/ 181 w 391"/>
                <a:gd name="T47" fmla="*/ 301 h 421"/>
                <a:gd name="T48" fmla="*/ 201 w 391"/>
                <a:gd name="T49" fmla="*/ 303 h 421"/>
                <a:gd name="T50" fmla="*/ 222 w 391"/>
                <a:gd name="T51" fmla="*/ 309 h 421"/>
                <a:gd name="T52" fmla="*/ 240 w 391"/>
                <a:gd name="T53" fmla="*/ 318 h 421"/>
                <a:gd name="T54" fmla="*/ 255 w 391"/>
                <a:gd name="T55" fmla="*/ 331 h 421"/>
                <a:gd name="T56" fmla="*/ 268 w 391"/>
                <a:gd name="T57" fmla="*/ 347 h 421"/>
                <a:gd name="T58" fmla="*/ 277 w 391"/>
                <a:gd name="T59" fmla="*/ 366 h 421"/>
                <a:gd name="T60" fmla="*/ 284 w 391"/>
                <a:gd name="T61" fmla="*/ 385 h 421"/>
                <a:gd name="T62" fmla="*/ 286 w 391"/>
                <a:gd name="T63" fmla="*/ 406 h 421"/>
                <a:gd name="T64" fmla="*/ 285 w 391"/>
                <a:gd name="T65" fmla="*/ 421 h 421"/>
                <a:gd name="T66" fmla="*/ 379 w 391"/>
                <a:gd name="T67" fmla="*/ 420 h 421"/>
                <a:gd name="T68" fmla="*/ 385 w 391"/>
                <a:gd name="T69" fmla="*/ 418 h 421"/>
                <a:gd name="T70" fmla="*/ 389 w 391"/>
                <a:gd name="T71" fmla="*/ 415 h 421"/>
                <a:gd name="T72" fmla="*/ 391 w 391"/>
                <a:gd name="T73" fmla="*/ 410 h 421"/>
                <a:gd name="T74" fmla="*/ 391 w 391"/>
                <a:gd name="T75" fmla="*/ 15 h 421"/>
                <a:gd name="T76" fmla="*/ 390 w 391"/>
                <a:gd name="T77" fmla="*/ 8 h 421"/>
                <a:gd name="T78" fmla="*/ 387 w 391"/>
                <a:gd name="T79" fmla="*/ 4 h 421"/>
                <a:gd name="T80" fmla="*/ 382 w 391"/>
                <a:gd name="T81" fmla="*/ 1 h 421"/>
                <a:gd name="T82" fmla="*/ 376 w 391"/>
                <a:gd name="T83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91" h="421">
                  <a:moveTo>
                    <a:pt x="376" y="0"/>
                  </a:moveTo>
                  <a:lnTo>
                    <a:pt x="187" y="0"/>
                  </a:lnTo>
                  <a:lnTo>
                    <a:pt x="180" y="9"/>
                  </a:lnTo>
                  <a:lnTo>
                    <a:pt x="172" y="19"/>
                  </a:lnTo>
                  <a:lnTo>
                    <a:pt x="164" y="28"/>
                  </a:lnTo>
                  <a:lnTo>
                    <a:pt x="155" y="36"/>
                  </a:lnTo>
                  <a:lnTo>
                    <a:pt x="145" y="45"/>
                  </a:lnTo>
                  <a:lnTo>
                    <a:pt x="135" y="52"/>
                  </a:lnTo>
                  <a:lnTo>
                    <a:pt x="125" y="59"/>
                  </a:lnTo>
                  <a:lnTo>
                    <a:pt x="113" y="65"/>
                  </a:lnTo>
                  <a:lnTo>
                    <a:pt x="103" y="71"/>
                  </a:lnTo>
                  <a:lnTo>
                    <a:pt x="91" y="76"/>
                  </a:lnTo>
                  <a:lnTo>
                    <a:pt x="79" y="80"/>
                  </a:lnTo>
                  <a:lnTo>
                    <a:pt x="67" y="83"/>
                  </a:lnTo>
                  <a:lnTo>
                    <a:pt x="54" y="87"/>
                  </a:lnTo>
                  <a:lnTo>
                    <a:pt x="41" y="89"/>
                  </a:lnTo>
                  <a:lnTo>
                    <a:pt x="29" y="90"/>
                  </a:lnTo>
                  <a:lnTo>
                    <a:pt x="15" y="90"/>
                  </a:lnTo>
                  <a:lnTo>
                    <a:pt x="7" y="90"/>
                  </a:lnTo>
                  <a:lnTo>
                    <a:pt x="0" y="89"/>
                  </a:lnTo>
                  <a:lnTo>
                    <a:pt x="0" y="406"/>
                  </a:lnTo>
                  <a:lnTo>
                    <a:pt x="1" y="410"/>
                  </a:lnTo>
                  <a:lnTo>
                    <a:pt x="1" y="412"/>
                  </a:lnTo>
                  <a:lnTo>
                    <a:pt x="3" y="415"/>
                  </a:lnTo>
                  <a:lnTo>
                    <a:pt x="4" y="417"/>
                  </a:lnTo>
                  <a:lnTo>
                    <a:pt x="6" y="418"/>
                  </a:lnTo>
                  <a:lnTo>
                    <a:pt x="9" y="420"/>
                  </a:lnTo>
                  <a:lnTo>
                    <a:pt x="11" y="421"/>
                  </a:lnTo>
                  <a:lnTo>
                    <a:pt x="15" y="421"/>
                  </a:lnTo>
                  <a:lnTo>
                    <a:pt x="77" y="421"/>
                  </a:lnTo>
                  <a:lnTo>
                    <a:pt x="76" y="414"/>
                  </a:lnTo>
                  <a:lnTo>
                    <a:pt x="75" y="406"/>
                  </a:lnTo>
                  <a:lnTo>
                    <a:pt x="76" y="396"/>
                  </a:lnTo>
                  <a:lnTo>
                    <a:pt x="77" y="385"/>
                  </a:lnTo>
                  <a:lnTo>
                    <a:pt x="80" y="375"/>
                  </a:lnTo>
                  <a:lnTo>
                    <a:pt x="83" y="366"/>
                  </a:lnTo>
                  <a:lnTo>
                    <a:pt x="88" y="356"/>
                  </a:lnTo>
                  <a:lnTo>
                    <a:pt x="93" y="347"/>
                  </a:lnTo>
                  <a:lnTo>
                    <a:pt x="99" y="339"/>
                  </a:lnTo>
                  <a:lnTo>
                    <a:pt x="106" y="331"/>
                  </a:lnTo>
                  <a:lnTo>
                    <a:pt x="113" y="325"/>
                  </a:lnTo>
                  <a:lnTo>
                    <a:pt x="122" y="318"/>
                  </a:lnTo>
                  <a:lnTo>
                    <a:pt x="130" y="313"/>
                  </a:lnTo>
                  <a:lnTo>
                    <a:pt x="139" y="309"/>
                  </a:lnTo>
                  <a:lnTo>
                    <a:pt x="150" y="305"/>
                  </a:lnTo>
                  <a:lnTo>
                    <a:pt x="159" y="303"/>
                  </a:lnTo>
                  <a:lnTo>
                    <a:pt x="170" y="301"/>
                  </a:lnTo>
                  <a:lnTo>
                    <a:pt x="181" y="301"/>
                  </a:lnTo>
                  <a:lnTo>
                    <a:pt x="192" y="301"/>
                  </a:lnTo>
                  <a:lnTo>
                    <a:pt x="201" y="303"/>
                  </a:lnTo>
                  <a:lnTo>
                    <a:pt x="212" y="305"/>
                  </a:lnTo>
                  <a:lnTo>
                    <a:pt x="222" y="309"/>
                  </a:lnTo>
                  <a:lnTo>
                    <a:pt x="230" y="313"/>
                  </a:lnTo>
                  <a:lnTo>
                    <a:pt x="240" y="318"/>
                  </a:lnTo>
                  <a:lnTo>
                    <a:pt x="247" y="325"/>
                  </a:lnTo>
                  <a:lnTo>
                    <a:pt x="255" y="331"/>
                  </a:lnTo>
                  <a:lnTo>
                    <a:pt x="261" y="339"/>
                  </a:lnTo>
                  <a:lnTo>
                    <a:pt x="268" y="347"/>
                  </a:lnTo>
                  <a:lnTo>
                    <a:pt x="273" y="356"/>
                  </a:lnTo>
                  <a:lnTo>
                    <a:pt x="277" y="366"/>
                  </a:lnTo>
                  <a:lnTo>
                    <a:pt x="282" y="375"/>
                  </a:lnTo>
                  <a:lnTo>
                    <a:pt x="284" y="385"/>
                  </a:lnTo>
                  <a:lnTo>
                    <a:pt x="285" y="396"/>
                  </a:lnTo>
                  <a:lnTo>
                    <a:pt x="286" y="406"/>
                  </a:lnTo>
                  <a:lnTo>
                    <a:pt x="286" y="414"/>
                  </a:lnTo>
                  <a:lnTo>
                    <a:pt x="285" y="421"/>
                  </a:lnTo>
                  <a:lnTo>
                    <a:pt x="376" y="421"/>
                  </a:lnTo>
                  <a:lnTo>
                    <a:pt x="379" y="420"/>
                  </a:lnTo>
                  <a:lnTo>
                    <a:pt x="382" y="420"/>
                  </a:lnTo>
                  <a:lnTo>
                    <a:pt x="385" y="418"/>
                  </a:lnTo>
                  <a:lnTo>
                    <a:pt x="387" y="417"/>
                  </a:lnTo>
                  <a:lnTo>
                    <a:pt x="389" y="415"/>
                  </a:lnTo>
                  <a:lnTo>
                    <a:pt x="390" y="412"/>
                  </a:lnTo>
                  <a:lnTo>
                    <a:pt x="391" y="410"/>
                  </a:lnTo>
                  <a:lnTo>
                    <a:pt x="391" y="406"/>
                  </a:lnTo>
                  <a:lnTo>
                    <a:pt x="391" y="15"/>
                  </a:lnTo>
                  <a:lnTo>
                    <a:pt x="391" y="12"/>
                  </a:lnTo>
                  <a:lnTo>
                    <a:pt x="390" y="8"/>
                  </a:lnTo>
                  <a:lnTo>
                    <a:pt x="389" y="6"/>
                  </a:lnTo>
                  <a:lnTo>
                    <a:pt x="387" y="4"/>
                  </a:lnTo>
                  <a:lnTo>
                    <a:pt x="385" y="2"/>
                  </a:lnTo>
                  <a:lnTo>
                    <a:pt x="382" y="1"/>
                  </a:lnTo>
                  <a:lnTo>
                    <a:pt x="379" y="0"/>
                  </a:lnTo>
                  <a:lnTo>
                    <a:pt x="376" y="0"/>
                  </a:lnTo>
                  <a:lnTo>
                    <a:pt x="3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73" name="Figura a mano libera 528">
              <a:extLst>
                <a:ext uri="{FF2B5EF4-FFF2-40B4-BE49-F238E27FC236}">
                  <a16:creationId xmlns:a16="http://schemas.microsoft.com/office/drawing/2014/main" id="{83F5CED5-EC59-44A7-BB1E-6DAA3AFE7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692400"/>
              <a:ext cx="47625" cy="9525"/>
            </a:xfrm>
            <a:custGeom>
              <a:avLst/>
              <a:gdLst>
                <a:gd name="T0" fmla="*/ 136 w 151"/>
                <a:gd name="T1" fmla="*/ 0 h 30"/>
                <a:gd name="T2" fmla="*/ 15 w 151"/>
                <a:gd name="T3" fmla="*/ 0 h 30"/>
                <a:gd name="T4" fmla="*/ 12 w 151"/>
                <a:gd name="T5" fmla="*/ 1 h 30"/>
                <a:gd name="T6" fmla="*/ 9 w 151"/>
                <a:gd name="T7" fmla="*/ 1 h 30"/>
                <a:gd name="T8" fmla="*/ 7 w 151"/>
                <a:gd name="T9" fmla="*/ 3 h 30"/>
                <a:gd name="T10" fmla="*/ 5 w 151"/>
                <a:gd name="T11" fmla="*/ 4 h 30"/>
                <a:gd name="T12" fmla="*/ 3 w 151"/>
                <a:gd name="T13" fmla="*/ 6 h 30"/>
                <a:gd name="T14" fmla="*/ 2 w 151"/>
                <a:gd name="T15" fmla="*/ 10 h 30"/>
                <a:gd name="T16" fmla="*/ 0 w 151"/>
                <a:gd name="T17" fmla="*/ 13 h 30"/>
                <a:gd name="T18" fmla="*/ 0 w 151"/>
                <a:gd name="T19" fmla="*/ 15 h 30"/>
                <a:gd name="T20" fmla="*/ 0 w 151"/>
                <a:gd name="T21" fmla="*/ 18 h 30"/>
                <a:gd name="T22" fmla="*/ 2 w 151"/>
                <a:gd name="T23" fmla="*/ 21 h 30"/>
                <a:gd name="T24" fmla="*/ 3 w 151"/>
                <a:gd name="T25" fmla="*/ 24 h 30"/>
                <a:gd name="T26" fmla="*/ 5 w 151"/>
                <a:gd name="T27" fmla="*/ 26 h 30"/>
                <a:gd name="T28" fmla="*/ 7 w 151"/>
                <a:gd name="T29" fmla="*/ 28 h 30"/>
                <a:gd name="T30" fmla="*/ 9 w 151"/>
                <a:gd name="T31" fmla="*/ 29 h 30"/>
                <a:gd name="T32" fmla="*/ 12 w 151"/>
                <a:gd name="T33" fmla="*/ 30 h 30"/>
                <a:gd name="T34" fmla="*/ 15 w 151"/>
                <a:gd name="T35" fmla="*/ 30 h 30"/>
                <a:gd name="T36" fmla="*/ 136 w 151"/>
                <a:gd name="T37" fmla="*/ 30 h 30"/>
                <a:gd name="T38" fmla="*/ 139 w 151"/>
                <a:gd name="T39" fmla="*/ 30 h 30"/>
                <a:gd name="T40" fmla="*/ 142 w 151"/>
                <a:gd name="T41" fmla="*/ 29 h 30"/>
                <a:gd name="T42" fmla="*/ 144 w 151"/>
                <a:gd name="T43" fmla="*/ 28 h 30"/>
                <a:gd name="T44" fmla="*/ 146 w 151"/>
                <a:gd name="T45" fmla="*/ 26 h 30"/>
                <a:gd name="T46" fmla="*/ 148 w 151"/>
                <a:gd name="T47" fmla="*/ 24 h 30"/>
                <a:gd name="T48" fmla="*/ 150 w 151"/>
                <a:gd name="T49" fmla="*/ 21 h 30"/>
                <a:gd name="T50" fmla="*/ 151 w 151"/>
                <a:gd name="T51" fmla="*/ 18 h 30"/>
                <a:gd name="T52" fmla="*/ 151 w 151"/>
                <a:gd name="T53" fmla="*/ 15 h 30"/>
                <a:gd name="T54" fmla="*/ 151 w 151"/>
                <a:gd name="T55" fmla="*/ 13 h 30"/>
                <a:gd name="T56" fmla="*/ 150 w 151"/>
                <a:gd name="T57" fmla="*/ 10 h 30"/>
                <a:gd name="T58" fmla="*/ 148 w 151"/>
                <a:gd name="T59" fmla="*/ 8 h 30"/>
                <a:gd name="T60" fmla="*/ 146 w 151"/>
                <a:gd name="T61" fmla="*/ 4 h 30"/>
                <a:gd name="T62" fmla="*/ 144 w 151"/>
                <a:gd name="T63" fmla="*/ 3 h 30"/>
                <a:gd name="T64" fmla="*/ 142 w 151"/>
                <a:gd name="T65" fmla="*/ 1 h 30"/>
                <a:gd name="T66" fmla="*/ 139 w 151"/>
                <a:gd name="T67" fmla="*/ 1 h 30"/>
                <a:gd name="T68" fmla="*/ 136 w 15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30">
                  <a:moveTo>
                    <a:pt x="136" y="0"/>
                  </a:moveTo>
                  <a:lnTo>
                    <a:pt x="15" y="0"/>
                  </a:lnTo>
                  <a:lnTo>
                    <a:pt x="12" y="1"/>
                  </a:lnTo>
                  <a:lnTo>
                    <a:pt x="9" y="1"/>
                  </a:lnTo>
                  <a:lnTo>
                    <a:pt x="7" y="3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3" y="24"/>
                  </a:lnTo>
                  <a:lnTo>
                    <a:pt x="5" y="26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36" y="30"/>
                  </a:lnTo>
                  <a:lnTo>
                    <a:pt x="139" y="30"/>
                  </a:lnTo>
                  <a:lnTo>
                    <a:pt x="142" y="29"/>
                  </a:lnTo>
                  <a:lnTo>
                    <a:pt x="144" y="28"/>
                  </a:lnTo>
                  <a:lnTo>
                    <a:pt x="146" y="26"/>
                  </a:lnTo>
                  <a:lnTo>
                    <a:pt x="148" y="24"/>
                  </a:lnTo>
                  <a:lnTo>
                    <a:pt x="150" y="21"/>
                  </a:lnTo>
                  <a:lnTo>
                    <a:pt x="151" y="18"/>
                  </a:lnTo>
                  <a:lnTo>
                    <a:pt x="151" y="15"/>
                  </a:lnTo>
                  <a:lnTo>
                    <a:pt x="151" y="13"/>
                  </a:lnTo>
                  <a:lnTo>
                    <a:pt x="150" y="10"/>
                  </a:lnTo>
                  <a:lnTo>
                    <a:pt x="148" y="8"/>
                  </a:lnTo>
                  <a:lnTo>
                    <a:pt x="146" y="4"/>
                  </a:lnTo>
                  <a:lnTo>
                    <a:pt x="144" y="3"/>
                  </a:lnTo>
                  <a:lnTo>
                    <a:pt x="142" y="1"/>
                  </a:lnTo>
                  <a:lnTo>
                    <a:pt x="139" y="1"/>
                  </a:lnTo>
                  <a:lnTo>
                    <a:pt x="1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74" name="Figura a mano libera 529">
              <a:extLst>
                <a:ext uri="{FF2B5EF4-FFF2-40B4-BE49-F238E27FC236}">
                  <a16:creationId xmlns:a16="http://schemas.microsoft.com/office/drawing/2014/main" id="{67D92154-D809-4A24-ADBA-A184552F2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2711450"/>
              <a:ext cx="28575" cy="11113"/>
            </a:xfrm>
            <a:custGeom>
              <a:avLst/>
              <a:gdLst>
                <a:gd name="T0" fmla="*/ 76 w 91"/>
                <a:gd name="T1" fmla="*/ 0 h 31"/>
                <a:gd name="T2" fmla="*/ 16 w 91"/>
                <a:gd name="T3" fmla="*/ 0 h 31"/>
                <a:gd name="T4" fmla="*/ 12 w 91"/>
                <a:gd name="T5" fmla="*/ 1 h 31"/>
                <a:gd name="T6" fmla="*/ 10 w 91"/>
                <a:gd name="T7" fmla="*/ 1 h 31"/>
                <a:gd name="T8" fmla="*/ 7 w 91"/>
                <a:gd name="T9" fmla="*/ 3 h 31"/>
                <a:gd name="T10" fmla="*/ 5 w 91"/>
                <a:gd name="T11" fmla="*/ 5 h 31"/>
                <a:gd name="T12" fmla="*/ 3 w 91"/>
                <a:gd name="T13" fmla="*/ 8 h 31"/>
                <a:gd name="T14" fmla="*/ 2 w 91"/>
                <a:gd name="T15" fmla="*/ 10 h 31"/>
                <a:gd name="T16" fmla="*/ 0 w 91"/>
                <a:gd name="T17" fmla="*/ 13 h 31"/>
                <a:gd name="T18" fmla="*/ 0 w 91"/>
                <a:gd name="T19" fmla="*/ 15 h 31"/>
                <a:gd name="T20" fmla="*/ 0 w 91"/>
                <a:gd name="T21" fmla="*/ 18 h 31"/>
                <a:gd name="T22" fmla="*/ 2 w 91"/>
                <a:gd name="T23" fmla="*/ 22 h 31"/>
                <a:gd name="T24" fmla="*/ 3 w 91"/>
                <a:gd name="T25" fmla="*/ 24 h 31"/>
                <a:gd name="T26" fmla="*/ 5 w 91"/>
                <a:gd name="T27" fmla="*/ 26 h 31"/>
                <a:gd name="T28" fmla="*/ 7 w 91"/>
                <a:gd name="T29" fmla="*/ 28 h 31"/>
                <a:gd name="T30" fmla="*/ 10 w 91"/>
                <a:gd name="T31" fmla="*/ 29 h 31"/>
                <a:gd name="T32" fmla="*/ 12 w 91"/>
                <a:gd name="T33" fmla="*/ 30 h 31"/>
                <a:gd name="T34" fmla="*/ 16 w 91"/>
                <a:gd name="T35" fmla="*/ 31 h 31"/>
                <a:gd name="T36" fmla="*/ 76 w 91"/>
                <a:gd name="T37" fmla="*/ 31 h 31"/>
                <a:gd name="T38" fmla="*/ 79 w 91"/>
                <a:gd name="T39" fmla="*/ 30 h 31"/>
                <a:gd name="T40" fmla="*/ 82 w 91"/>
                <a:gd name="T41" fmla="*/ 29 h 31"/>
                <a:gd name="T42" fmla="*/ 84 w 91"/>
                <a:gd name="T43" fmla="*/ 28 h 31"/>
                <a:gd name="T44" fmla="*/ 86 w 91"/>
                <a:gd name="T45" fmla="*/ 26 h 31"/>
                <a:gd name="T46" fmla="*/ 88 w 91"/>
                <a:gd name="T47" fmla="*/ 24 h 31"/>
                <a:gd name="T48" fmla="*/ 90 w 91"/>
                <a:gd name="T49" fmla="*/ 22 h 31"/>
                <a:gd name="T50" fmla="*/ 91 w 91"/>
                <a:gd name="T51" fmla="*/ 18 h 31"/>
                <a:gd name="T52" fmla="*/ 91 w 91"/>
                <a:gd name="T53" fmla="*/ 15 h 31"/>
                <a:gd name="T54" fmla="*/ 91 w 91"/>
                <a:gd name="T55" fmla="*/ 13 h 31"/>
                <a:gd name="T56" fmla="*/ 90 w 91"/>
                <a:gd name="T57" fmla="*/ 10 h 31"/>
                <a:gd name="T58" fmla="*/ 88 w 91"/>
                <a:gd name="T59" fmla="*/ 8 h 31"/>
                <a:gd name="T60" fmla="*/ 86 w 91"/>
                <a:gd name="T61" fmla="*/ 5 h 31"/>
                <a:gd name="T62" fmla="*/ 84 w 91"/>
                <a:gd name="T63" fmla="*/ 3 h 31"/>
                <a:gd name="T64" fmla="*/ 82 w 91"/>
                <a:gd name="T65" fmla="*/ 2 h 31"/>
                <a:gd name="T66" fmla="*/ 79 w 91"/>
                <a:gd name="T67" fmla="*/ 1 h 31"/>
                <a:gd name="T68" fmla="*/ 76 w 91"/>
                <a:gd name="T69" fmla="*/ 0 h 31"/>
                <a:gd name="T70" fmla="*/ 76 w 91"/>
                <a:gd name="T7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1" h="31">
                  <a:moveTo>
                    <a:pt x="76" y="0"/>
                  </a:moveTo>
                  <a:lnTo>
                    <a:pt x="16" y="0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3" y="24"/>
                  </a:lnTo>
                  <a:lnTo>
                    <a:pt x="5" y="26"/>
                  </a:lnTo>
                  <a:lnTo>
                    <a:pt x="7" y="28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6" y="31"/>
                  </a:lnTo>
                  <a:lnTo>
                    <a:pt x="76" y="31"/>
                  </a:lnTo>
                  <a:lnTo>
                    <a:pt x="79" y="30"/>
                  </a:lnTo>
                  <a:lnTo>
                    <a:pt x="82" y="29"/>
                  </a:lnTo>
                  <a:lnTo>
                    <a:pt x="84" y="28"/>
                  </a:lnTo>
                  <a:lnTo>
                    <a:pt x="86" y="26"/>
                  </a:lnTo>
                  <a:lnTo>
                    <a:pt x="88" y="24"/>
                  </a:lnTo>
                  <a:lnTo>
                    <a:pt x="90" y="22"/>
                  </a:lnTo>
                  <a:lnTo>
                    <a:pt x="91" y="18"/>
                  </a:lnTo>
                  <a:lnTo>
                    <a:pt x="91" y="15"/>
                  </a:lnTo>
                  <a:lnTo>
                    <a:pt x="91" y="13"/>
                  </a:lnTo>
                  <a:lnTo>
                    <a:pt x="90" y="10"/>
                  </a:lnTo>
                  <a:lnTo>
                    <a:pt x="88" y="8"/>
                  </a:lnTo>
                  <a:lnTo>
                    <a:pt x="86" y="5"/>
                  </a:lnTo>
                  <a:lnTo>
                    <a:pt x="84" y="3"/>
                  </a:lnTo>
                  <a:lnTo>
                    <a:pt x="82" y="2"/>
                  </a:lnTo>
                  <a:lnTo>
                    <a:pt x="79" y="1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75" name="Figura a mano libera 530">
              <a:extLst>
                <a:ext uri="{FF2B5EF4-FFF2-40B4-BE49-F238E27FC236}">
                  <a16:creationId xmlns:a16="http://schemas.microsoft.com/office/drawing/2014/main" id="{C331234E-9EA9-4C57-9933-731231499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732088"/>
              <a:ext cx="19050" cy="9525"/>
            </a:xfrm>
            <a:custGeom>
              <a:avLst/>
              <a:gdLst>
                <a:gd name="T0" fmla="*/ 45 w 60"/>
                <a:gd name="T1" fmla="*/ 0 h 30"/>
                <a:gd name="T2" fmla="*/ 15 w 60"/>
                <a:gd name="T3" fmla="*/ 0 h 30"/>
                <a:gd name="T4" fmla="*/ 11 w 60"/>
                <a:gd name="T5" fmla="*/ 0 h 30"/>
                <a:gd name="T6" fmla="*/ 9 w 60"/>
                <a:gd name="T7" fmla="*/ 1 h 30"/>
                <a:gd name="T8" fmla="*/ 6 w 60"/>
                <a:gd name="T9" fmla="*/ 2 h 30"/>
                <a:gd name="T10" fmla="*/ 4 w 60"/>
                <a:gd name="T11" fmla="*/ 5 h 30"/>
                <a:gd name="T12" fmla="*/ 2 w 60"/>
                <a:gd name="T13" fmla="*/ 7 h 30"/>
                <a:gd name="T14" fmla="*/ 1 w 60"/>
                <a:gd name="T15" fmla="*/ 9 h 30"/>
                <a:gd name="T16" fmla="*/ 0 w 60"/>
                <a:gd name="T17" fmla="*/ 12 h 30"/>
                <a:gd name="T18" fmla="*/ 0 w 60"/>
                <a:gd name="T19" fmla="*/ 15 h 30"/>
                <a:gd name="T20" fmla="*/ 0 w 60"/>
                <a:gd name="T21" fmla="*/ 17 h 30"/>
                <a:gd name="T22" fmla="*/ 1 w 60"/>
                <a:gd name="T23" fmla="*/ 21 h 30"/>
                <a:gd name="T24" fmla="*/ 2 w 60"/>
                <a:gd name="T25" fmla="*/ 23 h 30"/>
                <a:gd name="T26" fmla="*/ 4 w 60"/>
                <a:gd name="T27" fmla="*/ 26 h 30"/>
                <a:gd name="T28" fmla="*/ 6 w 60"/>
                <a:gd name="T29" fmla="*/ 27 h 30"/>
                <a:gd name="T30" fmla="*/ 9 w 60"/>
                <a:gd name="T31" fmla="*/ 29 h 30"/>
                <a:gd name="T32" fmla="*/ 11 w 60"/>
                <a:gd name="T33" fmla="*/ 29 h 30"/>
                <a:gd name="T34" fmla="*/ 15 w 60"/>
                <a:gd name="T35" fmla="*/ 30 h 30"/>
                <a:gd name="T36" fmla="*/ 45 w 60"/>
                <a:gd name="T37" fmla="*/ 30 h 30"/>
                <a:gd name="T38" fmla="*/ 48 w 60"/>
                <a:gd name="T39" fmla="*/ 29 h 30"/>
                <a:gd name="T40" fmla="*/ 51 w 60"/>
                <a:gd name="T41" fmla="*/ 29 h 30"/>
                <a:gd name="T42" fmla="*/ 53 w 60"/>
                <a:gd name="T43" fmla="*/ 27 h 30"/>
                <a:gd name="T44" fmla="*/ 55 w 60"/>
                <a:gd name="T45" fmla="*/ 26 h 30"/>
                <a:gd name="T46" fmla="*/ 57 w 60"/>
                <a:gd name="T47" fmla="*/ 23 h 30"/>
                <a:gd name="T48" fmla="*/ 59 w 60"/>
                <a:gd name="T49" fmla="*/ 21 h 30"/>
                <a:gd name="T50" fmla="*/ 60 w 60"/>
                <a:gd name="T51" fmla="*/ 17 h 30"/>
                <a:gd name="T52" fmla="*/ 60 w 60"/>
                <a:gd name="T53" fmla="*/ 15 h 30"/>
                <a:gd name="T54" fmla="*/ 60 w 60"/>
                <a:gd name="T55" fmla="*/ 12 h 30"/>
                <a:gd name="T56" fmla="*/ 59 w 60"/>
                <a:gd name="T57" fmla="*/ 9 h 30"/>
                <a:gd name="T58" fmla="*/ 57 w 60"/>
                <a:gd name="T59" fmla="*/ 7 h 30"/>
                <a:gd name="T60" fmla="*/ 55 w 60"/>
                <a:gd name="T61" fmla="*/ 5 h 30"/>
                <a:gd name="T62" fmla="*/ 53 w 60"/>
                <a:gd name="T63" fmla="*/ 2 h 30"/>
                <a:gd name="T64" fmla="*/ 51 w 60"/>
                <a:gd name="T65" fmla="*/ 1 h 30"/>
                <a:gd name="T66" fmla="*/ 48 w 60"/>
                <a:gd name="T67" fmla="*/ 0 h 30"/>
                <a:gd name="T68" fmla="*/ 45 w 60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30">
                  <a:moveTo>
                    <a:pt x="45" y="0"/>
                  </a:moveTo>
                  <a:lnTo>
                    <a:pt x="15" y="0"/>
                  </a:lnTo>
                  <a:lnTo>
                    <a:pt x="11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9" y="29"/>
                  </a:lnTo>
                  <a:lnTo>
                    <a:pt x="11" y="29"/>
                  </a:lnTo>
                  <a:lnTo>
                    <a:pt x="15" y="30"/>
                  </a:lnTo>
                  <a:lnTo>
                    <a:pt x="45" y="30"/>
                  </a:lnTo>
                  <a:lnTo>
                    <a:pt x="48" y="29"/>
                  </a:lnTo>
                  <a:lnTo>
                    <a:pt x="51" y="29"/>
                  </a:lnTo>
                  <a:lnTo>
                    <a:pt x="53" y="27"/>
                  </a:lnTo>
                  <a:lnTo>
                    <a:pt x="55" y="26"/>
                  </a:lnTo>
                  <a:lnTo>
                    <a:pt x="57" y="23"/>
                  </a:lnTo>
                  <a:lnTo>
                    <a:pt x="59" y="21"/>
                  </a:lnTo>
                  <a:lnTo>
                    <a:pt x="60" y="17"/>
                  </a:lnTo>
                  <a:lnTo>
                    <a:pt x="60" y="15"/>
                  </a:lnTo>
                  <a:lnTo>
                    <a:pt x="60" y="12"/>
                  </a:lnTo>
                  <a:lnTo>
                    <a:pt x="59" y="9"/>
                  </a:lnTo>
                  <a:lnTo>
                    <a:pt x="57" y="7"/>
                  </a:lnTo>
                  <a:lnTo>
                    <a:pt x="55" y="5"/>
                  </a:lnTo>
                  <a:lnTo>
                    <a:pt x="53" y="2"/>
                  </a:lnTo>
                  <a:lnTo>
                    <a:pt x="51" y="1"/>
                  </a:lnTo>
                  <a:lnTo>
                    <a:pt x="48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76" name="Figura a mano libera 531">
              <a:extLst>
                <a:ext uri="{FF2B5EF4-FFF2-40B4-BE49-F238E27FC236}">
                  <a16:creationId xmlns:a16="http://schemas.microsoft.com/office/drawing/2014/main" id="{6ADA05A3-1293-46DC-8224-3676BC286D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3500" y="2530475"/>
              <a:ext cx="114300" cy="114300"/>
            </a:xfrm>
            <a:custGeom>
              <a:avLst/>
              <a:gdLst>
                <a:gd name="T0" fmla="*/ 167 w 362"/>
                <a:gd name="T1" fmla="*/ 103 h 362"/>
                <a:gd name="T2" fmla="*/ 169 w 362"/>
                <a:gd name="T3" fmla="*/ 98 h 362"/>
                <a:gd name="T4" fmla="*/ 172 w 362"/>
                <a:gd name="T5" fmla="*/ 94 h 362"/>
                <a:gd name="T6" fmla="*/ 177 w 362"/>
                <a:gd name="T7" fmla="*/ 92 h 362"/>
                <a:gd name="T8" fmla="*/ 184 w 362"/>
                <a:gd name="T9" fmla="*/ 92 h 362"/>
                <a:gd name="T10" fmla="*/ 189 w 362"/>
                <a:gd name="T11" fmla="*/ 94 h 362"/>
                <a:gd name="T12" fmla="*/ 193 w 362"/>
                <a:gd name="T13" fmla="*/ 98 h 362"/>
                <a:gd name="T14" fmla="*/ 196 w 362"/>
                <a:gd name="T15" fmla="*/ 103 h 362"/>
                <a:gd name="T16" fmla="*/ 196 w 362"/>
                <a:gd name="T17" fmla="*/ 181 h 362"/>
                <a:gd name="T18" fmla="*/ 244 w 362"/>
                <a:gd name="T19" fmla="*/ 182 h 362"/>
                <a:gd name="T20" fmla="*/ 249 w 362"/>
                <a:gd name="T21" fmla="*/ 184 h 362"/>
                <a:gd name="T22" fmla="*/ 254 w 362"/>
                <a:gd name="T23" fmla="*/ 188 h 362"/>
                <a:gd name="T24" fmla="*/ 256 w 362"/>
                <a:gd name="T25" fmla="*/ 193 h 362"/>
                <a:gd name="T26" fmla="*/ 256 w 362"/>
                <a:gd name="T27" fmla="*/ 199 h 362"/>
                <a:gd name="T28" fmla="*/ 254 w 362"/>
                <a:gd name="T29" fmla="*/ 204 h 362"/>
                <a:gd name="T30" fmla="*/ 249 w 362"/>
                <a:gd name="T31" fmla="*/ 208 h 362"/>
                <a:gd name="T32" fmla="*/ 244 w 362"/>
                <a:gd name="T33" fmla="*/ 211 h 362"/>
                <a:gd name="T34" fmla="*/ 181 w 362"/>
                <a:gd name="T35" fmla="*/ 212 h 362"/>
                <a:gd name="T36" fmla="*/ 175 w 362"/>
                <a:gd name="T37" fmla="*/ 211 h 362"/>
                <a:gd name="T38" fmla="*/ 170 w 362"/>
                <a:gd name="T39" fmla="*/ 206 h 362"/>
                <a:gd name="T40" fmla="*/ 167 w 362"/>
                <a:gd name="T41" fmla="*/ 202 h 362"/>
                <a:gd name="T42" fmla="*/ 166 w 362"/>
                <a:gd name="T43" fmla="*/ 197 h 362"/>
                <a:gd name="T44" fmla="*/ 181 w 362"/>
                <a:gd name="T45" fmla="*/ 362 h 362"/>
                <a:gd name="T46" fmla="*/ 217 w 362"/>
                <a:gd name="T47" fmla="*/ 359 h 362"/>
                <a:gd name="T48" fmla="*/ 251 w 362"/>
                <a:gd name="T49" fmla="*/ 348 h 362"/>
                <a:gd name="T50" fmla="*/ 281 w 362"/>
                <a:gd name="T51" fmla="*/ 331 h 362"/>
                <a:gd name="T52" fmla="*/ 308 w 362"/>
                <a:gd name="T53" fmla="*/ 309 h 362"/>
                <a:gd name="T54" fmla="*/ 331 w 362"/>
                <a:gd name="T55" fmla="*/ 282 h 362"/>
                <a:gd name="T56" fmla="*/ 347 w 362"/>
                <a:gd name="T57" fmla="*/ 251 h 362"/>
                <a:gd name="T58" fmla="*/ 358 w 362"/>
                <a:gd name="T59" fmla="*/ 217 h 362"/>
                <a:gd name="T60" fmla="*/ 362 w 362"/>
                <a:gd name="T61" fmla="*/ 182 h 362"/>
                <a:gd name="T62" fmla="*/ 358 w 362"/>
                <a:gd name="T63" fmla="*/ 145 h 362"/>
                <a:gd name="T64" fmla="*/ 347 w 362"/>
                <a:gd name="T65" fmla="*/ 111 h 362"/>
                <a:gd name="T66" fmla="*/ 331 w 362"/>
                <a:gd name="T67" fmla="*/ 80 h 362"/>
                <a:gd name="T68" fmla="*/ 308 w 362"/>
                <a:gd name="T69" fmla="*/ 53 h 362"/>
                <a:gd name="T70" fmla="*/ 281 w 362"/>
                <a:gd name="T71" fmla="*/ 31 h 362"/>
                <a:gd name="T72" fmla="*/ 251 w 362"/>
                <a:gd name="T73" fmla="*/ 14 h 362"/>
                <a:gd name="T74" fmla="*/ 217 w 362"/>
                <a:gd name="T75" fmla="*/ 5 h 362"/>
                <a:gd name="T76" fmla="*/ 181 w 362"/>
                <a:gd name="T77" fmla="*/ 0 h 362"/>
                <a:gd name="T78" fmla="*/ 144 w 362"/>
                <a:gd name="T79" fmla="*/ 5 h 362"/>
                <a:gd name="T80" fmla="*/ 111 w 362"/>
                <a:gd name="T81" fmla="*/ 14 h 362"/>
                <a:gd name="T82" fmla="*/ 80 w 362"/>
                <a:gd name="T83" fmla="*/ 31 h 362"/>
                <a:gd name="T84" fmla="*/ 53 w 362"/>
                <a:gd name="T85" fmla="*/ 53 h 362"/>
                <a:gd name="T86" fmla="*/ 32 w 362"/>
                <a:gd name="T87" fmla="*/ 80 h 362"/>
                <a:gd name="T88" fmla="*/ 14 w 362"/>
                <a:gd name="T89" fmla="*/ 111 h 362"/>
                <a:gd name="T90" fmla="*/ 4 w 362"/>
                <a:gd name="T91" fmla="*/ 145 h 362"/>
                <a:gd name="T92" fmla="*/ 0 w 362"/>
                <a:gd name="T93" fmla="*/ 182 h 362"/>
                <a:gd name="T94" fmla="*/ 4 w 362"/>
                <a:gd name="T95" fmla="*/ 217 h 362"/>
                <a:gd name="T96" fmla="*/ 14 w 362"/>
                <a:gd name="T97" fmla="*/ 251 h 362"/>
                <a:gd name="T98" fmla="*/ 32 w 362"/>
                <a:gd name="T99" fmla="*/ 282 h 362"/>
                <a:gd name="T100" fmla="*/ 53 w 362"/>
                <a:gd name="T101" fmla="*/ 309 h 362"/>
                <a:gd name="T102" fmla="*/ 80 w 362"/>
                <a:gd name="T103" fmla="*/ 331 h 362"/>
                <a:gd name="T104" fmla="*/ 111 w 362"/>
                <a:gd name="T105" fmla="*/ 348 h 362"/>
                <a:gd name="T106" fmla="*/ 144 w 362"/>
                <a:gd name="T107" fmla="*/ 359 h 362"/>
                <a:gd name="T108" fmla="*/ 181 w 362"/>
                <a:gd name="T109" fmla="*/ 36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2" h="362">
                  <a:moveTo>
                    <a:pt x="166" y="105"/>
                  </a:moveTo>
                  <a:lnTo>
                    <a:pt x="167" y="103"/>
                  </a:lnTo>
                  <a:lnTo>
                    <a:pt x="167" y="100"/>
                  </a:lnTo>
                  <a:lnTo>
                    <a:pt x="169" y="98"/>
                  </a:lnTo>
                  <a:lnTo>
                    <a:pt x="170" y="95"/>
                  </a:lnTo>
                  <a:lnTo>
                    <a:pt x="172" y="94"/>
                  </a:lnTo>
                  <a:lnTo>
                    <a:pt x="175" y="92"/>
                  </a:lnTo>
                  <a:lnTo>
                    <a:pt x="177" y="92"/>
                  </a:lnTo>
                  <a:lnTo>
                    <a:pt x="181" y="90"/>
                  </a:lnTo>
                  <a:lnTo>
                    <a:pt x="184" y="92"/>
                  </a:lnTo>
                  <a:lnTo>
                    <a:pt x="187" y="92"/>
                  </a:lnTo>
                  <a:lnTo>
                    <a:pt x="189" y="94"/>
                  </a:lnTo>
                  <a:lnTo>
                    <a:pt x="191" y="95"/>
                  </a:lnTo>
                  <a:lnTo>
                    <a:pt x="193" y="98"/>
                  </a:lnTo>
                  <a:lnTo>
                    <a:pt x="195" y="100"/>
                  </a:lnTo>
                  <a:lnTo>
                    <a:pt x="196" y="103"/>
                  </a:lnTo>
                  <a:lnTo>
                    <a:pt x="196" y="105"/>
                  </a:lnTo>
                  <a:lnTo>
                    <a:pt x="196" y="181"/>
                  </a:lnTo>
                  <a:lnTo>
                    <a:pt x="241" y="181"/>
                  </a:lnTo>
                  <a:lnTo>
                    <a:pt x="244" y="182"/>
                  </a:lnTo>
                  <a:lnTo>
                    <a:pt x="247" y="183"/>
                  </a:lnTo>
                  <a:lnTo>
                    <a:pt x="249" y="184"/>
                  </a:lnTo>
                  <a:lnTo>
                    <a:pt x="251" y="186"/>
                  </a:lnTo>
                  <a:lnTo>
                    <a:pt x="254" y="188"/>
                  </a:lnTo>
                  <a:lnTo>
                    <a:pt x="255" y="190"/>
                  </a:lnTo>
                  <a:lnTo>
                    <a:pt x="256" y="193"/>
                  </a:lnTo>
                  <a:lnTo>
                    <a:pt x="256" y="197"/>
                  </a:lnTo>
                  <a:lnTo>
                    <a:pt x="256" y="199"/>
                  </a:lnTo>
                  <a:lnTo>
                    <a:pt x="255" y="202"/>
                  </a:lnTo>
                  <a:lnTo>
                    <a:pt x="254" y="204"/>
                  </a:lnTo>
                  <a:lnTo>
                    <a:pt x="251" y="206"/>
                  </a:lnTo>
                  <a:lnTo>
                    <a:pt x="249" y="208"/>
                  </a:lnTo>
                  <a:lnTo>
                    <a:pt x="247" y="211"/>
                  </a:lnTo>
                  <a:lnTo>
                    <a:pt x="244" y="211"/>
                  </a:lnTo>
                  <a:lnTo>
                    <a:pt x="241" y="212"/>
                  </a:lnTo>
                  <a:lnTo>
                    <a:pt x="181" y="212"/>
                  </a:lnTo>
                  <a:lnTo>
                    <a:pt x="177" y="211"/>
                  </a:lnTo>
                  <a:lnTo>
                    <a:pt x="175" y="211"/>
                  </a:lnTo>
                  <a:lnTo>
                    <a:pt x="172" y="208"/>
                  </a:lnTo>
                  <a:lnTo>
                    <a:pt x="170" y="206"/>
                  </a:lnTo>
                  <a:lnTo>
                    <a:pt x="169" y="204"/>
                  </a:lnTo>
                  <a:lnTo>
                    <a:pt x="167" y="202"/>
                  </a:lnTo>
                  <a:lnTo>
                    <a:pt x="167" y="199"/>
                  </a:lnTo>
                  <a:lnTo>
                    <a:pt x="166" y="197"/>
                  </a:lnTo>
                  <a:lnTo>
                    <a:pt x="166" y="105"/>
                  </a:lnTo>
                  <a:close/>
                  <a:moveTo>
                    <a:pt x="181" y="362"/>
                  </a:moveTo>
                  <a:lnTo>
                    <a:pt x="200" y="361"/>
                  </a:lnTo>
                  <a:lnTo>
                    <a:pt x="217" y="359"/>
                  </a:lnTo>
                  <a:lnTo>
                    <a:pt x="234" y="353"/>
                  </a:lnTo>
                  <a:lnTo>
                    <a:pt x="251" y="348"/>
                  </a:lnTo>
                  <a:lnTo>
                    <a:pt x="268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1" y="282"/>
                  </a:lnTo>
                  <a:lnTo>
                    <a:pt x="339" y="267"/>
                  </a:lnTo>
                  <a:lnTo>
                    <a:pt x="347" y="251"/>
                  </a:lnTo>
                  <a:lnTo>
                    <a:pt x="353" y="235"/>
                  </a:lnTo>
                  <a:lnTo>
                    <a:pt x="358" y="217"/>
                  </a:lnTo>
                  <a:lnTo>
                    <a:pt x="361" y="200"/>
                  </a:lnTo>
                  <a:lnTo>
                    <a:pt x="362" y="182"/>
                  </a:lnTo>
                  <a:lnTo>
                    <a:pt x="361" y="162"/>
                  </a:lnTo>
                  <a:lnTo>
                    <a:pt x="358" y="145"/>
                  </a:lnTo>
                  <a:lnTo>
                    <a:pt x="353" y="127"/>
                  </a:lnTo>
                  <a:lnTo>
                    <a:pt x="347" y="111"/>
                  </a:lnTo>
                  <a:lnTo>
                    <a:pt x="339" y="95"/>
                  </a:lnTo>
                  <a:lnTo>
                    <a:pt x="331" y="80"/>
                  </a:lnTo>
                  <a:lnTo>
                    <a:pt x="320" y="66"/>
                  </a:lnTo>
                  <a:lnTo>
                    <a:pt x="308" y="53"/>
                  </a:lnTo>
                  <a:lnTo>
                    <a:pt x="295" y="42"/>
                  </a:lnTo>
                  <a:lnTo>
                    <a:pt x="281" y="31"/>
                  </a:lnTo>
                  <a:lnTo>
                    <a:pt x="268" y="22"/>
                  </a:lnTo>
                  <a:lnTo>
                    <a:pt x="251" y="14"/>
                  </a:lnTo>
                  <a:lnTo>
                    <a:pt x="234" y="9"/>
                  </a:lnTo>
                  <a:lnTo>
                    <a:pt x="217" y="5"/>
                  </a:lnTo>
                  <a:lnTo>
                    <a:pt x="200" y="1"/>
                  </a:lnTo>
                  <a:lnTo>
                    <a:pt x="181" y="0"/>
                  </a:lnTo>
                  <a:lnTo>
                    <a:pt x="162" y="1"/>
                  </a:lnTo>
                  <a:lnTo>
                    <a:pt x="144" y="5"/>
                  </a:lnTo>
                  <a:lnTo>
                    <a:pt x="127" y="9"/>
                  </a:lnTo>
                  <a:lnTo>
                    <a:pt x="111" y="14"/>
                  </a:lnTo>
                  <a:lnTo>
                    <a:pt x="95" y="22"/>
                  </a:lnTo>
                  <a:lnTo>
                    <a:pt x="80" y="31"/>
                  </a:lnTo>
                  <a:lnTo>
                    <a:pt x="66" y="42"/>
                  </a:lnTo>
                  <a:lnTo>
                    <a:pt x="53" y="53"/>
                  </a:lnTo>
                  <a:lnTo>
                    <a:pt x="41" y="66"/>
                  </a:lnTo>
                  <a:lnTo>
                    <a:pt x="32" y="80"/>
                  </a:lnTo>
                  <a:lnTo>
                    <a:pt x="22" y="95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4" y="145"/>
                  </a:lnTo>
                  <a:lnTo>
                    <a:pt x="2" y="162"/>
                  </a:lnTo>
                  <a:lnTo>
                    <a:pt x="0" y="182"/>
                  </a:lnTo>
                  <a:lnTo>
                    <a:pt x="2" y="200"/>
                  </a:lnTo>
                  <a:lnTo>
                    <a:pt x="4" y="217"/>
                  </a:lnTo>
                  <a:lnTo>
                    <a:pt x="8" y="235"/>
                  </a:lnTo>
                  <a:lnTo>
                    <a:pt x="14" y="251"/>
                  </a:lnTo>
                  <a:lnTo>
                    <a:pt x="22" y="267"/>
                  </a:lnTo>
                  <a:lnTo>
                    <a:pt x="32" y="282"/>
                  </a:lnTo>
                  <a:lnTo>
                    <a:pt x="41" y="296"/>
                  </a:lnTo>
                  <a:lnTo>
                    <a:pt x="53" y="309"/>
                  </a:lnTo>
                  <a:lnTo>
                    <a:pt x="66" y="320"/>
                  </a:lnTo>
                  <a:lnTo>
                    <a:pt x="80" y="331"/>
                  </a:lnTo>
                  <a:lnTo>
                    <a:pt x="95" y="340"/>
                  </a:lnTo>
                  <a:lnTo>
                    <a:pt x="111" y="348"/>
                  </a:lnTo>
                  <a:lnTo>
                    <a:pt x="127" y="353"/>
                  </a:lnTo>
                  <a:lnTo>
                    <a:pt x="144" y="359"/>
                  </a:lnTo>
                  <a:lnTo>
                    <a:pt x="162" y="361"/>
                  </a:lnTo>
                  <a:lnTo>
                    <a:pt x="181" y="3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77" name="Figura a mano libera 532">
              <a:extLst>
                <a:ext uri="{FF2B5EF4-FFF2-40B4-BE49-F238E27FC236}">
                  <a16:creationId xmlns:a16="http://schemas.microsoft.com/office/drawing/2014/main" id="{FA4D6B7E-6F35-4229-B442-5A4006567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225" y="2732088"/>
              <a:ext cx="47625" cy="47625"/>
            </a:xfrm>
            <a:custGeom>
              <a:avLst/>
              <a:gdLst>
                <a:gd name="T0" fmla="*/ 67 w 150"/>
                <a:gd name="T1" fmla="*/ 0 h 150"/>
                <a:gd name="T2" fmla="*/ 52 w 150"/>
                <a:gd name="T3" fmla="*/ 3 h 150"/>
                <a:gd name="T4" fmla="*/ 38 w 150"/>
                <a:gd name="T5" fmla="*/ 9 h 150"/>
                <a:gd name="T6" fmla="*/ 27 w 150"/>
                <a:gd name="T7" fmla="*/ 17 h 150"/>
                <a:gd name="T8" fmla="*/ 17 w 150"/>
                <a:gd name="T9" fmla="*/ 27 h 150"/>
                <a:gd name="T10" fmla="*/ 8 w 150"/>
                <a:gd name="T11" fmla="*/ 39 h 150"/>
                <a:gd name="T12" fmla="*/ 3 w 150"/>
                <a:gd name="T13" fmla="*/ 53 h 150"/>
                <a:gd name="T14" fmla="*/ 0 w 150"/>
                <a:gd name="T15" fmla="*/ 68 h 150"/>
                <a:gd name="T16" fmla="*/ 0 w 150"/>
                <a:gd name="T17" fmla="*/ 83 h 150"/>
                <a:gd name="T18" fmla="*/ 3 w 150"/>
                <a:gd name="T19" fmla="*/ 98 h 150"/>
                <a:gd name="T20" fmla="*/ 8 w 150"/>
                <a:gd name="T21" fmla="*/ 111 h 150"/>
                <a:gd name="T22" fmla="*/ 17 w 150"/>
                <a:gd name="T23" fmla="*/ 123 h 150"/>
                <a:gd name="T24" fmla="*/ 27 w 150"/>
                <a:gd name="T25" fmla="*/ 133 h 150"/>
                <a:gd name="T26" fmla="*/ 38 w 150"/>
                <a:gd name="T27" fmla="*/ 141 h 150"/>
                <a:gd name="T28" fmla="*/ 52 w 150"/>
                <a:gd name="T29" fmla="*/ 147 h 150"/>
                <a:gd name="T30" fmla="*/ 67 w 150"/>
                <a:gd name="T31" fmla="*/ 150 h 150"/>
                <a:gd name="T32" fmla="*/ 82 w 150"/>
                <a:gd name="T33" fmla="*/ 150 h 150"/>
                <a:gd name="T34" fmla="*/ 97 w 150"/>
                <a:gd name="T35" fmla="*/ 147 h 150"/>
                <a:gd name="T36" fmla="*/ 110 w 150"/>
                <a:gd name="T37" fmla="*/ 141 h 150"/>
                <a:gd name="T38" fmla="*/ 122 w 150"/>
                <a:gd name="T39" fmla="*/ 133 h 150"/>
                <a:gd name="T40" fmla="*/ 133 w 150"/>
                <a:gd name="T41" fmla="*/ 123 h 150"/>
                <a:gd name="T42" fmla="*/ 140 w 150"/>
                <a:gd name="T43" fmla="*/ 111 h 150"/>
                <a:gd name="T44" fmla="*/ 147 w 150"/>
                <a:gd name="T45" fmla="*/ 98 h 150"/>
                <a:gd name="T46" fmla="*/ 150 w 150"/>
                <a:gd name="T47" fmla="*/ 83 h 150"/>
                <a:gd name="T48" fmla="*/ 150 w 150"/>
                <a:gd name="T49" fmla="*/ 68 h 150"/>
                <a:gd name="T50" fmla="*/ 147 w 150"/>
                <a:gd name="T51" fmla="*/ 53 h 150"/>
                <a:gd name="T52" fmla="*/ 140 w 150"/>
                <a:gd name="T53" fmla="*/ 39 h 150"/>
                <a:gd name="T54" fmla="*/ 133 w 150"/>
                <a:gd name="T55" fmla="*/ 27 h 150"/>
                <a:gd name="T56" fmla="*/ 122 w 150"/>
                <a:gd name="T57" fmla="*/ 17 h 150"/>
                <a:gd name="T58" fmla="*/ 110 w 150"/>
                <a:gd name="T59" fmla="*/ 9 h 150"/>
                <a:gd name="T60" fmla="*/ 97 w 150"/>
                <a:gd name="T61" fmla="*/ 3 h 150"/>
                <a:gd name="T62" fmla="*/ 82 w 150"/>
                <a:gd name="T6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0" h="150">
                  <a:moveTo>
                    <a:pt x="75" y="0"/>
                  </a:moveTo>
                  <a:lnTo>
                    <a:pt x="67" y="0"/>
                  </a:lnTo>
                  <a:lnTo>
                    <a:pt x="60" y="1"/>
                  </a:lnTo>
                  <a:lnTo>
                    <a:pt x="52" y="3"/>
                  </a:lnTo>
                  <a:lnTo>
                    <a:pt x="45" y="6"/>
                  </a:lnTo>
                  <a:lnTo>
                    <a:pt x="38" y="9"/>
                  </a:lnTo>
                  <a:lnTo>
                    <a:pt x="32" y="13"/>
                  </a:lnTo>
                  <a:lnTo>
                    <a:pt x="27" y="17"/>
                  </a:lnTo>
                  <a:lnTo>
                    <a:pt x="21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8" y="39"/>
                  </a:lnTo>
                  <a:lnTo>
                    <a:pt x="5" y="45"/>
                  </a:lnTo>
                  <a:lnTo>
                    <a:pt x="3" y="53"/>
                  </a:lnTo>
                  <a:lnTo>
                    <a:pt x="1" y="60"/>
                  </a:lnTo>
                  <a:lnTo>
                    <a:pt x="0" y="68"/>
                  </a:lnTo>
                  <a:lnTo>
                    <a:pt x="0" y="75"/>
                  </a:lnTo>
                  <a:lnTo>
                    <a:pt x="0" y="83"/>
                  </a:lnTo>
                  <a:lnTo>
                    <a:pt x="1" y="90"/>
                  </a:lnTo>
                  <a:lnTo>
                    <a:pt x="3" y="98"/>
                  </a:lnTo>
                  <a:lnTo>
                    <a:pt x="5" y="104"/>
                  </a:lnTo>
                  <a:lnTo>
                    <a:pt x="8" y="111"/>
                  </a:lnTo>
                  <a:lnTo>
                    <a:pt x="13" y="117"/>
                  </a:lnTo>
                  <a:lnTo>
                    <a:pt x="17" y="123"/>
                  </a:lnTo>
                  <a:lnTo>
                    <a:pt x="21" y="128"/>
                  </a:lnTo>
                  <a:lnTo>
                    <a:pt x="27" y="133"/>
                  </a:lnTo>
                  <a:lnTo>
                    <a:pt x="32" y="138"/>
                  </a:lnTo>
                  <a:lnTo>
                    <a:pt x="38" y="141"/>
                  </a:lnTo>
                  <a:lnTo>
                    <a:pt x="45" y="144"/>
                  </a:lnTo>
                  <a:lnTo>
                    <a:pt x="52" y="147"/>
                  </a:lnTo>
                  <a:lnTo>
                    <a:pt x="60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82" y="150"/>
                  </a:lnTo>
                  <a:lnTo>
                    <a:pt x="90" y="149"/>
                  </a:lnTo>
                  <a:lnTo>
                    <a:pt x="97" y="147"/>
                  </a:lnTo>
                  <a:lnTo>
                    <a:pt x="104" y="144"/>
                  </a:lnTo>
                  <a:lnTo>
                    <a:pt x="110" y="141"/>
                  </a:lnTo>
                  <a:lnTo>
                    <a:pt x="117" y="138"/>
                  </a:lnTo>
                  <a:lnTo>
                    <a:pt x="122" y="133"/>
                  </a:lnTo>
                  <a:lnTo>
                    <a:pt x="127" y="128"/>
                  </a:lnTo>
                  <a:lnTo>
                    <a:pt x="133" y="123"/>
                  </a:lnTo>
                  <a:lnTo>
                    <a:pt x="137" y="117"/>
                  </a:lnTo>
                  <a:lnTo>
                    <a:pt x="140" y="111"/>
                  </a:lnTo>
                  <a:lnTo>
                    <a:pt x="144" y="104"/>
                  </a:lnTo>
                  <a:lnTo>
                    <a:pt x="147" y="98"/>
                  </a:lnTo>
                  <a:lnTo>
                    <a:pt x="148" y="90"/>
                  </a:lnTo>
                  <a:lnTo>
                    <a:pt x="150" y="83"/>
                  </a:lnTo>
                  <a:lnTo>
                    <a:pt x="150" y="75"/>
                  </a:lnTo>
                  <a:lnTo>
                    <a:pt x="150" y="68"/>
                  </a:lnTo>
                  <a:lnTo>
                    <a:pt x="148" y="60"/>
                  </a:lnTo>
                  <a:lnTo>
                    <a:pt x="147" y="53"/>
                  </a:lnTo>
                  <a:lnTo>
                    <a:pt x="144" y="45"/>
                  </a:lnTo>
                  <a:lnTo>
                    <a:pt x="140" y="39"/>
                  </a:lnTo>
                  <a:lnTo>
                    <a:pt x="137" y="33"/>
                  </a:lnTo>
                  <a:lnTo>
                    <a:pt x="133" y="27"/>
                  </a:lnTo>
                  <a:lnTo>
                    <a:pt x="127" y="22"/>
                  </a:lnTo>
                  <a:lnTo>
                    <a:pt x="122" y="17"/>
                  </a:lnTo>
                  <a:lnTo>
                    <a:pt x="117" y="13"/>
                  </a:lnTo>
                  <a:lnTo>
                    <a:pt x="110" y="9"/>
                  </a:lnTo>
                  <a:lnTo>
                    <a:pt x="104" y="6"/>
                  </a:lnTo>
                  <a:lnTo>
                    <a:pt x="97" y="3"/>
                  </a:lnTo>
                  <a:lnTo>
                    <a:pt x="90" y="1"/>
                  </a:lnTo>
                  <a:lnTo>
                    <a:pt x="82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78" name="Figura a mano libera 533">
              <a:extLst>
                <a:ext uri="{FF2B5EF4-FFF2-40B4-BE49-F238E27FC236}">
                  <a16:creationId xmlns:a16="http://schemas.microsoft.com/office/drawing/2014/main" id="{6D3DD28D-52F5-4B38-8390-DDA8AD25B3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9238" y="2654300"/>
              <a:ext cx="96838" cy="106363"/>
            </a:xfrm>
            <a:custGeom>
              <a:avLst/>
              <a:gdLst>
                <a:gd name="T0" fmla="*/ 30 w 301"/>
                <a:gd name="T1" fmla="*/ 30 h 331"/>
                <a:gd name="T2" fmla="*/ 250 w 301"/>
                <a:gd name="T3" fmla="*/ 150 h 331"/>
                <a:gd name="T4" fmla="*/ 301 w 301"/>
                <a:gd name="T5" fmla="*/ 165 h 331"/>
                <a:gd name="T6" fmla="*/ 300 w 301"/>
                <a:gd name="T7" fmla="*/ 161 h 331"/>
                <a:gd name="T8" fmla="*/ 300 w 301"/>
                <a:gd name="T9" fmla="*/ 160 h 331"/>
                <a:gd name="T10" fmla="*/ 297 w 301"/>
                <a:gd name="T11" fmla="*/ 155 h 331"/>
                <a:gd name="T12" fmla="*/ 297 w 301"/>
                <a:gd name="T13" fmla="*/ 155 h 331"/>
                <a:gd name="T14" fmla="*/ 144 w 301"/>
                <a:gd name="T15" fmla="*/ 2 h 331"/>
                <a:gd name="T16" fmla="*/ 138 w 301"/>
                <a:gd name="T17" fmla="*/ 0 h 331"/>
                <a:gd name="T18" fmla="*/ 15 w 301"/>
                <a:gd name="T19" fmla="*/ 0 h 331"/>
                <a:gd name="T20" fmla="*/ 10 w 301"/>
                <a:gd name="T21" fmla="*/ 1 h 331"/>
                <a:gd name="T22" fmla="*/ 4 w 301"/>
                <a:gd name="T23" fmla="*/ 4 h 331"/>
                <a:gd name="T24" fmla="*/ 1 w 301"/>
                <a:gd name="T25" fmla="*/ 10 h 331"/>
                <a:gd name="T26" fmla="*/ 0 w 301"/>
                <a:gd name="T27" fmla="*/ 15 h 331"/>
                <a:gd name="T28" fmla="*/ 0 w 301"/>
                <a:gd name="T29" fmla="*/ 316 h 331"/>
                <a:gd name="T30" fmla="*/ 1 w 301"/>
                <a:gd name="T31" fmla="*/ 322 h 331"/>
                <a:gd name="T32" fmla="*/ 4 w 301"/>
                <a:gd name="T33" fmla="*/ 327 h 331"/>
                <a:gd name="T34" fmla="*/ 10 w 301"/>
                <a:gd name="T35" fmla="*/ 330 h 331"/>
                <a:gd name="T36" fmla="*/ 15 w 301"/>
                <a:gd name="T37" fmla="*/ 331 h 331"/>
                <a:gd name="T38" fmla="*/ 31 w 301"/>
                <a:gd name="T39" fmla="*/ 324 h 331"/>
                <a:gd name="T40" fmla="*/ 31 w 301"/>
                <a:gd name="T41" fmla="*/ 306 h 331"/>
                <a:gd name="T42" fmla="*/ 35 w 301"/>
                <a:gd name="T43" fmla="*/ 285 h 331"/>
                <a:gd name="T44" fmla="*/ 43 w 301"/>
                <a:gd name="T45" fmla="*/ 266 h 331"/>
                <a:gd name="T46" fmla="*/ 55 w 301"/>
                <a:gd name="T47" fmla="*/ 249 h 331"/>
                <a:gd name="T48" fmla="*/ 69 w 301"/>
                <a:gd name="T49" fmla="*/ 235 h 331"/>
                <a:gd name="T50" fmla="*/ 86 w 301"/>
                <a:gd name="T51" fmla="*/ 223 h 331"/>
                <a:gd name="T52" fmla="*/ 104 w 301"/>
                <a:gd name="T53" fmla="*/ 215 h 331"/>
                <a:gd name="T54" fmla="*/ 126 w 301"/>
                <a:gd name="T55" fmla="*/ 211 h 331"/>
                <a:gd name="T56" fmla="*/ 147 w 301"/>
                <a:gd name="T57" fmla="*/ 211 h 331"/>
                <a:gd name="T58" fmla="*/ 167 w 301"/>
                <a:gd name="T59" fmla="*/ 215 h 331"/>
                <a:gd name="T60" fmla="*/ 186 w 301"/>
                <a:gd name="T61" fmla="*/ 223 h 331"/>
                <a:gd name="T62" fmla="*/ 203 w 301"/>
                <a:gd name="T63" fmla="*/ 235 h 331"/>
                <a:gd name="T64" fmla="*/ 217 w 301"/>
                <a:gd name="T65" fmla="*/ 249 h 331"/>
                <a:gd name="T66" fmla="*/ 229 w 301"/>
                <a:gd name="T67" fmla="*/ 266 h 331"/>
                <a:gd name="T68" fmla="*/ 236 w 301"/>
                <a:gd name="T69" fmla="*/ 285 h 331"/>
                <a:gd name="T70" fmla="*/ 240 w 301"/>
                <a:gd name="T71" fmla="*/ 306 h 331"/>
                <a:gd name="T72" fmla="*/ 241 w 301"/>
                <a:gd name="T73" fmla="*/ 324 h 331"/>
                <a:gd name="T74" fmla="*/ 286 w 301"/>
                <a:gd name="T75" fmla="*/ 331 h 331"/>
                <a:gd name="T76" fmla="*/ 292 w 301"/>
                <a:gd name="T77" fmla="*/ 330 h 331"/>
                <a:gd name="T78" fmla="*/ 297 w 301"/>
                <a:gd name="T79" fmla="*/ 327 h 331"/>
                <a:gd name="T80" fmla="*/ 300 w 301"/>
                <a:gd name="T81" fmla="*/ 322 h 331"/>
                <a:gd name="T82" fmla="*/ 301 w 301"/>
                <a:gd name="T83" fmla="*/ 316 h 331"/>
                <a:gd name="T84" fmla="*/ 301 w 301"/>
                <a:gd name="T85" fmla="*/ 165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1" h="331">
                  <a:moveTo>
                    <a:pt x="30" y="150"/>
                  </a:moveTo>
                  <a:lnTo>
                    <a:pt x="30" y="30"/>
                  </a:lnTo>
                  <a:lnTo>
                    <a:pt x="130" y="30"/>
                  </a:lnTo>
                  <a:lnTo>
                    <a:pt x="250" y="150"/>
                  </a:lnTo>
                  <a:lnTo>
                    <a:pt x="30" y="150"/>
                  </a:lnTo>
                  <a:close/>
                  <a:moveTo>
                    <a:pt x="301" y="165"/>
                  </a:moveTo>
                  <a:lnTo>
                    <a:pt x="300" y="163"/>
                  </a:lnTo>
                  <a:lnTo>
                    <a:pt x="300" y="161"/>
                  </a:lnTo>
                  <a:lnTo>
                    <a:pt x="300" y="160"/>
                  </a:lnTo>
                  <a:lnTo>
                    <a:pt x="300" y="160"/>
                  </a:lnTo>
                  <a:lnTo>
                    <a:pt x="298" y="156"/>
                  </a:lnTo>
                  <a:lnTo>
                    <a:pt x="297" y="155"/>
                  </a:lnTo>
                  <a:lnTo>
                    <a:pt x="297" y="155"/>
                  </a:lnTo>
                  <a:lnTo>
                    <a:pt x="297" y="155"/>
                  </a:lnTo>
                  <a:lnTo>
                    <a:pt x="147" y="4"/>
                  </a:lnTo>
                  <a:lnTo>
                    <a:pt x="144" y="2"/>
                  </a:lnTo>
                  <a:lnTo>
                    <a:pt x="142" y="1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65"/>
                  </a:lnTo>
                  <a:lnTo>
                    <a:pt x="0" y="316"/>
                  </a:lnTo>
                  <a:lnTo>
                    <a:pt x="1" y="320"/>
                  </a:lnTo>
                  <a:lnTo>
                    <a:pt x="1" y="322"/>
                  </a:lnTo>
                  <a:lnTo>
                    <a:pt x="3" y="325"/>
                  </a:lnTo>
                  <a:lnTo>
                    <a:pt x="4" y="327"/>
                  </a:lnTo>
                  <a:lnTo>
                    <a:pt x="7" y="328"/>
                  </a:lnTo>
                  <a:lnTo>
                    <a:pt x="10" y="330"/>
                  </a:lnTo>
                  <a:lnTo>
                    <a:pt x="12" y="331"/>
                  </a:lnTo>
                  <a:lnTo>
                    <a:pt x="15" y="331"/>
                  </a:lnTo>
                  <a:lnTo>
                    <a:pt x="31" y="331"/>
                  </a:lnTo>
                  <a:lnTo>
                    <a:pt x="31" y="324"/>
                  </a:lnTo>
                  <a:lnTo>
                    <a:pt x="30" y="316"/>
                  </a:lnTo>
                  <a:lnTo>
                    <a:pt x="31" y="306"/>
                  </a:lnTo>
                  <a:lnTo>
                    <a:pt x="32" y="295"/>
                  </a:lnTo>
                  <a:lnTo>
                    <a:pt x="35" y="285"/>
                  </a:lnTo>
                  <a:lnTo>
                    <a:pt x="39" y="276"/>
                  </a:lnTo>
                  <a:lnTo>
                    <a:pt x="43" y="266"/>
                  </a:lnTo>
                  <a:lnTo>
                    <a:pt x="48" y="257"/>
                  </a:lnTo>
                  <a:lnTo>
                    <a:pt x="55" y="249"/>
                  </a:lnTo>
                  <a:lnTo>
                    <a:pt x="61" y="241"/>
                  </a:lnTo>
                  <a:lnTo>
                    <a:pt x="69" y="235"/>
                  </a:lnTo>
                  <a:lnTo>
                    <a:pt x="77" y="228"/>
                  </a:lnTo>
                  <a:lnTo>
                    <a:pt x="86" y="223"/>
                  </a:lnTo>
                  <a:lnTo>
                    <a:pt x="94" y="219"/>
                  </a:lnTo>
                  <a:lnTo>
                    <a:pt x="104" y="215"/>
                  </a:lnTo>
                  <a:lnTo>
                    <a:pt x="115" y="213"/>
                  </a:lnTo>
                  <a:lnTo>
                    <a:pt x="126" y="211"/>
                  </a:lnTo>
                  <a:lnTo>
                    <a:pt x="136" y="211"/>
                  </a:lnTo>
                  <a:lnTo>
                    <a:pt x="147" y="211"/>
                  </a:lnTo>
                  <a:lnTo>
                    <a:pt x="157" y="213"/>
                  </a:lnTo>
                  <a:lnTo>
                    <a:pt x="167" y="215"/>
                  </a:lnTo>
                  <a:lnTo>
                    <a:pt x="177" y="219"/>
                  </a:lnTo>
                  <a:lnTo>
                    <a:pt x="186" y="223"/>
                  </a:lnTo>
                  <a:lnTo>
                    <a:pt x="194" y="228"/>
                  </a:lnTo>
                  <a:lnTo>
                    <a:pt x="203" y="235"/>
                  </a:lnTo>
                  <a:lnTo>
                    <a:pt x="210" y="241"/>
                  </a:lnTo>
                  <a:lnTo>
                    <a:pt x="217" y="249"/>
                  </a:lnTo>
                  <a:lnTo>
                    <a:pt x="223" y="257"/>
                  </a:lnTo>
                  <a:lnTo>
                    <a:pt x="229" y="266"/>
                  </a:lnTo>
                  <a:lnTo>
                    <a:pt x="233" y="276"/>
                  </a:lnTo>
                  <a:lnTo>
                    <a:pt x="236" y="285"/>
                  </a:lnTo>
                  <a:lnTo>
                    <a:pt x="239" y="295"/>
                  </a:lnTo>
                  <a:lnTo>
                    <a:pt x="240" y="306"/>
                  </a:lnTo>
                  <a:lnTo>
                    <a:pt x="241" y="316"/>
                  </a:lnTo>
                  <a:lnTo>
                    <a:pt x="241" y="324"/>
                  </a:lnTo>
                  <a:lnTo>
                    <a:pt x="240" y="331"/>
                  </a:lnTo>
                  <a:lnTo>
                    <a:pt x="286" y="331"/>
                  </a:lnTo>
                  <a:lnTo>
                    <a:pt x="290" y="330"/>
                  </a:lnTo>
                  <a:lnTo>
                    <a:pt x="292" y="330"/>
                  </a:lnTo>
                  <a:lnTo>
                    <a:pt x="295" y="328"/>
                  </a:lnTo>
                  <a:lnTo>
                    <a:pt x="297" y="327"/>
                  </a:lnTo>
                  <a:lnTo>
                    <a:pt x="299" y="325"/>
                  </a:lnTo>
                  <a:lnTo>
                    <a:pt x="300" y="322"/>
                  </a:lnTo>
                  <a:lnTo>
                    <a:pt x="301" y="320"/>
                  </a:lnTo>
                  <a:lnTo>
                    <a:pt x="301" y="316"/>
                  </a:lnTo>
                  <a:lnTo>
                    <a:pt x="301" y="165"/>
                  </a:lnTo>
                  <a:lnTo>
                    <a:pt x="301" y="165"/>
                  </a:lnTo>
                  <a:lnTo>
                    <a:pt x="301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79" name="Figura a mano libera 534">
              <a:extLst>
                <a:ext uri="{FF2B5EF4-FFF2-40B4-BE49-F238E27FC236}">
                  <a16:creationId xmlns:a16="http://schemas.microsoft.com/office/drawing/2014/main" id="{2D77E4FC-731D-463A-A8FC-DC45F2A0E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732088"/>
              <a:ext cx="49213" cy="47625"/>
            </a:xfrm>
            <a:custGeom>
              <a:avLst/>
              <a:gdLst>
                <a:gd name="T0" fmla="*/ 68 w 151"/>
                <a:gd name="T1" fmla="*/ 0 h 150"/>
                <a:gd name="T2" fmla="*/ 54 w 151"/>
                <a:gd name="T3" fmla="*/ 3 h 150"/>
                <a:gd name="T4" fmla="*/ 40 w 151"/>
                <a:gd name="T5" fmla="*/ 9 h 150"/>
                <a:gd name="T6" fmla="*/ 28 w 151"/>
                <a:gd name="T7" fmla="*/ 17 h 150"/>
                <a:gd name="T8" fmla="*/ 17 w 151"/>
                <a:gd name="T9" fmla="*/ 27 h 150"/>
                <a:gd name="T10" fmla="*/ 10 w 151"/>
                <a:gd name="T11" fmla="*/ 39 h 150"/>
                <a:gd name="T12" fmla="*/ 4 w 151"/>
                <a:gd name="T13" fmla="*/ 53 h 150"/>
                <a:gd name="T14" fmla="*/ 1 w 151"/>
                <a:gd name="T15" fmla="*/ 68 h 150"/>
                <a:gd name="T16" fmla="*/ 1 w 151"/>
                <a:gd name="T17" fmla="*/ 83 h 150"/>
                <a:gd name="T18" fmla="*/ 4 w 151"/>
                <a:gd name="T19" fmla="*/ 98 h 150"/>
                <a:gd name="T20" fmla="*/ 10 w 151"/>
                <a:gd name="T21" fmla="*/ 111 h 150"/>
                <a:gd name="T22" fmla="*/ 17 w 151"/>
                <a:gd name="T23" fmla="*/ 123 h 150"/>
                <a:gd name="T24" fmla="*/ 28 w 151"/>
                <a:gd name="T25" fmla="*/ 133 h 150"/>
                <a:gd name="T26" fmla="*/ 40 w 151"/>
                <a:gd name="T27" fmla="*/ 141 h 150"/>
                <a:gd name="T28" fmla="*/ 54 w 151"/>
                <a:gd name="T29" fmla="*/ 147 h 150"/>
                <a:gd name="T30" fmla="*/ 68 w 151"/>
                <a:gd name="T31" fmla="*/ 150 h 150"/>
                <a:gd name="T32" fmla="*/ 84 w 151"/>
                <a:gd name="T33" fmla="*/ 150 h 150"/>
                <a:gd name="T34" fmla="*/ 98 w 151"/>
                <a:gd name="T35" fmla="*/ 147 h 150"/>
                <a:gd name="T36" fmla="*/ 112 w 151"/>
                <a:gd name="T37" fmla="*/ 141 h 150"/>
                <a:gd name="T38" fmla="*/ 124 w 151"/>
                <a:gd name="T39" fmla="*/ 133 h 150"/>
                <a:gd name="T40" fmla="*/ 134 w 151"/>
                <a:gd name="T41" fmla="*/ 123 h 150"/>
                <a:gd name="T42" fmla="*/ 142 w 151"/>
                <a:gd name="T43" fmla="*/ 111 h 150"/>
                <a:gd name="T44" fmla="*/ 148 w 151"/>
                <a:gd name="T45" fmla="*/ 98 h 150"/>
                <a:gd name="T46" fmla="*/ 150 w 151"/>
                <a:gd name="T47" fmla="*/ 83 h 150"/>
                <a:gd name="T48" fmla="*/ 150 w 151"/>
                <a:gd name="T49" fmla="*/ 68 h 150"/>
                <a:gd name="T50" fmla="*/ 148 w 151"/>
                <a:gd name="T51" fmla="*/ 53 h 150"/>
                <a:gd name="T52" fmla="*/ 142 w 151"/>
                <a:gd name="T53" fmla="*/ 39 h 150"/>
                <a:gd name="T54" fmla="*/ 134 w 151"/>
                <a:gd name="T55" fmla="*/ 27 h 150"/>
                <a:gd name="T56" fmla="*/ 124 w 151"/>
                <a:gd name="T57" fmla="*/ 17 h 150"/>
                <a:gd name="T58" fmla="*/ 112 w 151"/>
                <a:gd name="T59" fmla="*/ 9 h 150"/>
                <a:gd name="T60" fmla="*/ 98 w 151"/>
                <a:gd name="T61" fmla="*/ 3 h 150"/>
                <a:gd name="T62" fmla="*/ 84 w 151"/>
                <a:gd name="T6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1" h="150">
                  <a:moveTo>
                    <a:pt x="76" y="0"/>
                  </a:moveTo>
                  <a:lnTo>
                    <a:pt x="68" y="0"/>
                  </a:lnTo>
                  <a:lnTo>
                    <a:pt x="60" y="1"/>
                  </a:lnTo>
                  <a:lnTo>
                    <a:pt x="54" y="3"/>
                  </a:lnTo>
                  <a:lnTo>
                    <a:pt x="46" y="6"/>
                  </a:lnTo>
                  <a:lnTo>
                    <a:pt x="40" y="9"/>
                  </a:lnTo>
                  <a:lnTo>
                    <a:pt x="33" y="13"/>
                  </a:lnTo>
                  <a:lnTo>
                    <a:pt x="28" y="17"/>
                  </a:lnTo>
                  <a:lnTo>
                    <a:pt x="23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7" y="45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1" y="68"/>
                  </a:lnTo>
                  <a:lnTo>
                    <a:pt x="0" y="75"/>
                  </a:lnTo>
                  <a:lnTo>
                    <a:pt x="1" y="83"/>
                  </a:lnTo>
                  <a:lnTo>
                    <a:pt x="2" y="90"/>
                  </a:lnTo>
                  <a:lnTo>
                    <a:pt x="4" y="98"/>
                  </a:lnTo>
                  <a:lnTo>
                    <a:pt x="7" y="104"/>
                  </a:lnTo>
                  <a:lnTo>
                    <a:pt x="10" y="111"/>
                  </a:lnTo>
                  <a:lnTo>
                    <a:pt x="13" y="117"/>
                  </a:lnTo>
                  <a:lnTo>
                    <a:pt x="17" y="123"/>
                  </a:lnTo>
                  <a:lnTo>
                    <a:pt x="23" y="128"/>
                  </a:lnTo>
                  <a:lnTo>
                    <a:pt x="28" y="133"/>
                  </a:lnTo>
                  <a:lnTo>
                    <a:pt x="33" y="138"/>
                  </a:lnTo>
                  <a:lnTo>
                    <a:pt x="40" y="141"/>
                  </a:lnTo>
                  <a:lnTo>
                    <a:pt x="46" y="144"/>
                  </a:lnTo>
                  <a:lnTo>
                    <a:pt x="54" y="147"/>
                  </a:lnTo>
                  <a:lnTo>
                    <a:pt x="60" y="149"/>
                  </a:lnTo>
                  <a:lnTo>
                    <a:pt x="68" y="150"/>
                  </a:lnTo>
                  <a:lnTo>
                    <a:pt x="76" y="150"/>
                  </a:lnTo>
                  <a:lnTo>
                    <a:pt x="84" y="150"/>
                  </a:lnTo>
                  <a:lnTo>
                    <a:pt x="91" y="149"/>
                  </a:lnTo>
                  <a:lnTo>
                    <a:pt x="98" y="147"/>
                  </a:lnTo>
                  <a:lnTo>
                    <a:pt x="105" y="144"/>
                  </a:lnTo>
                  <a:lnTo>
                    <a:pt x="112" y="141"/>
                  </a:lnTo>
                  <a:lnTo>
                    <a:pt x="118" y="138"/>
                  </a:lnTo>
                  <a:lnTo>
                    <a:pt x="124" y="133"/>
                  </a:lnTo>
                  <a:lnTo>
                    <a:pt x="129" y="128"/>
                  </a:lnTo>
                  <a:lnTo>
                    <a:pt x="134" y="123"/>
                  </a:lnTo>
                  <a:lnTo>
                    <a:pt x="139" y="117"/>
                  </a:lnTo>
                  <a:lnTo>
                    <a:pt x="142" y="111"/>
                  </a:lnTo>
                  <a:lnTo>
                    <a:pt x="145" y="104"/>
                  </a:lnTo>
                  <a:lnTo>
                    <a:pt x="148" y="98"/>
                  </a:lnTo>
                  <a:lnTo>
                    <a:pt x="149" y="90"/>
                  </a:lnTo>
                  <a:lnTo>
                    <a:pt x="150" y="83"/>
                  </a:lnTo>
                  <a:lnTo>
                    <a:pt x="151" y="75"/>
                  </a:lnTo>
                  <a:lnTo>
                    <a:pt x="150" y="68"/>
                  </a:lnTo>
                  <a:lnTo>
                    <a:pt x="149" y="60"/>
                  </a:lnTo>
                  <a:lnTo>
                    <a:pt x="148" y="53"/>
                  </a:lnTo>
                  <a:lnTo>
                    <a:pt x="145" y="45"/>
                  </a:lnTo>
                  <a:lnTo>
                    <a:pt x="142" y="39"/>
                  </a:lnTo>
                  <a:lnTo>
                    <a:pt x="139" y="33"/>
                  </a:lnTo>
                  <a:lnTo>
                    <a:pt x="134" y="27"/>
                  </a:lnTo>
                  <a:lnTo>
                    <a:pt x="129" y="22"/>
                  </a:lnTo>
                  <a:lnTo>
                    <a:pt x="124" y="17"/>
                  </a:lnTo>
                  <a:lnTo>
                    <a:pt x="118" y="13"/>
                  </a:lnTo>
                  <a:lnTo>
                    <a:pt x="112" y="9"/>
                  </a:lnTo>
                  <a:lnTo>
                    <a:pt x="105" y="6"/>
                  </a:lnTo>
                  <a:lnTo>
                    <a:pt x="98" y="3"/>
                  </a:lnTo>
                  <a:lnTo>
                    <a:pt x="91" y="1"/>
                  </a:lnTo>
                  <a:lnTo>
                    <a:pt x="84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grpSp>
        <p:nvGrpSpPr>
          <p:cNvPr id="80" name="Gruppo 79" descr="Questa è un icona di un carrello. ">
            <a:extLst>
              <a:ext uri="{FF2B5EF4-FFF2-40B4-BE49-F238E27FC236}">
                <a16:creationId xmlns:a16="http://schemas.microsoft.com/office/drawing/2014/main" id="{EB0D6CB8-AC72-4E61-ACE6-A612058C5428}"/>
              </a:ext>
            </a:extLst>
          </p:cNvPr>
          <p:cNvGrpSpPr/>
          <p:nvPr/>
        </p:nvGrpSpPr>
        <p:grpSpPr>
          <a:xfrm>
            <a:off x="10517781" y="5490346"/>
            <a:ext cx="285750" cy="238125"/>
            <a:chOff x="9883775" y="857250"/>
            <a:chExt cx="285750" cy="238125"/>
          </a:xfrm>
          <a:solidFill>
            <a:srgbClr val="A6A6A6"/>
          </a:solidFill>
        </p:grpSpPr>
        <p:sp>
          <p:nvSpPr>
            <p:cNvPr id="81" name="Figura a mano libera 4137">
              <a:extLst>
                <a:ext uri="{FF2B5EF4-FFF2-40B4-BE49-F238E27FC236}">
                  <a16:creationId xmlns:a16="http://schemas.microsoft.com/office/drawing/2014/main" id="{187AEF94-AB0E-44BE-B416-0EAC34227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3775" y="857250"/>
              <a:ext cx="285750" cy="180975"/>
            </a:xfrm>
            <a:custGeom>
              <a:avLst/>
              <a:gdLst>
                <a:gd name="T0" fmla="*/ 790 w 901"/>
                <a:gd name="T1" fmla="*/ 0 h 571"/>
                <a:gd name="T2" fmla="*/ 777 w 901"/>
                <a:gd name="T3" fmla="*/ 2 h 571"/>
                <a:gd name="T4" fmla="*/ 767 w 901"/>
                <a:gd name="T5" fmla="*/ 8 h 571"/>
                <a:gd name="T6" fmla="*/ 760 w 901"/>
                <a:gd name="T7" fmla="*/ 18 h 571"/>
                <a:gd name="T8" fmla="*/ 755 w 901"/>
                <a:gd name="T9" fmla="*/ 30 h 571"/>
                <a:gd name="T10" fmla="*/ 744 w 901"/>
                <a:gd name="T11" fmla="*/ 122 h 571"/>
                <a:gd name="T12" fmla="*/ 742 w 901"/>
                <a:gd name="T13" fmla="*/ 136 h 571"/>
                <a:gd name="T14" fmla="*/ 735 w 901"/>
                <a:gd name="T15" fmla="*/ 147 h 571"/>
                <a:gd name="T16" fmla="*/ 723 w 901"/>
                <a:gd name="T17" fmla="*/ 150 h 571"/>
                <a:gd name="T18" fmla="*/ 62 w 901"/>
                <a:gd name="T19" fmla="*/ 151 h 571"/>
                <a:gd name="T20" fmla="*/ 46 w 901"/>
                <a:gd name="T21" fmla="*/ 156 h 571"/>
                <a:gd name="T22" fmla="*/ 31 w 901"/>
                <a:gd name="T23" fmla="*/ 164 h 571"/>
                <a:gd name="T24" fmla="*/ 19 w 901"/>
                <a:gd name="T25" fmla="*/ 175 h 571"/>
                <a:gd name="T26" fmla="*/ 9 w 901"/>
                <a:gd name="T27" fmla="*/ 188 h 571"/>
                <a:gd name="T28" fmla="*/ 3 w 901"/>
                <a:gd name="T29" fmla="*/ 203 h 571"/>
                <a:gd name="T30" fmla="*/ 0 w 901"/>
                <a:gd name="T31" fmla="*/ 220 h 571"/>
                <a:gd name="T32" fmla="*/ 1 w 901"/>
                <a:gd name="T33" fmla="*/ 237 h 571"/>
                <a:gd name="T34" fmla="*/ 62 w 901"/>
                <a:gd name="T35" fmla="*/ 434 h 571"/>
                <a:gd name="T36" fmla="*/ 72 w 901"/>
                <a:gd name="T37" fmla="*/ 453 h 571"/>
                <a:gd name="T38" fmla="*/ 87 w 901"/>
                <a:gd name="T39" fmla="*/ 468 h 571"/>
                <a:gd name="T40" fmla="*/ 106 w 901"/>
                <a:gd name="T41" fmla="*/ 478 h 571"/>
                <a:gd name="T42" fmla="*/ 127 w 901"/>
                <a:gd name="T43" fmla="*/ 481 h 571"/>
                <a:gd name="T44" fmla="*/ 136 w 901"/>
                <a:gd name="T45" fmla="*/ 481 h 571"/>
                <a:gd name="T46" fmla="*/ 680 w 901"/>
                <a:gd name="T47" fmla="*/ 482 h 571"/>
                <a:gd name="T48" fmla="*/ 686 w 901"/>
                <a:gd name="T49" fmla="*/ 489 h 571"/>
                <a:gd name="T50" fmla="*/ 690 w 901"/>
                <a:gd name="T51" fmla="*/ 501 h 571"/>
                <a:gd name="T52" fmla="*/ 691 w 901"/>
                <a:gd name="T53" fmla="*/ 516 h 571"/>
                <a:gd name="T54" fmla="*/ 689 w 901"/>
                <a:gd name="T55" fmla="*/ 525 h 571"/>
                <a:gd name="T56" fmla="*/ 685 w 901"/>
                <a:gd name="T57" fmla="*/ 533 h 571"/>
                <a:gd name="T58" fmla="*/ 678 w 901"/>
                <a:gd name="T59" fmla="*/ 538 h 571"/>
                <a:gd name="T60" fmla="*/ 148 w 901"/>
                <a:gd name="T61" fmla="*/ 541 h 571"/>
                <a:gd name="T62" fmla="*/ 141 w 901"/>
                <a:gd name="T63" fmla="*/ 542 h 571"/>
                <a:gd name="T64" fmla="*/ 137 w 901"/>
                <a:gd name="T65" fmla="*/ 545 h 571"/>
                <a:gd name="T66" fmla="*/ 134 w 901"/>
                <a:gd name="T67" fmla="*/ 550 h 571"/>
                <a:gd name="T68" fmla="*/ 133 w 901"/>
                <a:gd name="T69" fmla="*/ 556 h 571"/>
                <a:gd name="T70" fmla="*/ 134 w 901"/>
                <a:gd name="T71" fmla="*/ 562 h 571"/>
                <a:gd name="T72" fmla="*/ 137 w 901"/>
                <a:gd name="T73" fmla="*/ 567 h 571"/>
                <a:gd name="T74" fmla="*/ 141 w 901"/>
                <a:gd name="T75" fmla="*/ 570 h 571"/>
                <a:gd name="T76" fmla="*/ 148 w 901"/>
                <a:gd name="T77" fmla="*/ 571 h 571"/>
                <a:gd name="T78" fmla="*/ 685 w 901"/>
                <a:gd name="T79" fmla="*/ 569 h 571"/>
                <a:gd name="T80" fmla="*/ 701 w 901"/>
                <a:gd name="T81" fmla="*/ 558 h 571"/>
                <a:gd name="T82" fmla="*/ 713 w 901"/>
                <a:gd name="T83" fmla="*/ 545 h 571"/>
                <a:gd name="T84" fmla="*/ 719 w 901"/>
                <a:gd name="T85" fmla="*/ 530 h 571"/>
                <a:gd name="T86" fmla="*/ 721 w 901"/>
                <a:gd name="T87" fmla="*/ 511 h 571"/>
                <a:gd name="T88" fmla="*/ 720 w 901"/>
                <a:gd name="T89" fmla="*/ 499 h 571"/>
                <a:gd name="T90" fmla="*/ 772 w 901"/>
                <a:gd name="T91" fmla="*/ 138 h 571"/>
                <a:gd name="T92" fmla="*/ 785 w 901"/>
                <a:gd name="T93" fmla="*/ 33 h 571"/>
                <a:gd name="T94" fmla="*/ 790 w 901"/>
                <a:gd name="T95" fmla="*/ 30 h 571"/>
                <a:gd name="T96" fmla="*/ 889 w 901"/>
                <a:gd name="T97" fmla="*/ 30 h 571"/>
                <a:gd name="T98" fmla="*/ 895 w 901"/>
                <a:gd name="T99" fmla="*/ 28 h 571"/>
                <a:gd name="T100" fmla="*/ 899 w 901"/>
                <a:gd name="T101" fmla="*/ 23 h 571"/>
                <a:gd name="T102" fmla="*/ 901 w 901"/>
                <a:gd name="T103" fmla="*/ 18 h 571"/>
                <a:gd name="T104" fmla="*/ 901 w 901"/>
                <a:gd name="T105" fmla="*/ 12 h 571"/>
                <a:gd name="T106" fmla="*/ 899 w 901"/>
                <a:gd name="T107" fmla="*/ 6 h 571"/>
                <a:gd name="T108" fmla="*/ 895 w 901"/>
                <a:gd name="T109" fmla="*/ 3 h 571"/>
                <a:gd name="T110" fmla="*/ 889 w 901"/>
                <a:gd name="T111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01" h="571">
                  <a:moveTo>
                    <a:pt x="886" y="0"/>
                  </a:moveTo>
                  <a:lnTo>
                    <a:pt x="790" y="0"/>
                  </a:lnTo>
                  <a:lnTo>
                    <a:pt x="783" y="1"/>
                  </a:lnTo>
                  <a:lnTo>
                    <a:pt x="777" y="2"/>
                  </a:lnTo>
                  <a:lnTo>
                    <a:pt x="772" y="5"/>
                  </a:lnTo>
                  <a:lnTo>
                    <a:pt x="767" y="8"/>
                  </a:lnTo>
                  <a:lnTo>
                    <a:pt x="763" y="13"/>
                  </a:lnTo>
                  <a:lnTo>
                    <a:pt x="760" y="18"/>
                  </a:lnTo>
                  <a:lnTo>
                    <a:pt x="757" y="23"/>
                  </a:lnTo>
                  <a:lnTo>
                    <a:pt x="755" y="30"/>
                  </a:lnTo>
                  <a:lnTo>
                    <a:pt x="744" y="121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2" y="136"/>
                  </a:lnTo>
                  <a:lnTo>
                    <a:pt x="738" y="142"/>
                  </a:lnTo>
                  <a:lnTo>
                    <a:pt x="735" y="147"/>
                  </a:lnTo>
                  <a:lnTo>
                    <a:pt x="730" y="149"/>
                  </a:lnTo>
                  <a:lnTo>
                    <a:pt x="723" y="150"/>
                  </a:lnTo>
                  <a:lnTo>
                    <a:pt x="71" y="150"/>
                  </a:lnTo>
                  <a:lnTo>
                    <a:pt x="62" y="151"/>
                  </a:lnTo>
                  <a:lnTo>
                    <a:pt x="53" y="153"/>
                  </a:lnTo>
                  <a:lnTo>
                    <a:pt x="46" y="156"/>
                  </a:lnTo>
                  <a:lnTo>
                    <a:pt x="38" y="160"/>
                  </a:lnTo>
                  <a:lnTo>
                    <a:pt x="31" y="164"/>
                  </a:lnTo>
                  <a:lnTo>
                    <a:pt x="24" y="169"/>
                  </a:lnTo>
                  <a:lnTo>
                    <a:pt x="19" y="175"/>
                  </a:lnTo>
                  <a:lnTo>
                    <a:pt x="14" y="181"/>
                  </a:lnTo>
                  <a:lnTo>
                    <a:pt x="9" y="188"/>
                  </a:lnTo>
                  <a:lnTo>
                    <a:pt x="5" y="196"/>
                  </a:lnTo>
                  <a:lnTo>
                    <a:pt x="3" y="203"/>
                  </a:lnTo>
                  <a:lnTo>
                    <a:pt x="1" y="212"/>
                  </a:lnTo>
                  <a:lnTo>
                    <a:pt x="0" y="220"/>
                  </a:lnTo>
                  <a:lnTo>
                    <a:pt x="0" y="228"/>
                  </a:lnTo>
                  <a:lnTo>
                    <a:pt x="1" y="237"/>
                  </a:lnTo>
                  <a:lnTo>
                    <a:pt x="3" y="244"/>
                  </a:lnTo>
                  <a:lnTo>
                    <a:pt x="62" y="434"/>
                  </a:lnTo>
                  <a:lnTo>
                    <a:pt x="66" y="444"/>
                  </a:lnTo>
                  <a:lnTo>
                    <a:pt x="72" y="453"/>
                  </a:lnTo>
                  <a:lnTo>
                    <a:pt x="79" y="461"/>
                  </a:lnTo>
                  <a:lnTo>
                    <a:pt x="87" y="468"/>
                  </a:lnTo>
                  <a:lnTo>
                    <a:pt x="96" y="474"/>
                  </a:lnTo>
                  <a:lnTo>
                    <a:pt x="106" y="478"/>
                  </a:lnTo>
                  <a:lnTo>
                    <a:pt x="117" y="480"/>
                  </a:lnTo>
                  <a:lnTo>
                    <a:pt x="127" y="481"/>
                  </a:lnTo>
                  <a:lnTo>
                    <a:pt x="132" y="481"/>
                  </a:lnTo>
                  <a:lnTo>
                    <a:pt x="136" y="481"/>
                  </a:lnTo>
                  <a:lnTo>
                    <a:pt x="676" y="481"/>
                  </a:lnTo>
                  <a:lnTo>
                    <a:pt x="680" y="482"/>
                  </a:lnTo>
                  <a:lnTo>
                    <a:pt x="684" y="485"/>
                  </a:lnTo>
                  <a:lnTo>
                    <a:pt x="686" y="489"/>
                  </a:lnTo>
                  <a:lnTo>
                    <a:pt x="688" y="492"/>
                  </a:lnTo>
                  <a:lnTo>
                    <a:pt x="690" y="501"/>
                  </a:lnTo>
                  <a:lnTo>
                    <a:pt x="691" y="511"/>
                  </a:lnTo>
                  <a:lnTo>
                    <a:pt x="691" y="516"/>
                  </a:lnTo>
                  <a:lnTo>
                    <a:pt x="690" y="521"/>
                  </a:lnTo>
                  <a:lnTo>
                    <a:pt x="689" y="525"/>
                  </a:lnTo>
                  <a:lnTo>
                    <a:pt x="687" y="529"/>
                  </a:lnTo>
                  <a:lnTo>
                    <a:pt x="685" y="533"/>
                  </a:lnTo>
                  <a:lnTo>
                    <a:pt x="682" y="536"/>
                  </a:lnTo>
                  <a:lnTo>
                    <a:pt x="678" y="538"/>
                  </a:lnTo>
                  <a:lnTo>
                    <a:pt x="674" y="541"/>
                  </a:lnTo>
                  <a:lnTo>
                    <a:pt x="148" y="541"/>
                  </a:lnTo>
                  <a:lnTo>
                    <a:pt x="145" y="541"/>
                  </a:lnTo>
                  <a:lnTo>
                    <a:pt x="141" y="542"/>
                  </a:lnTo>
                  <a:lnTo>
                    <a:pt x="139" y="543"/>
                  </a:lnTo>
                  <a:lnTo>
                    <a:pt x="137" y="545"/>
                  </a:lnTo>
                  <a:lnTo>
                    <a:pt x="135" y="548"/>
                  </a:lnTo>
                  <a:lnTo>
                    <a:pt x="134" y="550"/>
                  </a:lnTo>
                  <a:lnTo>
                    <a:pt x="133" y="553"/>
                  </a:lnTo>
                  <a:lnTo>
                    <a:pt x="133" y="556"/>
                  </a:lnTo>
                  <a:lnTo>
                    <a:pt x="133" y="559"/>
                  </a:lnTo>
                  <a:lnTo>
                    <a:pt x="134" y="562"/>
                  </a:lnTo>
                  <a:lnTo>
                    <a:pt x="135" y="565"/>
                  </a:lnTo>
                  <a:lnTo>
                    <a:pt x="137" y="567"/>
                  </a:lnTo>
                  <a:lnTo>
                    <a:pt x="139" y="568"/>
                  </a:lnTo>
                  <a:lnTo>
                    <a:pt x="141" y="570"/>
                  </a:lnTo>
                  <a:lnTo>
                    <a:pt x="145" y="571"/>
                  </a:lnTo>
                  <a:lnTo>
                    <a:pt x="148" y="571"/>
                  </a:lnTo>
                  <a:lnTo>
                    <a:pt x="682" y="571"/>
                  </a:lnTo>
                  <a:lnTo>
                    <a:pt x="685" y="569"/>
                  </a:lnTo>
                  <a:lnTo>
                    <a:pt x="693" y="565"/>
                  </a:lnTo>
                  <a:lnTo>
                    <a:pt x="701" y="558"/>
                  </a:lnTo>
                  <a:lnTo>
                    <a:pt x="707" y="553"/>
                  </a:lnTo>
                  <a:lnTo>
                    <a:pt x="713" y="545"/>
                  </a:lnTo>
                  <a:lnTo>
                    <a:pt x="716" y="538"/>
                  </a:lnTo>
                  <a:lnTo>
                    <a:pt x="719" y="530"/>
                  </a:lnTo>
                  <a:lnTo>
                    <a:pt x="720" y="521"/>
                  </a:lnTo>
                  <a:lnTo>
                    <a:pt x="721" y="511"/>
                  </a:lnTo>
                  <a:lnTo>
                    <a:pt x="721" y="505"/>
                  </a:lnTo>
                  <a:lnTo>
                    <a:pt x="720" y="499"/>
                  </a:lnTo>
                  <a:lnTo>
                    <a:pt x="772" y="141"/>
                  </a:lnTo>
                  <a:lnTo>
                    <a:pt x="772" y="138"/>
                  </a:lnTo>
                  <a:lnTo>
                    <a:pt x="773" y="135"/>
                  </a:lnTo>
                  <a:lnTo>
                    <a:pt x="785" y="33"/>
                  </a:lnTo>
                  <a:lnTo>
                    <a:pt x="787" y="31"/>
                  </a:lnTo>
                  <a:lnTo>
                    <a:pt x="790" y="30"/>
                  </a:lnTo>
                  <a:lnTo>
                    <a:pt x="886" y="30"/>
                  </a:lnTo>
                  <a:lnTo>
                    <a:pt x="889" y="30"/>
                  </a:lnTo>
                  <a:lnTo>
                    <a:pt x="892" y="29"/>
                  </a:lnTo>
                  <a:lnTo>
                    <a:pt x="895" y="28"/>
                  </a:lnTo>
                  <a:lnTo>
                    <a:pt x="897" y="26"/>
                  </a:lnTo>
                  <a:lnTo>
                    <a:pt x="899" y="23"/>
                  </a:lnTo>
                  <a:lnTo>
                    <a:pt x="900" y="21"/>
                  </a:lnTo>
                  <a:lnTo>
                    <a:pt x="901" y="18"/>
                  </a:lnTo>
                  <a:lnTo>
                    <a:pt x="901" y="15"/>
                  </a:lnTo>
                  <a:lnTo>
                    <a:pt x="901" y="12"/>
                  </a:lnTo>
                  <a:lnTo>
                    <a:pt x="900" y="9"/>
                  </a:lnTo>
                  <a:lnTo>
                    <a:pt x="899" y="6"/>
                  </a:lnTo>
                  <a:lnTo>
                    <a:pt x="897" y="4"/>
                  </a:lnTo>
                  <a:lnTo>
                    <a:pt x="895" y="3"/>
                  </a:lnTo>
                  <a:lnTo>
                    <a:pt x="892" y="1"/>
                  </a:lnTo>
                  <a:lnTo>
                    <a:pt x="889" y="0"/>
                  </a:lnTo>
                  <a:lnTo>
                    <a:pt x="8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2" name="Figura a mano libera 4138">
              <a:extLst>
                <a:ext uri="{FF2B5EF4-FFF2-40B4-BE49-F238E27FC236}">
                  <a16:creationId xmlns:a16="http://schemas.microsoft.com/office/drawing/2014/main" id="{19BF56AF-F100-47D7-B763-6CDB88A2F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750" y="1047750"/>
              <a:ext cx="47625" cy="47625"/>
            </a:xfrm>
            <a:custGeom>
              <a:avLst/>
              <a:gdLst>
                <a:gd name="T0" fmla="*/ 68 w 150"/>
                <a:gd name="T1" fmla="*/ 0 h 150"/>
                <a:gd name="T2" fmla="*/ 53 w 150"/>
                <a:gd name="T3" fmla="*/ 3 h 150"/>
                <a:gd name="T4" fmla="*/ 39 w 150"/>
                <a:gd name="T5" fmla="*/ 9 h 150"/>
                <a:gd name="T6" fmla="*/ 27 w 150"/>
                <a:gd name="T7" fmla="*/ 17 h 150"/>
                <a:gd name="T8" fmla="*/ 17 w 150"/>
                <a:gd name="T9" fmla="*/ 27 h 150"/>
                <a:gd name="T10" fmla="*/ 9 w 150"/>
                <a:gd name="T11" fmla="*/ 40 h 150"/>
                <a:gd name="T12" fmla="*/ 3 w 150"/>
                <a:gd name="T13" fmla="*/ 53 h 150"/>
                <a:gd name="T14" fmla="*/ 0 w 150"/>
                <a:gd name="T15" fmla="*/ 68 h 150"/>
                <a:gd name="T16" fmla="*/ 0 w 150"/>
                <a:gd name="T17" fmla="*/ 83 h 150"/>
                <a:gd name="T18" fmla="*/ 3 w 150"/>
                <a:gd name="T19" fmla="*/ 98 h 150"/>
                <a:gd name="T20" fmla="*/ 9 w 150"/>
                <a:gd name="T21" fmla="*/ 111 h 150"/>
                <a:gd name="T22" fmla="*/ 17 w 150"/>
                <a:gd name="T23" fmla="*/ 122 h 150"/>
                <a:gd name="T24" fmla="*/ 27 w 150"/>
                <a:gd name="T25" fmla="*/ 133 h 150"/>
                <a:gd name="T26" fmla="*/ 39 w 150"/>
                <a:gd name="T27" fmla="*/ 142 h 150"/>
                <a:gd name="T28" fmla="*/ 53 w 150"/>
                <a:gd name="T29" fmla="*/ 147 h 150"/>
                <a:gd name="T30" fmla="*/ 68 w 150"/>
                <a:gd name="T31" fmla="*/ 150 h 150"/>
                <a:gd name="T32" fmla="*/ 83 w 150"/>
                <a:gd name="T33" fmla="*/ 150 h 150"/>
                <a:gd name="T34" fmla="*/ 97 w 150"/>
                <a:gd name="T35" fmla="*/ 147 h 150"/>
                <a:gd name="T36" fmla="*/ 111 w 150"/>
                <a:gd name="T37" fmla="*/ 142 h 150"/>
                <a:gd name="T38" fmla="*/ 122 w 150"/>
                <a:gd name="T39" fmla="*/ 133 h 150"/>
                <a:gd name="T40" fmla="*/ 133 w 150"/>
                <a:gd name="T41" fmla="*/ 122 h 150"/>
                <a:gd name="T42" fmla="*/ 141 w 150"/>
                <a:gd name="T43" fmla="*/ 111 h 150"/>
                <a:gd name="T44" fmla="*/ 147 w 150"/>
                <a:gd name="T45" fmla="*/ 98 h 150"/>
                <a:gd name="T46" fmla="*/ 149 w 150"/>
                <a:gd name="T47" fmla="*/ 83 h 150"/>
                <a:gd name="T48" fmla="*/ 149 w 150"/>
                <a:gd name="T49" fmla="*/ 68 h 150"/>
                <a:gd name="T50" fmla="*/ 147 w 150"/>
                <a:gd name="T51" fmla="*/ 53 h 150"/>
                <a:gd name="T52" fmla="*/ 141 w 150"/>
                <a:gd name="T53" fmla="*/ 40 h 150"/>
                <a:gd name="T54" fmla="*/ 133 w 150"/>
                <a:gd name="T55" fmla="*/ 27 h 150"/>
                <a:gd name="T56" fmla="*/ 122 w 150"/>
                <a:gd name="T57" fmla="*/ 17 h 150"/>
                <a:gd name="T58" fmla="*/ 111 w 150"/>
                <a:gd name="T59" fmla="*/ 9 h 150"/>
                <a:gd name="T60" fmla="*/ 97 w 150"/>
                <a:gd name="T61" fmla="*/ 3 h 150"/>
                <a:gd name="T62" fmla="*/ 83 w 150"/>
                <a:gd name="T6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0" h="150">
                  <a:moveTo>
                    <a:pt x="75" y="0"/>
                  </a:moveTo>
                  <a:lnTo>
                    <a:pt x="68" y="0"/>
                  </a:lnTo>
                  <a:lnTo>
                    <a:pt x="60" y="1"/>
                  </a:lnTo>
                  <a:lnTo>
                    <a:pt x="53" y="3"/>
                  </a:lnTo>
                  <a:lnTo>
                    <a:pt x="45" y="6"/>
                  </a:lnTo>
                  <a:lnTo>
                    <a:pt x="39" y="9"/>
                  </a:lnTo>
                  <a:lnTo>
                    <a:pt x="33" y="13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40"/>
                  </a:lnTo>
                  <a:lnTo>
                    <a:pt x="5" y="46"/>
                  </a:lnTo>
                  <a:lnTo>
                    <a:pt x="3" y="53"/>
                  </a:lnTo>
                  <a:lnTo>
                    <a:pt x="1" y="60"/>
                  </a:lnTo>
                  <a:lnTo>
                    <a:pt x="0" y="68"/>
                  </a:lnTo>
                  <a:lnTo>
                    <a:pt x="0" y="75"/>
                  </a:lnTo>
                  <a:lnTo>
                    <a:pt x="0" y="83"/>
                  </a:lnTo>
                  <a:lnTo>
                    <a:pt x="1" y="90"/>
                  </a:lnTo>
                  <a:lnTo>
                    <a:pt x="3" y="98"/>
                  </a:lnTo>
                  <a:lnTo>
                    <a:pt x="5" y="104"/>
                  </a:lnTo>
                  <a:lnTo>
                    <a:pt x="9" y="111"/>
                  </a:lnTo>
                  <a:lnTo>
                    <a:pt x="13" y="117"/>
                  </a:lnTo>
                  <a:lnTo>
                    <a:pt x="17" y="122"/>
                  </a:lnTo>
                  <a:lnTo>
                    <a:pt x="22" y="128"/>
                  </a:lnTo>
                  <a:lnTo>
                    <a:pt x="27" y="133"/>
                  </a:lnTo>
                  <a:lnTo>
                    <a:pt x="33" y="137"/>
                  </a:lnTo>
                  <a:lnTo>
                    <a:pt x="39" y="142"/>
                  </a:lnTo>
                  <a:lnTo>
                    <a:pt x="45" y="145"/>
                  </a:lnTo>
                  <a:lnTo>
                    <a:pt x="53" y="147"/>
                  </a:lnTo>
                  <a:lnTo>
                    <a:pt x="60" y="149"/>
                  </a:lnTo>
                  <a:lnTo>
                    <a:pt x="68" y="150"/>
                  </a:lnTo>
                  <a:lnTo>
                    <a:pt x="75" y="150"/>
                  </a:lnTo>
                  <a:lnTo>
                    <a:pt x="83" y="150"/>
                  </a:lnTo>
                  <a:lnTo>
                    <a:pt x="90" y="149"/>
                  </a:lnTo>
                  <a:lnTo>
                    <a:pt x="97" y="147"/>
                  </a:lnTo>
                  <a:lnTo>
                    <a:pt x="104" y="145"/>
                  </a:lnTo>
                  <a:lnTo>
                    <a:pt x="111" y="142"/>
                  </a:lnTo>
                  <a:lnTo>
                    <a:pt x="117" y="137"/>
                  </a:lnTo>
                  <a:lnTo>
                    <a:pt x="122" y="133"/>
                  </a:lnTo>
                  <a:lnTo>
                    <a:pt x="128" y="128"/>
                  </a:lnTo>
                  <a:lnTo>
                    <a:pt x="133" y="122"/>
                  </a:lnTo>
                  <a:lnTo>
                    <a:pt x="137" y="117"/>
                  </a:lnTo>
                  <a:lnTo>
                    <a:pt x="141" y="111"/>
                  </a:lnTo>
                  <a:lnTo>
                    <a:pt x="144" y="104"/>
                  </a:lnTo>
                  <a:lnTo>
                    <a:pt x="147" y="98"/>
                  </a:lnTo>
                  <a:lnTo>
                    <a:pt x="148" y="90"/>
                  </a:lnTo>
                  <a:lnTo>
                    <a:pt x="149" y="83"/>
                  </a:lnTo>
                  <a:lnTo>
                    <a:pt x="150" y="75"/>
                  </a:lnTo>
                  <a:lnTo>
                    <a:pt x="149" y="68"/>
                  </a:lnTo>
                  <a:lnTo>
                    <a:pt x="148" y="60"/>
                  </a:lnTo>
                  <a:lnTo>
                    <a:pt x="147" y="53"/>
                  </a:lnTo>
                  <a:lnTo>
                    <a:pt x="144" y="46"/>
                  </a:lnTo>
                  <a:lnTo>
                    <a:pt x="141" y="40"/>
                  </a:lnTo>
                  <a:lnTo>
                    <a:pt x="137" y="33"/>
                  </a:lnTo>
                  <a:lnTo>
                    <a:pt x="133" y="27"/>
                  </a:lnTo>
                  <a:lnTo>
                    <a:pt x="128" y="22"/>
                  </a:lnTo>
                  <a:lnTo>
                    <a:pt x="122" y="17"/>
                  </a:lnTo>
                  <a:lnTo>
                    <a:pt x="117" y="13"/>
                  </a:lnTo>
                  <a:lnTo>
                    <a:pt x="111" y="9"/>
                  </a:lnTo>
                  <a:lnTo>
                    <a:pt x="104" y="6"/>
                  </a:lnTo>
                  <a:lnTo>
                    <a:pt x="97" y="3"/>
                  </a:lnTo>
                  <a:lnTo>
                    <a:pt x="90" y="1"/>
                  </a:lnTo>
                  <a:lnTo>
                    <a:pt x="83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3" name="Figura a mano libera 4139">
              <a:extLst>
                <a:ext uri="{FF2B5EF4-FFF2-40B4-BE49-F238E27FC236}">
                  <a16:creationId xmlns:a16="http://schemas.microsoft.com/office/drawing/2014/main" id="{699A622B-60CB-4367-A225-15A778D10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1400" y="1047750"/>
              <a:ext cx="47625" cy="47625"/>
            </a:xfrm>
            <a:custGeom>
              <a:avLst/>
              <a:gdLst>
                <a:gd name="T0" fmla="*/ 67 w 150"/>
                <a:gd name="T1" fmla="*/ 0 h 150"/>
                <a:gd name="T2" fmla="*/ 52 w 150"/>
                <a:gd name="T3" fmla="*/ 3 h 150"/>
                <a:gd name="T4" fmla="*/ 40 w 150"/>
                <a:gd name="T5" fmla="*/ 9 h 150"/>
                <a:gd name="T6" fmla="*/ 28 w 150"/>
                <a:gd name="T7" fmla="*/ 17 h 150"/>
                <a:gd name="T8" fmla="*/ 17 w 150"/>
                <a:gd name="T9" fmla="*/ 27 h 150"/>
                <a:gd name="T10" fmla="*/ 10 w 150"/>
                <a:gd name="T11" fmla="*/ 40 h 150"/>
                <a:gd name="T12" fmla="*/ 3 w 150"/>
                <a:gd name="T13" fmla="*/ 53 h 150"/>
                <a:gd name="T14" fmla="*/ 0 w 150"/>
                <a:gd name="T15" fmla="*/ 68 h 150"/>
                <a:gd name="T16" fmla="*/ 0 w 150"/>
                <a:gd name="T17" fmla="*/ 83 h 150"/>
                <a:gd name="T18" fmla="*/ 3 w 150"/>
                <a:gd name="T19" fmla="*/ 98 h 150"/>
                <a:gd name="T20" fmla="*/ 10 w 150"/>
                <a:gd name="T21" fmla="*/ 111 h 150"/>
                <a:gd name="T22" fmla="*/ 17 w 150"/>
                <a:gd name="T23" fmla="*/ 122 h 150"/>
                <a:gd name="T24" fmla="*/ 28 w 150"/>
                <a:gd name="T25" fmla="*/ 133 h 150"/>
                <a:gd name="T26" fmla="*/ 40 w 150"/>
                <a:gd name="T27" fmla="*/ 142 h 150"/>
                <a:gd name="T28" fmla="*/ 52 w 150"/>
                <a:gd name="T29" fmla="*/ 147 h 150"/>
                <a:gd name="T30" fmla="*/ 67 w 150"/>
                <a:gd name="T31" fmla="*/ 150 h 150"/>
                <a:gd name="T32" fmla="*/ 82 w 150"/>
                <a:gd name="T33" fmla="*/ 150 h 150"/>
                <a:gd name="T34" fmla="*/ 97 w 150"/>
                <a:gd name="T35" fmla="*/ 147 h 150"/>
                <a:gd name="T36" fmla="*/ 111 w 150"/>
                <a:gd name="T37" fmla="*/ 142 h 150"/>
                <a:gd name="T38" fmla="*/ 123 w 150"/>
                <a:gd name="T39" fmla="*/ 133 h 150"/>
                <a:gd name="T40" fmla="*/ 133 w 150"/>
                <a:gd name="T41" fmla="*/ 122 h 150"/>
                <a:gd name="T42" fmla="*/ 141 w 150"/>
                <a:gd name="T43" fmla="*/ 111 h 150"/>
                <a:gd name="T44" fmla="*/ 147 w 150"/>
                <a:gd name="T45" fmla="*/ 98 h 150"/>
                <a:gd name="T46" fmla="*/ 150 w 150"/>
                <a:gd name="T47" fmla="*/ 83 h 150"/>
                <a:gd name="T48" fmla="*/ 150 w 150"/>
                <a:gd name="T49" fmla="*/ 68 h 150"/>
                <a:gd name="T50" fmla="*/ 147 w 150"/>
                <a:gd name="T51" fmla="*/ 53 h 150"/>
                <a:gd name="T52" fmla="*/ 141 w 150"/>
                <a:gd name="T53" fmla="*/ 40 h 150"/>
                <a:gd name="T54" fmla="*/ 133 w 150"/>
                <a:gd name="T55" fmla="*/ 27 h 150"/>
                <a:gd name="T56" fmla="*/ 123 w 150"/>
                <a:gd name="T57" fmla="*/ 17 h 150"/>
                <a:gd name="T58" fmla="*/ 111 w 150"/>
                <a:gd name="T59" fmla="*/ 9 h 150"/>
                <a:gd name="T60" fmla="*/ 97 w 150"/>
                <a:gd name="T61" fmla="*/ 3 h 150"/>
                <a:gd name="T62" fmla="*/ 82 w 150"/>
                <a:gd name="T6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0" h="150">
                  <a:moveTo>
                    <a:pt x="75" y="0"/>
                  </a:moveTo>
                  <a:lnTo>
                    <a:pt x="67" y="0"/>
                  </a:lnTo>
                  <a:lnTo>
                    <a:pt x="60" y="1"/>
                  </a:lnTo>
                  <a:lnTo>
                    <a:pt x="52" y="3"/>
                  </a:lnTo>
                  <a:lnTo>
                    <a:pt x="46" y="6"/>
                  </a:lnTo>
                  <a:lnTo>
                    <a:pt x="40" y="9"/>
                  </a:lnTo>
                  <a:lnTo>
                    <a:pt x="33" y="13"/>
                  </a:lnTo>
                  <a:lnTo>
                    <a:pt x="28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10" y="40"/>
                  </a:lnTo>
                  <a:lnTo>
                    <a:pt x="6" y="46"/>
                  </a:lnTo>
                  <a:lnTo>
                    <a:pt x="3" y="53"/>
                  </a:lnTo>
                  <a:lnTo>
                    <a:pt x="1" y="60"/>
                  </a:lnTo>
                  <a:lnTo>
                    <a:pt x="0" y="68"/>
                  </a:lnTo>
                  <a:lnTo>
                    <a:pt x="0" y="75"/>
                  </a:lnTo>
                  <a:lnTo>
                    <a:pt x="0" y="83"/>
                  </a:lnTo>
                  <a:lnTo>
                    <a:pt x="1" y="90"/>
                  </a:lnTo>
                  <a:lnTo>
                    <a:pt x="3" y="98"/>
                  </a:lnTo>
                  <a:lnTo>
                    <a:pt x="6" y="104"/>
                  </a:lnTo>
                  <a:lnTo>
                    <a:pt x="10" y="111"/>
                  </a:lnTo>
                  <a:lnTo>
                    <a:pt x="13" y="117"/>
                  </a:lnTo>
                  <a:lnTo>
                    <a:pt x="17" y="122"/>
                  </a:lnTo>
                  <a:lnTo>
                    <a:pt x="22" y="128"/>
                  </a:lnTo>
                  <a:lnTo>
                    <a:pt x="28" y="133"/>
                  </a:lnTo>
                  <a:lnTo>
                    <a:pt x="33" y="137"/>
                  </a:lnTo>
                  <a:lnTo>
                    <a:pt x="40" y="142"/>
                  </a:lnTo>
                  <a:lnTo>
                    <a:pt x="46" y="145"/>
                  </a:lnTo>
                  <a:lnTo>
                    <a:pt x="52" y="147"/>
                  </a:lnTo>
                  <a:lnTo>
                    <a:pt x="60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82" y="150"/>
                  </a:lnTo>
                  <a:lnTo>
                    <a:pt x="90" y="149"/>
                  </a:lnTo>
                  <a:lnTo>
                    <a:pt x="97" y="147"/>
                  </a:lnTo>
                  <a:lnTo>
                    <a:pt x="104" y="145"/>
                  </a:lnTo>
                  <a:lnTo>
                    <a:pt x="111" y="142"/>
                  </a:lnTo>
                  <a:lnTo>
                    <a:pt x="117" y="137"/>
                  </a:lnTo>
                  <a:lnTo>
                    <a:pt x="123" y="133"/>
                  </a:lnTo>
                  <a:lnTo>
                    <a:pt x="128" y="128"/>
                  </a:lnTo>
                  <a:lnTo>
                    <a:pt x="133" y="122"/>
                  </a:lnTo>
                  <a:lnTo>
                    <a:pt x="137" y="117"/>
                  </a:lnTo>
                  <a:lnTo>
                    <a:pt x="141" y="111"/>
                  </a:lnTo>
                  <a:lnTo>
                    <a:pt x="145" y="104"/>
                  </a:lnTo>
                  <a:lnTo>
                    <a:pt x="147" y="98"/>
                  </a:lnTo>
                  <a:lnTo>
                    <a:pt x="149" y="90"/>
                  </a:lnTo>
                  <a:lnTo>
                    <a:pt x="150" y="83"/>
                  </a:lnTo>
                  <a:lnTo>
                    <a:pt x="150" y="75"/>
                  </a:lnTo>
                  <a:lnTo>
                    <a:pt x="150" y="68"/>
                  </a:lnTo>
                  <a:lnTo>
                    <a:pt x="149" y="60"/>
                  </a:lnTo>
                  <a:lnTo>
                    <a:pt x="147" y="53"/>
                  </a:lnTo>
                  <a:lnTo>
                    <a:pt x="145" y="46"/>
                  </a:lnTo>
                  <a:lnTo>
                    <a:pt x="141" y="40"/>
                  </a:lnTo>
                  <a:lnTo>
                    <a:pt x="137" y="33"/>
                  </a:lnTo>
                  <a:lnTo>
                    <a:pt x="133" y="27"/>
                  </a:lnTo>
                  <a:lnTo>
                    <a:pt x="128" y="22"/>
                  </a:lnTo>
                  <a:lnTo>
                    <a:pt x="123" y="17"/>
                  </a:lnTo>
                  <a:lnTo>
                    <a:pt x="117" y="13"/>
                  </a:lnTo>
                  <a:lnTo>
                    <a:pt x="111" y="9"/>
                  </a:lnTo>
                  <a:lnTo>
                    <a:pt x="104" y="6"/>
                  </a:lnTo>
                  <a:lnTo>
                    <a:pt x="97" y="3"/>
                  </a:lnTo>
                  <a:lnTo>
                    <a:pt x="90" y="1"/>
                  </a:lnTo>
                  <a:lnTo>
                    <a:pt x="82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B5E24F2-0D8B-2039-62C8-BC9AE76F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 rtlCol="0"/>
          <a:lstStyle/>
          <a:p>
            <a:pPr rtl="0"/>
            <a:r>
              <a:rPr lang="it-IT" dirty="0"/>
              <a:t>Alexa Tiddia</a:t>
            </a:r>
          </a:p>
        </p:txBody>
      </p:sp>
    </p:spTree>
    <p:extLst>
      <p:ext uri="{BB962C8B-B14F-4D97-AF65-F5344CB8AC3E}">
        <p14:creationId xmlns:p14="http://schemas.microsoft.com/office/powerpoint/2010/main" val="87792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535D8A-71E5-B928-DEBD-C6E8C1CC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D50806-BABF-4915-9689-3B9956D1C75C}" type="slidenum">
              <a:rPr lang="it-IT" noProof="0" smtClean="0"/>
              <a:pPr rtl="0"/>
              <a:t>4</a:t>
            </a:fld>
            <a:endParaRPr lang="it-IT" noProof="0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54D88C2C-CBC2-C778-6627-148F76818100}"/>
              </a:ext>
            </a:extLst>
          </p:cNvPr>
          <p:cNvSpPr txBox="1">
            <a:spLocks/>
          </p:cNvSpPr>
          <p:nvPr/>
        </p:nvSpPr>
        <p:spPr>
          <a:xfrm>
            <a:off x="838200" y="525818"/>
            <a:ext cx="10515600" cy="498598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MODELLO ER</a:t>
            </a:r>
          </a:p>
        </p:txBody>
      </p:sp>
      <p:sp>
        <p:nvSpPr>
          <p:cNvPr id="5" name="Casella di testo 47">
            <a:extLst>
              <a:ext uri="{FF2B5EF4-FFF2-40B4-BE49-F238E27FC236}">
                <a16:creationId xmlns:a16="http://schemas.microsoft.com/office/drawing/2014/main" id="{34A8F11F-BB51-42A3-4475-3A55A40B75B7}"/>
              </a:ext>
            </a:extLst>
          </p:cNvPr>
          <p:cNvSpPr txBox="1"/>
          <p:nvPr/>
        </p:nvSpPr>
        <p:spPr>
          <a:xfrm>
            <a:off x="1326003" y="1691609"/>
            <a:ext cx="9540000" cy="129266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Il DB si basa sull’individuazione di 6 tabelle:</a:t>
            </a:r>
          </a:p>
          <a:p>
            <a:pPr rtl="0"/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rtl="0"/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rtl="0"/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rtl="0"/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rtl="0"/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e 1027">
            <a:extLst>
              <a:ext uri="{FF2B5EF4-FFF2-40B4-BE49-F238E27FC236}">
                <a16:creationId xmlns:a16="http://schemas.microsoft.com/office/drawing/2014/main" id="{FF1D4CD1-E328-64D1-90E5-A540A549F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45048" y="2406002"/>
            <a:ext cx="320098" cy="320098"/>
          </a:xfrm>
          <a:prstGeom prst="ellipse">
            <a:avLst/>
          </a:prstGeom>
          <a:solidFill>
            <a:srgbClr val="CE295E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" name="Ovale 191">
            <a:extLst>
              <a:ext uri="{FF2B5EF4-FFF2-40B4-BE49-F238E27FC236}">
                <a16:creationId xmlns:a16="http://schemas.microsoft.com/office/drawing/2014/main" id="{0E0C061C-16B5-4FF4-CDEE-C38F4E01E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45047" y="2909881"/>
            <a:ext cx="320098" cy="320098"/>
          </a:xfrm>
          <a:prstGeom prst="ellipse">
            <a:avLst/>
          </a:prstGeom>
          <a:solidFill>
            <a:srgbClr val="404040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Ovale 192">
            <a:extLst>
              <a:ext uri="{FF2B5EF4-FFF2-40B4-BE49-F238E27FC236}">
                <a16:creationId xmlns:a16="http://schemas.microsoft.com/office/drawing/2014/main" id="{6B29B00D-66D7-3FF6-0058-38B758147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45047" y="3408120"/>
            <a:ext cx="320098" cy="320098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9" name="Ovale 192">
            <a:extLst>
              <a:ext uri="{FF2B5EF4-FFF2-40B4-BE49-F238E27FC236}">
                <a16:creationId xmlns:a16="http://schemas.microsoft.com/office/drawing/2014/main" id="{9A1B7207-909F-D921-DEE7-2133A1FBB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45047" y="3906359"/>
            <a:ext cx="320098" cy="320098"/>
          </a:xfrm>
          <a:prstGeom prst="ellipse">
            <a:avLst/>
          </a:prstGeom>
          <a:solidFill>
            <a:srgbClr val="A6A6A6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Ovale 1027">
            <a:extLst>
              <a:ext uri="{FF2B5EF4-FFF2-40B4-BE49-F238E27FC236}">
                <a16:creationId xmlns:a16="http://schemas.microsoft.com/office/drawing/2014/main" id="{FA7A7312-2D19-D916-7EAB-9458A608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45047" y="4404598"/>
            <a:ext cx="320098" cy="320098"/>
          </a:xfrm>
          <a:prstGeom prst="ellipse">
            <a:avLst/>
          </a:prstGeom>
          <a:solidFill>
            <a:srgbClr val="CE295E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201">
            <a:extLst>
              <a:ext uri="{FF2B5EF4-FFF2-40B4-BE49-F238E27FC236}">
                <a16:creationId xmlns:a16="http://schemas.microsoft.com/office/drawing/2014/main" id="{413BAA52-8BD2-D81D-FBC0-A9AEDAB89AFD}"/>
              </a:ext>
            </a:extLst>
          </p:cNvPr>
          <p:cNvSpPr/>
          <p:nvPr/>
        </p:nvSpPr>
        <p:spPr>
          <a:xfrm>
            <a:off x="1794549" y="3958686"/>
            <a:ext cx="8203011" cy="21544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spcBef>
                <a:spcPts val="600"/>
              </a:spcBef>
            </a:pPr>
            <a:r>
              <a:rPr lang="it-IT" sz="1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Prodotto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ProductID_PK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ProductName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BrandID_FK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LimitedEdition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New,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OutOfStock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SubCategoryID_FK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</a:p>
        </p:txBody>
      </p:sp>
      <p:sp>
        <p:nvSpPr>
          <p:cNvPr id="12" name="Rettangolo 201">
            <a:extLst>
              <a:ext uri="{FF2B5EF4-FFF2-40B4-BE49-F238E27FC236}">
                <a16:creationId xmlns:a16="http://schemas.microsoft.com/office/drawing/2014/main" id="{ADF17E45-7A80-17F6-AF68-A05F49825051}"/>
              </a:ext>
            </a:extLst>
          </p:cNvPr>
          <p:cNvSpPr/>
          <p:nvPr/>
        </p:nvSpPr>
        <p:spPr>
          <a:xfrm>
            <a:off x="1794549" y="3460447"/>
            <a:ext cx="8203011" cy="21544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spcBef>
                <a:spcPts val="600"/>
              </a:spcBef>
            </a:pPr>
            <a:r>
              <a:rPr lang="it-IT" sz="1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Brand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BrandID_PK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BranName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13" name="Rettangolo 201">
            <a:extLst>
              <a:ext uri="{FF2B5EF4-FFF2-40B4-BE49-F238E27FC236}">
                <a16:creationId xmlns:a16="http://schemas.microsoft.com/office/drawing/2014/main" id="{7610D021-B749-D36E-2940-C8A5538CDA0B}"/>
              </a:ext>
            </a:extLst>
          </p:cNvPr>
          <p:cNvSpPr/>
          <p:nvPr/>
        </p:nvSpPr>
        <p:spPr>
          <a:xfrm>
            <a:off x="1794550" y="2463969"/>
            <a:ext cx="8203011" cy="21544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spcBef>
                <a:spcPts val="600"/>
              </a:spcBef>
            </a:pPr>
            <a:r>
              <a:rPr lang="it-IT" sz="1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Category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CategoryID_PK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CategoryName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14" name="Rettangolo 201">
            <a:extLst>
              <a:ext uri="{FF2B5EF4-FFF2-40B4-BE49-F238E27FC236}">
                <a16:creationId xmlns:a16="http://schemas.microsoft.com/office/drawing/2014/main" id="{1132C452-94A6-5E32-4280-1D3D1C42CC76}"/>
              </a:ext>
            </a:extLst>
          </p:cNvPr>
          <p:cNvSpPr/>
          <p:nvPr/>
        </p:nvSpPr>
        <p:spPr>
          <a:xfrm>
            <a:off x="1794550" y="2959971"/>
            <a:ext cx="8203011" cy="21544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spcBef>
                <a:spcPts val="600"/>
              </a:spcBef>
            </a:pPr>
            <a:r>
              <a:rPr lang="it-IT" sz="1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SubCategory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SubCategoryID_PK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SubCategoryName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CategoryID_FK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16" name="Ovale 191">
            <a:extLst>
              <a:ext uri="{FF2B5EF4-FFF2-40B4-BE49-F238E27FC236}">
                <a16:creationId xmlns:a16="http://schemas.microsoft.com/office/drawing/2014/main" id="{5B24821C-6FC7-10E1-A6F2-13658BADE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45047" y="4898620"/>
            <a:ext cx="320098" cy="320098"/>
          </a:xfrm>
          <a:prstGeom prst="ellipse">
            <a:avLst/>
          </a:prstGeom>
          <a:solidFill>
            <a:srgbClr val="404040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8" name="Rettangolo 201">
            <a:extLst>
              <a:ext uri="{FF2B5EF4-FFF2-40B4-BE49-F238E27FC236}">
                <a16:creationId xmlns:a16="http://schemas.microsoft.com/office/drawing/2014/main" id="{3900714D-3875-B208-22B5-80C4559D7A0A}"/>
              </a:ext>
            </a:extLst>
          </p:cNvPr>
          <p:cNvSpPr/>
          <p:nvPr/>
        </p:nvSpPr>
        <p:spPr>
          <a:xfrm>
            <a:off x="1794551" y="4456925"/>
            <a:ext cx="8203011" cy="21544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spcBef>
                <a:spcPts val="600"/>
              </a:spcBef>
            </a:pPr>
            <a:r>
              <a:rPr lang="it-IT" sz="1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Ordine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OrderID_PK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Date,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ClienteID_FK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ProductID_FK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PriceProduct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Quantity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19" name="Rettangolo 201">
            <a:extLst>
              <a:ext uri="{FF2B5EF4-FFF2-40B4-BE49-F238E27FC236}">
                <a16:creationId xmlns:a16="http://schemas.microsoft.com/office/drawing/2014/main" id="{05F130B0-567D-B1F5-9F2F-51EE389CF504}"/>
              </a:ext>
            </a:extLst>
          </p:cNvPr>
          <p:cNvSpPr/>
          <p:nvPr/>
        </p:nvSpPr>
        <p:spPr>
          <a:xfrm>
            <a:off x="1794550" y="4950947"/>
            <a:ext cx="8203011" cy="21544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spcBef>
                <a:spcPts val="600"/>
              </a:spcBef>
            </a:pPr>
            <a:r>
              <a:rPr lang="it-IT" sz="1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Cliente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ClienteID_PK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15" name="Segnaposto piè di pagina 2">
            <a:extLst>
              <a:ext uri="{FF2B5EF4-FFF2-40B4-BE49-F238E27FC236}">
                <a16:creationId xmlns:a16="http://schemas.microsoft.com/office/drawing/2014/main" id="{9362BA06-ABF4-F5CD-ECE3-CAA220A6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 rtlCol="0"/>
          <a:lstStyle/>
          <a:p>
            <a:pPr rtl="0"/>
            <a:r>
              <a:rPr lang="it-IT" dirty="0"/>
              <a:t>Alexa Tiddia</a:t>
            </a:r>
          </a:p>
        </p:txBody>
      </p:sp>
    </p:spTree>
    <p:extLst>
      <p:ext uri="{BB962C8B-B14F-4D97-AF65-F5344CB8AC3E}">
        <p14:creationId xmlns:p14="http://schemas.microsoft.com/office/powerpoint/2010/main" val="179089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8B59B1-C3C1-D8A7-1845-49E790C5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D50806-BABF-4915-9689-3B9956D1C75C}" type="slidenum">
              <a:rPr lang="it-IT" noProof="0" smtClean="0"/>
              <a:pPr rtl="0"/>
              <a:t>5</a:t>
            </a:fld>
            <a:endParaRPr lang="it-IT" noProof="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F68BE5A-0A18-448E-5775-6C6C33740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636755"/>
            <a:ext cx="1642851" cy="129515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80A6FC6-753D-E109-B757-284434F4F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199" y="41582"/>
            <a:ext cx="2809793" cy="123718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5B85234-1D53-789E-C379-72AA3D77F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633" y="2230643"/>
            <a:ext cx="4031390" cy="137365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B2EF4DA-D4DA-5F25-67D3-6E043FF5C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9225" y="2345698"/>
            <a:ext cx="3819038" cy="126501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E48DF9E-C860-F512-6E18-7FD0B86BFF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9143" y="5592447"/>
            <a:ext cx="2484339" cy="64474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7F99F87-F3CB-F968-9214-FCA92E199F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9087" y="5189719"/>
            <a:ext cx="2670539" cy="654193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B1152A3-2A4B-59E2-50A2-B59965D7B55C}"/>
              </a:ext>
            </a:extLst>
          </p:cNvPr>
          <p:cNvCxnSpPr>
            <a:cxnSpLocks/>
          </p:cNvCxnSpPr>
          <p:nvPr/>
        </p:nvCxnSpPr>
        <p:spPr>
          <a:xfrm>
            <a:off x="1553006" y="931989"/>
            <a:ext cx="2424193" cy="0"/>
          </a:xfrm>
          <a:prstGeom prst="straightConnector1">
            <a:avLst/>
          </a:prstGeom>
          <a:ln w="28575">
            <a:solidFill>
              <a:srgbClr val="CE29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9907C5F-10E3-1C7F-6A39-AA14D7128220}"/>
              </a:ext>
            </a:extLst>
          </p:cNvPr>
          <p:cNvCxnSpPr>
            <a:cxnSpLocks/>
          </p:cNvCxnSpPr>
          <p:nvPr/>
        </p:nvCxnSpPr>
        <p:spPr>
          <a:xfrm>
            <a:off x="4730354" y="1288929"/>
            <a:ext cx="0" cy="1142986"/>
          </a:xfrm>
          <a:prstGeom prst="straightConnector1">
            <a:avLst/>
          </a:prstGeom>
          <a:ln w="28575">
            <a:solidFill>
              <a:srgbClr val="CE29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4AAB64-23E1-0D1B-2B60-2CDF8737919A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10085789" y="3610716"/>
            <a:ext cx="2955" cy="1981731"/>
          </a:xfrm>
          <a:prstGeom prst="straightConnector1">
            <a:avLst/>
          </a:prstGeom>
          <a:ln w="28575">
            <a:solidFill>
              <a:srgbClr val="CE29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E572254-80E6-208F-32AB-3D47DF4C63A1}"/>
              </a:ext>
            </a:extLst>
          </p:cNvPr>
          <p:cNvCxnSpPr>
            <a:cxnSpLocks/>
          </p:cNvCxnSpPr>
          <p:nvPr/>
        </p:nvCxnSpPr>
        <p:spPr>
          <a:xfrm flipV="1">
            <a:off x="4768471" y="3604302"/>
            <a:ext cx="0" cy="1585417"/>
          </a:xfrm>
          <a:prstGeom prst="straightConnector1">
            <a:avLst/>
          </a:prstGeom>
          <a:ln w="28575">
            <a:solidFill>
              <a:srgbClr val="CE29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D498826-4F45-F283-5EED-88DAF87DC8C1}"/>
              </a:ext>
            </a:extLst>
          </p:cNvPr>
          <p:cNvCxnSpPr>
            <a:cxnSpLocks/>
          </p:cNvCxnSpPr>
          <p:nvPr/>
        </p:nvCxnSpPr>
        <p:spPr>
          <a:xfrm>
            <a:off x="6527260" y="3260285"/>
            <a:ext cx="1780161" cy="0"/>
          </a:xfrm>
          <a:prstGeom prst="straightConnector1">
            <a:avLst/>
          </a:prstGeom>
          <a:ln w="28575">
            <a:solidFill>
              <a:srgbClr val="CE29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Diamond 52">
            <a:extLst>
              <a:ext uri="{FF2B5EF4-FFF2-40B4-BE49-F238E27FC236}">
                <a16:creationId xmlns:a16="http://schemas.microsoft.com/office/drawing/2014/main" id="{5AE84E60-9AE3-914E-D2D7-29593DEB580B}"/>
              </a:ext>
            </a:extLst>
          </p:cNvPr>
          <p:cNvSpPr/>
          <p:nvPr/>
        </p:nvSpPr>
        <p:spPr>
          <a:xfrm>
            <a:off x="2441601" y="669902"/>
            <a:ext cx="540000" cy="540000"/>
          </a:xfrm>
          <a:prstGeom prst="diamond">
            <a:avLst/>
          </a:prstGeom>
          <a:solidFill>
            <a:srgbClr val="CE295E"/>
          </a:solidFill>
          <a:ln>
            <a:solidFill>
              <a:srgbClr val="CE29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Diamond 61">
            <a:extLst>
              <a:ext uri="{FF2B5EF4-FFF2-40B4-BE49-F238E27FC236}">
                <a16:creationId xmlns:a16="http://schemas.microsoft.com/office/drawing/2014/main" id="{F71248CC-8A3D-0979-0E1A-89A61031F2C5}"/>
              </a:ext>
            </a:extLst>
          </p:cNvPr>
          <p:cNvSpPr/>
          <p:nvPr/>
        </p:nvSpPr>
        <p:spPr>
          <a:xfrm>
            <a:off x="4460354" y="1484702"/>
            <a:ext cx="540000" cy="540000"/>
          </a:xfrm>
          <a:prstGeom prst="diamond">
            <a:avLst/>
          </a:prstGeom>
          <a:solidFill>
            <a:srgbClr val="CE295E"/>
          </a:solidFill>
          <a:ln>
            <a:solidFill>
              <a:srgbClr val="CE29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Diamond 62">
            <a:extLst>
              <a:ext uri="{FF2B5EF4-FFF2-40B4-BE49-F238E27FC236}">
                <a16:creationId xmlns:a16="http://schemas.microsoft.com/office/drawing/2014/main" id="{0CD46557-97A7-AA16-7A47-D1CE83B64093}"/>
              </a:ext>
            </a:extLst>
          </p:cNvPr>
          <p:cNvSpPr/>
          <p:nvPr/>
        </p:nvSpPr>
        <p:spPr>
          <a:xfrm>
            <a:off x="4493057" y="4060802"/>
            <a:ext cx="540000" cy="540000"/>
          </a:xfrm>
          <a:prstGeom prst="diamond">
            <a:avLst/>
          </a:prstGeom>
          <a:solidFill>
            <a:srgbClr val="CE295E"/>
          </a:solidFill>
          <a:ln>
            <a:solidFill>
              <a:srgbClr val="CE29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Diamond 63">
            <a:extLst>
              <a:ext uri="{FF2B5EF4-FFF2-40B4-BE49-F238E27FC236}">
                <a16:creationId xmlns:a16="http://schemas.microsoft.com/office/drawing/2014/main" id="{6BF7C47A-E210-EC1E-F7F9-76AD6524512D}"/>
              </a:ext>
            </a:extLst>
          </p:cNvPr>
          <p:cNvSpPr/>
          <p:nvPr/>
        </p:nvSpPr>
        <p:spPr>
          <a:xfrm>
            <a:off x="7092446" y="2990285"/>
            <a:ext cx="540000" cy="540000"/>
          </a:xfrm>
          <a:prstGeom prst="diamond">
            <a:avLst/>
          </a:prstGeom>
          <a:solidFill>
            <a:srgbClr val="CE295E"/>
          </a:solidFill>
          <a:ln>
            <a:solidFill>
              <a:srgbClr val="CE29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Diamond 64">
            <a:extLst>
              <a:ext uri="{FF2B5EF4-FFF2-40B4-BE49-F238E27FC236}">
                <a16:creationId xmlns:a16="http://schemas.microsoft.com/office/drawing/2014/main" id="{51E925B8-4F29-A74F-7730-CB9B4EA3E5F6}"/>
              </a:ext>
            </a:extLst>
          </p:cNvPr>
          <p:cNvSpPr/>
          <p:nvPr/>
        </p:nvSpPr>
        <p:spPr>
          <a:xfrm>
            <a:off x="9818744" y="4270399"/>
            <a:ext cx="540000" cy="540000"/>
          </a:xfrm>
          <a:prstGeom prst="diamond">
            <a:avLst/>
          </a:prstGeom>
          <a:solidFill>
            <a:srgbClr val="CE295E"/>
          </a:solidFill>
          <a:ln>
            <a:solidFill>
              <a:srgbClr val="CE29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7FB8FA-5215-8CAA-FCB7-361575349803}"/>
              </a:ext>
            </a:extLst>
          </p:cNvPr>
          <p:cNvSpPr txBox="1"/>
          <p:nvPr/>
        </p:nvSpPr>
        <p:spPr>
          <a:xfrm>
            <a:off x="2253677" y="585217"/>
            <a:ext cx="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1,n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90909B0-06B8-D2C5-CCD0-8675550F871B}"/>
              </a:ext>
            </a:extLst>
          </p:cNvPr>
          <p:cNvSpPr txBox="1"/>
          <p:nvPr/>
        </p:nvSpPr>
        <p:spPr>
          <a:xfrm>
            <a:off x="2921365" y="931989"/>
            <a:ext cx="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1,1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44250-154C-7BCE-C1CC-B79825D4D42E}"/>
              </a:ext>
            </a:extLst>
          </p:cNvPr>
          <p:cNvSpPr txBox="1"/>
          <p:nvPr/>
        </p:nvSpPr>
        <p:spPr>
          <a:xfrm>
            <a:off x="4362328" y="1323367"/>
            <a:ext cx="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1,n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3225C3-0D59-BCA7-8779-575619B68413}"/>
              </a:ext>
            </a:extLst>
          </p:cNvPr>
          <p:cNvSpPr txBox="1"/>
          <p:nvPr/>
        </p:nvSpPr>
        <p:spPr>
          <a:xfrm>
            <a:off x="4768471" y="1841148"/>
            <a:ext cx="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1,1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26348D2-8A85-DC2A-0559-271E3523E4E0}"/>
              </a:ext>
            </a:extLst>
          </p:cNvPr>
          <p:cNvSpPr txBox="1"/>
          <p:nvPr/>
        </p:nvSpPr>
        <p:spPr>
          <a:xfrm>
            <a:off x="6822446" y="2944279"/>
            <a:ext cx="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0,n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BD35AAA-E628-EDF2-BB79-AD6C303BFFB7}"/>
              </a:ext>
            </a:extLst>
          </p:cNvPr>
          <p:cNvSpPr txBox="1"/>
          <p:nvPr/>
        </p:nvSpPr>
        <p:spPr>
          <a:xfrm>
            <a:off x="7536869" y="3313726"/>
            <a:ext cx="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1,1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668B76D-B5B2-FC9F-DD4E-D2D0AF0AF48B}"/>
              </a:ext>
            </a:extLst>
          </p:cNvPr>
          <p:cNvSpPr txBox="1"/>
          <p:nvPr/>
        </p:nvSpPr>
        <p:spPr>
          <a:xfrm>
            <a:off x="9726764" y="4131899"/>
            <a:ext cx="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1,1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33FAB7-0A8D-FB00-C6A2-7B64BE5DB0BB}"/>
              </a:ext>
            </a:extLst>
          </p:cNvPr>
          <p:cNvSpPr txBox="1"/>
          <p:nvPr/>
        </p:nvSpPr>
        <p:spPr>
          <a:xfrm>
            <a:off x="10085789" y="4681416"/>
            <a:ext cx="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1,n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40FFD02-06E1-7611-A6E9-DC93C1FBFB97}"/>
              </a:ext>
            </a:extLst>
          </p:cNvPr>
          <p:cNvSpPr txBox="1"/>
          <p:nvPr/>
        </p:nvSpPr>
        <p:spPr>
          <a:xfrm>
            <a:off x="4362328" y="3938226"/>
            <a:ext cx="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1,1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9F73CC-8E6C-02DA-0293-CEC99298DD91}"/>
              </a:ext>
            </a:extLst>
          </p:cNvPr>
          <p:cNvSpPr txBox="1"/>
          <p:nvPr/>
        </p:nvSpPr>
        <p:spPr>
          <a:xfrm>
            <a:off x="4797194" y="4457968"/>
            <a:ext cx="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1,n</a:t>
            </a:r>
          </a:p>
        </p:txBody>
      </p:sp>
      <p:sp>
        <p:nvSpPr>
          <p:cNvPr id="83" name="Titolo 1">
            <a:extLst>
              <a:ext uri="{FF2B5EF4-FFF2-40B4-BE49-F238E27FC236}">
                <a16:creationId xmlns:a16="http://schemas.microsoft.com/office/drawing/2014/main" id="{BEA1EB8B-3394-C876-449C-3070F9B803D4}"/>
              </a:ext>
            </a:extLst>
          </p:cNvPr>
          <p:cNvSpPr txBox="1">
            <a:spLocks/>
          </p:cNvSpPr>
          <p:nvPr/>
        </p:nvSpPr>
        <p:spPr>
          <a:xfrm>
            <a:off x="7092446" y="525818"/>
            <a:ext cx="4261354" cy="498598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3200" dirty="0"/>
              <a:t>MODELLO CONCETTUALE</a:t>
            </a:r>
          </a:p>
        </p:txBody>
      </p:sp>
      <p:sp>
        <p:nvSpPr>
          <p:cNvPr id="4" name="Segnaposto piè di pagina 2">
            <a:extLst>
              <a:ext uri="{FF2B5EF4-FFF2-40B4-BE49-F238E27FC236}">
                <a16:creationId xmlns:a16="http://schemas.microsoft.com/office/drawing/2014/main" id="{95F568F9-09A4-F30B-5C0B-14FC681DA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 rtlCol="0"/>
          <a:lstStyle/>
          <a:p>
            <a:pPr rtl="0"/>
            <a:r>
              <a:rPr lang="it-IT" dirty="0"/>
              <a:t>Alexa Tiddia</a:t>
            </a:r>
          </a:p>
        </p:txBody>
      </p:sp>
    </p:spTree>
    <p:extLst>
      <p:ext uri="{BB962C8B-B14F-4D97-AF65-F5344CB8AC3E}">
        <p14:creationId xmlns:p14="http://schemas.microsoft.com/office/powerpoint/2010/main" val="365927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9291974D-94F5-468A-87AC-B7EFF95696CC}"/>
              </a:ext>
            </a:extLst>
          </p:cNvPr>
          <p:cNvSpPr/>
          <p:nvPr/>
        </p:nvSpPr>
        <p:spPr>
          <a:xfrm>
            <a:off x="0" y="1116246"/>
            <a:ext cx="12192000" cy="5295901"/>
          </a:xfrm>
          <a:prstGeom prst="rect">
            <a:avLst/>
          </a:prstGeom>
          <a:pattFill prst="lt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>
              <a:spcBef>
                <a:spcPts val="600"/>
              </a:spcBef>
            </a:pPr>
            <a:r>
              <a:rPr lang="it-IT" dirty="0"/>
              <a:t>Versamenti imminenti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A98AD67-5AA4-441A-BB82-472C28841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818"/>
            <a:ext cx="10515600" cy="498598"/>
          </a:xfrm>
        </p:spPr>
        <p:txBody>
          <a:bodyPr rtlCol="0"/>
          <a:lstStyle/>
          <a:p>
            <a:pPr rtl="0"/>
            <a:r>
              <a:rPr lang="it-IT" dirty="0"/>
              <a:t>MODELLO LOGICO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F6CA378-A42F-4D9C-A19A-0115D50F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D50806-BABF-4915-9689-3B9956D1C75C}" type="slidenum">
              <a:rPr lang="it-IT" smtClean="0"/>
              <a:pPr rtl="0"/>
              <a:t>6</a:t>
            </a:fld>
            <a:endParaRPr lang="it-IT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EC467CA-B6ED-72DF-2DBE-05E60E445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901065"/>
              </p:ext>
            </p:extLst>
          </p:nvPr>
        </p:nvGraphicFramePr>
        <p:xfrm>
          <a:off x="3135470" y="3425411"/>
          <a:ext cx="6461442" cy="914400"/>
        </p:xfrm>
        <a:graphic>
          <a:graphicData uri="http://schemas.openxmlformats.org/drawingml/2006/table">
            <a:tbl>
              <a:tblPr firstRow="1" firstCol="1" lastCol="1" bandRow="1">
                <a:tableStyleId>{7E9639D4-E3E2-4D34-9284-5A2195B3D0D7}</a:tableStyleId>
              </a:tblPr>
              <a:tblGrid>
                <a:gridCol w="775652">
                  <a:extLst>
                    <a:ext uri="{9D8B030D-6E8A-4147-A177-3AD203B41FA5}">
                      <a16:colId xmlns:a16="http://schemas.microsoft.com/office/drawing/2014/main" val="2098071352"/>
                    </a:ext>
                  </a:extLst>
                </a:gridCol>
                <a:gridCol w="2064702">
                  <a:extLst>
                    <a:ext uri="{9D8B030D-6E8A-4147-A177-3AD203B41FA5}">
                      <a16:colId xmlns:a16="http://schemas.microsoft.com/office/drawing/2014/main" val="3343576282"/>
                    </a:ext>
                  </a:extLst>
                </a:gridCol>
                <a:gridCol w="666115">
                  <a:extLst>
                    <a:ext uri="{9D8B030D-6E8A-4147-A177-3AD203B41FA5}">
                      <a16:colId xmlns:a16="http://schemas.microsoft.com/office/drawing/2014/main" val="570573714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564884921"/>
                    </a:ext>
                  </a:extLst>
                </a:gridCol>
                <a:gridCol w="296228">
                  <a:extLst>
                    <a:ext uri="{9D8B030D-6E8A-4147-A177-3AD203B41FA5}">
                      <a16:colId xmlns:a16="http://schemas.microsoft.com/office/drawing/2014/main" val="4024054029"/>
                    </a:ext>
                  </a:extLst>
                </a:gridCol>
                <a:gridCol w="678815">
                  <a:extLst>
                    <a:ext uri="{9D8B030D-6E8A-4147-A177-3AD203B41FA5}">
                      <a16:colId xmlns:a16="http://schemas.microsoft.com/office/drawing/2014/main" val="2913060107"/>
                    </a:ext>
                  </a:extLst>
                </a:gridCol>
                <a:gridCol w="1170940">
                  <a:extLst>
                    <a:ext uri="{9D8B030D-6E8A-4147-A177-3AD203B41FA5}">
                      <a16:colId xmlns:a16="http://schemas.microsoft.com/office/drawing/2014/main" val="13266378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ProductID_PK</a:t>
                      </a:r>
                      <a:endParaRPr lang="it-IT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CE2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ProductName</a:t>
                      </a:r>
                      <a:endParaRPr lang="it-IT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CE2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BrandID_FK</a:t>
                      </a:r>
                      <a:endParaRPr lang="it-IT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CE2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LimitedEdition</a:t>
                      </a:r>
                      <a:endParaRPr lang="it-IT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CE2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New</a:t>
                      </a:r>
                      <a:endParaRPr lang="it-IT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CE2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OutOfStock</a:t>
                      </a:r>
                      <a:endParaRPr lang="it-IT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CE2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SubCategoryKey_FK</a:t>
                      </a:r>
                      <a:endParaRPr lang="it-IT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CE29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4018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P451225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BACKSTAGE Lash </a:t>
                      </a:r>
                      <a:r>
                        <a:rPr lang="it-IT" sz="900" b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Curler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1073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2459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946466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P500623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Eye and Lip Makeup Remover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1073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2459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65571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P460017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GrandeLASH</a:t>
                      </a:r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-LIFT </a:t>
                      </a:r>
                      <a:r>
                        <a:rPr lang="it-IT" sz="900" b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Heated</a:t>
                      </a:r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Lash </a:t>
                      </a:r>
                      <a:r>
                        <a:rPr lang="it-IT" sz="900" b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Curler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6151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2459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800145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P456006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Lilly </a:t>
                      </a:r>
                      <a:r>
                        <a:rPr lang="it-IT" sz="900" b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Lashes</a:t>
                      </a:r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Lash </a:t>
                      </a:r>
                      <a:r>
                        <a:rPr lang="it-IT" sz="900" b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Curler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6273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2459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04287646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EA62976-0801-0EF6-094A-F54C5A40F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076842"/>
              </p:ext>
            </p:extLst>
          </p:nvPr>
        </p:nvGraphicFramePr>
        <p:xfrm>
          <a:off x="214008" y="1186062"/>
          <a:ext cx="2238693" cy="182880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040765">
                  <a:extLst>
                    <a:ext uri="{9D8B030D-6E8A-4147-A177-3AD203B41FA5}">
                      <a16:colId xmlns:a16="http://schemas.microsoft.com/office/drawing/2014/main" val="2381281254"/>
                    </a:ext>
                  </a:extLst>
                </a:gridCol>
                <a:gridCol w="1197928">
                  <a:extLst>
                    <a:ext uri="{9D8B030D-6E8A-4147-A177-3AD203B41FA5}">
                      <a16:colId xmlns:a16="http://schemas.microsoft.com/office/drawing/2014/main" val="104809817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1" u="none" strike="noStrike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primary_category</a:t>
                      </a:r>
                      <a:endParaRPr lang="it-IT" sz="900" b="1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1" u="none" strike="noStrike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PrimaryCategoryKey</a:t>
                      </a:r>
                      <a:endParaRPr lang="it-IT" sz="900" b="1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8838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effectLst/>
                          <a:latin typeface="+mj-lt"/>
                        </a:rPr>
                        <a:t>Bath &amp; Body</a:t>
                      </a:r>
                      <a:endParaRPr lang="it-IT" sz="900" b="0" i="0" u="none" strike="noStrike" dirty="0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effectLst/>
                          <a:latin typeface="+mj-lt"/>
                        </a:rPr>
                        <a:t>1</a:t>
                      </a:r>
                      <a:endParaRPr lang="it-IT" sz="900" b="0" i="0" u="none" strike="noStrike" dirty="0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66469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 err="1">
                          <a:effectLst/>
                          <a:latin typeface="+mj-lt"/>
                        </a:rPr>
                        <a:t>Fragrance</a:t>
                      </a:r>
                      <a:endParaRPr lang="it-IT" sz="900" b="0" i="0" u="none" strike="noStrike" dirty="0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2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549663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Gifts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effectLst/>
                          <a:latin typeface="+mj-lt"/>
                        </a:rPr>
                        <a:t>3</a:t>
                      </a:r>
                      <a:endParaRPr lang="it-IT" sz="900" b="0" i="0" u="none" strike="noStrike" dirty="0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422818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Hair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effectLst/>
                          <a:latin typeface="+mj-lt"/>
                        </a:rPr>
                        <a:t>4</a:t>
                      </a:r>
                      <a:endParaRPr lang="it-IT" sz="900" b="0" i="0" u="none" strike="noStrike" dirty="0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7540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Makeup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effectLst/>
                          <a:latin typeface="+mj-lt"/>
                        </a:rPr>
                        <a:t>5</a:t>
                      </a:r>
                      <a:endParaRPr lang="it-IT" sz="900" b="0" i="0" u="none" strike="noStrike" dirty="0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442279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Men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effectLst/>
                          <a:latin typeface="+mj-lt"/>
                        </a:rPr>
                        <a:t>6</a:t>
                      </a:r>
                      <a:endParaRPr lang="it-IT" sz="900" b="0" i="0" u="none" strike="noStrike" dirty="0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111172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Value &amp; Gift Sets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effectLst/>
                          <a:latin typeface="+mj-lt"/>
                        </a:rPr>
                        <a:t>7</a:t>
                      </a:r>
                      <a:endParaRPr lang="it-IT" sz="900" b="0" i="0" u="none" strike="noStrike" dirty="0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26734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Skincare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effectLst/>
                          <a:latin typeface="+mj-lt"/>
                        </a:rPr>
                        <a:t>8</a:t>
                      </a:r>
                      <a:endParaRPr lang="it-IT" sz="900" b="0" i="0" u="none" strike="noStrike" dirty="0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785692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Tools &amp; Brushes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effectLst/>
                          <a:latin typeface="+mj-lt"/>
                        </a:rPr>
                        <a:t>9</a:t>
                      </a:r>
                      <a:endParaRPr lang="it-IT" sz="900" b="0" i="0" u="none" strike="noStrike" dirty="0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44026998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D9EAD40C-299C-5A89-439B-7C845E0DF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652567"/>
              </p:ext>
            </p:extLst>
          </p:nvPr>
        </p:nvGraphicFramePr>
        <p:xfrm>
          <a:off x="4569300" y="1551822"/>
          <a:ext cx="3593783" cy="109728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988378">
                  <a:extLst>
                    <a:ext uri="{9D8B030D-6E8A-4147-A177-3AD203B41FA5}">
                      <a16:colId xmlns:a16="http://schemas.microsoft.com/office/drawing/2014/main" val="4025094570"/>
                    </a:ext>
                  </a:extLst>
                </a:gridCol>
                <a:gridCol w="1180465">
                  <a:extLst>
                    <a:ext uri="{9D8B030D-6E8A-4147-A177-3AD203B41FA5}">
                      <a16:colId xmlns:a16="http://schemas.microsoft.com/office/drawing/2014/main" val="1462903911"/>
                    </a:ext>
                  </a:extLst>
                </a:gridCol>
                <a:gridCol w="1424940">
                  <a:extLst>
                    <a:ext uri="{9D8B030D-6E8A-4147-A177-3AD203B41FA5}">
                      <a16:colId xmlns:a16="http://schemas.microsoft.com/office/drawing/2014/main" val="6746744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SubCategoryKey</a:t>
                      </a:r>
                      <a:endParaRPr lang="it-IT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SubCategoryName</a:t>
                      </a:r>
                      <a:endParaRPr lang="it-IT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PrimaryCategoryKey_FK</a:t>
                      </a:r>
                      <a:endParaRPr lang="it-IT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560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>
                          <a:effectLst/>
                          <a:latin typeface="+mj-lt"/>
                        </a:rPr>
                        <a:t>2459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Accessories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>
                          <a:effectLst/>
                          <a:latin typeface="+mj-lt"/>
                        </a:rPr>
                        <a:t>5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839617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>
                          <a:effectLst/>
                          <a:latin typeface="+mj-lt"/>
                        </a:rPr>
                        <a:t>3549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Bath &amp; Body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 dirty="0">
                          <a:effectLst/>
                          <a:latin typeface="+mj-lt"/>
                        </a:rPr>
                        <a:t>7</a:t>
                      </a:r>
                      <a:endParaRPr lang="it-IT" sz="900" b="0" i="0" u="none" strike="noStrike" dirty="0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996040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>
                          <a:effectLst/>
                          <a:latin typeface="+mj-lt"/>
                        </a:rPr>
                        <a:t>1258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Bath &amp; Shower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>
                          <a:effectLst/>
                          <a:latin typeface="+mj-lt"/>
                        </a:rPr>
                        <a:t>1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367696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>
                          <a:effectLst/>
                          <a:latin typeface="+mj-lt"/>
                        </a:rPr>
                        <a:t>3467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Beauty Accessories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>
                          <a:effectLst/>
                          <a:latin typeface="+mj-lt"/>
                        </a:rPr>
                        <a:t>9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24072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>
                          <a:effectLst/>
                          <a:latin typeface="+mj-lt"/>
                        </a:rPr>
                        <a:t>6549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Beauty Supplements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 dirty="0">
                          <a:effectLst/>
                          <a:latin typeface="+mj-lt"/>
                        </a:rPr>
                        <a:t>1</a:t>
                      </a:r>
                      <a:endParaRPr lang="it-IT" sz="900" b="0" i="0" u="none" strike="noStrike" dirty="0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62490626"/>
                  </a:ext>
                </a:extLst>
              </a:tr>
            </a:tbl>
          </a:graphicData>
        </a:graphic>
      </p:graphicFrame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3069D7D-7D70-FFDF-6520-7EE18B1CB4B0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2452701" y="2100462"/>
            <a:ext cx="2116599" cy="0"/>
          </a:xfrm>
          <a:prstGeom prst="straightConnector1">
            <a:avLst/>
          </a:prstGeom>
          <a:ln w="28575">
            <a:solidFill>
              <a:srgbClr val="CE29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0B24B65-3563-4D86-91D9-EAB6E4AB5293}"/>
              </a:ext>
            </a:extLst>
          </p:cNvPr>
          <p:cNvCxnSpPr>
            <a:cxnSpLocks/>
            <a:stCxn id="57" idx="2"/>
            <a:endCxn id="9" idx="0"/>
          </p:cNvCxnSpPr>
          <p:nvPr/>
        </p:nvCxnSpPr>
        <p:spPr>
          <a:xfrm>
            <a:off x="6366191" y="2649102"/>
            <a:ext cx="0" cy="776309"/>
          </a:xfrm>
          <a:prstGeom prst="straightConnector1">
            <a:avLst/>
          </a:prstGeom>
          <a:ln w="28575">
            <a:solidFill>
              <a:srgbClr val="CE29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4367C295-80B6-490D-0E76-7EE5A1838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899568"/>
              </p:ext>
            </p:extLst>
          </p:nvPr>
        </p:nvGraphicFramePr>
        <p:xfrm>
          <a:off x="214008" y="4910259"/>
          <a:ext cx="1503680" cy="109728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542290">
                  <a:extLst>
                    <a:ext uri="{9D8B030D-6E8A-4147-A177-3AD203B41FA5}">
                      <a16:colId xmlns:a16="http://schemas.microsoft.com/office/drawing/2014/main" val="3484465435"/>
                    </a:ext>
                  </a:extLst>
                </a:gridCol>
                <a:gridCol w="961390">
                  <a:extLst>
                    <a:ext uri="{9D8B030D-6E8A-4147-A177-3AD203B41FA5}">
                      <a16:colId xmlns:a16="http://schemas.microsoft.com/office/drawing/2014/main" val="265107459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brand_id</a:t>
                      </a:r>
                      <a:endParaRPr lang="it-IT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brand_name</a:t>
                      </a:r>
                      <a:endParaRPr lang="it-IT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1251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>
                          <a:effectLst/>
                          <a:latin typeface="+mj-lt"/>
                        </a:rPr>
                        <a:t>6342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effectLst/>
                          <a:latin typeface="+mj-lt"/>
                        </a:rPr>
                        <a:t>19-69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29608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>
                          <a:effectLst/>
                          <a:latin typeface="+mj-lt"/>
                        </a:rPr>
                        <a:t>6471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54 Thrones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148511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>
                          <a:effectLst/>
                          <a:latin typeface="+mj-lt"/>
                        </a:rPr>
                        <a:t>6485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ABBOTT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645239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>
                          <a:effectLst/>
                          <a:latin typeface="+mj-lt"/>
                        </a:rPr>
                        <a:t>5847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Acqua di Parma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57001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>
                          <a:effectLst/>
                          <a:latin typeface="+mj-lt"/>
                        </a:rPr>
                        <a:t>6321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 err="1">
                          <a:effectLst/>
                          <a:latin typeface="+mj-lt"/>
                        </a:rPr>
                        <a:t>adwoa</a:t>
                      </a:r>
                      <a:r>
                        <a:rPr lang="it-IT" sz="900" u="none" strike="noStrike" dirty="0">
                          <a:effectLst/>
                          <a:latin typeface="+mj-lt"/>
                        </a:rPr>
                        <a:t> beauty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70362519"/>
                  </a:ext>
                </a:extLst>
              </a:tr>
            </a:tbl>
          </a:graphicData>
        </a:graphic>
      </p:graphicFrame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C1219ADC-12BC-D3B0-B4CA-E36609146F7E}"/>
              </a:ext>
            </a:extLst>
          </p:cNvPr>
          <p:cNvCxnSpPr>
            <a:cxnSpLocks/>
            <a:stCxn id="76" idx="0"/>
            <a:endCxn id="9" idx="1"/>
          </p:cNvCxnSpPr>
          <p:nvPr/>
        </p:nvCxnSpPr>
        <p:spPr>
          <a:xfrm rot="5400000" flipH="1" flipV="1">
            <a:off x="1536835" y="3311624"/>
            <a:ext cx="1027648" cy="2169622"/>
          </a:xfrm>
          <a:prstGeom prst="bentConnector2">
            <a:avLst/>
          </a:prstGeom>
          <a:ln w="28575">
            <a:solidFill>
              <a:srgbClr val="CE29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55CCEE9D-551E-055A-7834-94168C3A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32887"/>
              </p:ext>
            </p:extLst>
          </p:nvPr>
        </p:nvGraphicFramePr>
        <p:xfrm>
          <a:off x="4569300" y="5207559"/>
          <a:ext cx="3629026" cy="91440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807403">
                  <a:extLst>
                    <a:ext uri="{9D8B030D-6E8A-4147-A177-3AD203B41FA5}">
                      <a16:colId xmlns:a16="http://schemas.microsoft.com/office/drawing/2014/main" val="3630686225"/>
                    </a:ext>
                  </a:extLst>
                </a:gridCol>
                <a:gridCol w="653415">
                  <a:extLst>
                    <a:ext uri="{9D8B030D-6E8A-4147-A177-3AD203B41FA5}">
                      <a16:colId xmlns:a16="http://schemas.microsoft.com/office/drawing/2014/main" val="3016484499"/>
                    </a:ext>
                  </a:extLst>
                </a:gridCol>
                <a:gridCol w="528002">
                  <a:extLst>
                    <a:ext uri="{9D8B030D-6E8A-4147-A177-3AD203B41FA5}">
                      <a16:colId xmlns:a16="http://schemas.microsoft.com/office/drawing/2014/main" val="1329670287"/>
                    </a:ext>
                  </a:extLst>
                </a:gridCol>
                <a:gridCol w="588328">
                  <a:extLst>
                    <a:ext uri="{9D8B030D-6E8A-4147-A177-3AD203B41FA5}">
                      <a16:colId xmlns:a16="http://schemas.microsoft.com/office/drawing/2014/main" val="1976325273"/>
                    </a:ext>
                  </a:extLst>
                </a:gridCol>
                <a:gridCol w="759778">
                  <a:extLst>
                    <a:ext uri="{9D8B030D-6E8A-4147-A177-3AD203B41FA5}">
                      <a16:colId xmlns:a16="http://schemas.microsoft.com/office/drawing/2014/main" val="2833060279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72301975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OrderID</a:t>
                      </a:r>
                      <a:endParaRPr lang="it-IT" sz="9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DATE_</a:t>
                      </a:r>
                      <a:endParaRPr lang="it-IT" sz="9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ClintID</a:t>
                      </a:r>
                      <a:endParaRPr lang="it-IT" sz="9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ProductId</a:t>
                      </a:r>
                      <a:endParaRPr lang="it-IT" sz="9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PriceProduct</a:t>
                      </a:r>
                      <a:endParaRPr lang="it-IT" sz="9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QTY</a:t>
                      </a:r>
                      <a:endParaRPr lang="it-IT" sz="9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2353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Order2021_01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02/01/2021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clint1505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P377007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26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effectLst/>
                          <a:latin typeface="+mj-lt"/>
                        </a:rPr>
                        <a:t>1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587947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Order2021_02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02/01/2021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clint1505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effectLst/>
                          <a:latin typeface="+mj-lt"/>
                        </a:rPr>
                        <a:t>P380557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60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effectLst/>
                          <a:latin typeface="+mj-lt"/>
                        </a:rPr>
                        <a:t>2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90346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Order2021_03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02/01/2021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clint1897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P411862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26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1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712191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Order2021_04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02/01/2021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clint1897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P481070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85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effectLst/>
                          <a:latin typeface="+mj-lt"/>
                        </a:rPr>
                        <a:t>2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71806338"/>
                  </a:ext>
                </a:extLst>
              </a:tr>
            </a:tbl>
          </a:graphicData>
        </a:graphic>
      </p:graphicFrame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60AC23B4-98CC-589B-080C-DC759165B03A}"/>
              </a:ext>
            </a:extLst>
          </p:cNvPr>
          <p:cNvCxnSpPr>
            <a:cxnSpLocks/>
            <a:stCxn id="9" idx="2"/>
            <a:endCxn id="90" idx="0"/>
          </p:cNvCxnSpPr>
          <p:nvPr/>
        </p:nvCxnSpPr>
        <p:spPr>
          <a:xfrm>
            <a:off x="6366191" y="4339811"/>
            <a:ext cx="17622" cy="867748"/>
          </a:xfrm>
          <a:prstGeom prst="straightConnector1">
            <a:avLst/>
          </a:prstGeom>
          <a:ln w="28575">
            <a:solidFill>
              <a:srgbClr val="CE29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2" name="Table 1031">
            <a:extLst>
              <a:ext uri="{FF2B5EF4-FFF2-40B4-BE49-F238E27FC236}">
                <a16:creationId xmlns:a16="http://schemas.microsoft.com/office/drawing/2014/main" id="{682A1DE7-DF86-D3C5-41C8-57DB14A07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727588"/>
              </p:ext>
            </p:extLst>
          </p:nvPr>
        </p:nvGraphicFramePr>
        <p:xfrm>
          <a:off x="10648949" y="5207559"/>
          <a:ext cx="962025" cy="91440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962025">
                  <a:extLst>
                    <a:ext uri="{9D8B030D-6E8A-4147-A177-3AD203B41FA5}">
                      <a16:colId xmlns:a16="http://schemas.microsoft.com/office/drawing/2014/main" val="428659109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 err="1">
                          <a:effectLst/>
                          <a:latin typeface="+mj-lt"/>
                        </a:rPr>
                        <a:t>ClintName</a:t>
                      </a:r>
                      <a:endParaRPr lang="it-IT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CE29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1692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clint1000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990786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clint1002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659318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clint1003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068494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effectLst/>
                          <a:latin typeface="+mj-lt"/>
                        </a:rPr>
                        <a:t>clint1004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125252"/>
                  </a:ext>
                </a:extLst>
              </a:tr>
            </a:tbl>
          </a:graphicData>
        </a:graphic>
      </p:graphicFrame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FF979BE7-F76C-79E9-C6AB-1D1EC734FD4C}"/>
              </a:ext>
            </a:extLst>
          </p:cNvPr>
          <p:cNvCxnSpPr>
            <a:cxnSpLocks/>
            <a:stCxn id="1032" idx="1"/>
            <a:endCxn id="90" idx="3"/>
          </p:cNvCxnSpPr>
          <p:nvPr/>
        </p:nvCxnSpPr>
        <p:spPr>
          <a:xfrm flipH="1">
            <a:off x="8198326" y="5664759"/>
            <a:ext cx="2450623" cy="0"/>
          </a:xfrm>
          <a:prstGeom prst="straightConnector1">
            <a:avLst/>
          </a:prstGeom>
          <a:ln w="28575">
            <a:solidFill>
              <a:srgbClr val="CE29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piè di pagina 2">
            <a:extLst>
              <a:ext uri="{FF2B5EF4-FFF2-40B4-BE49-F238E27FC236}">
                <a16:creationId xmlns:a16="http://schemas.microsoft.com/office/drawing/2014/main" id="{B625C679-61AF-5824-5D5C-A7E1C7E5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 rtlCol="0"/>
          <a:lstStyle/>
          <a:p>
            <a:pPr rtl="0"/>
            <a:r>
              <a:rPr lang="it-IT" dirty="0"/>
              <a:t>Alexa Tiddia</a:t>
            </a:r>
          </a:p>
        </p:txBody>
      </p:sp>
    </p:spTree>
    <p:extLst>
      <p:ext uri="{BB962C8B-B14F-4D97-AF65-F5344CB8AC3E}">
        <p14:creationId xmlns:p14="http://schemas.microsoft.com/office/powerpoint/2010/main" val="47525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tangolo: Angoli arrotondati 29">
            <a:extLst>
              <a:ext uri="{FF2B5EF4-FFF2-40B4-BE49-F238E27FC236}">
                <a16:creationId xmlns:a16="http://schemas.microsoft.com/office/drawing/2014/main" id="{D8722C52-9CB4-45C1-82EB-9196F64DC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9631" y="1235756"/>
            <a:ext cx="2032000" cy="1117600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1" name="Rettangolo: Angoli arrotondati 30">
            <a:extLst>
              <a:ext uri="{FF2B5EF4-FFF2-40B4-BE49-F238E27FC236}">
                <a16:creationId xmlns:a16="http://schemas.microsoft.com/office/drawing/2014/main" id="{B1FC803C-5FC7-4A18-BA6E-5DBD33A7F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9631" y="2832238"/>
            <a:ext cx="2032000" cy="1117600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2" name="Rettangolo: Angoli arrotondati 31">
            <a:extLst>
              <a:ext uri="{FF2B5EF4-FFF2-40B4-BE49-F238E27FC236}">
                <a16:creationId xmlns:a16="http://schemas.microsoft.com/office/drawing/2014/main" id="{07433DA3-7C45-4A76-A8BA-7C9E688B7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9631" y="4428720"/>
            <a:ext cx="2032000" cy="1117600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E5A95B40-5207-47C4-80D3-12F9AAE78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04800" y="666751"/>
            <a:ext cx="12527730" cy="5695950"/>
            <a:chOff x="1250950" y="914400"/>
            <a:chExt cx="6398080" cy="2908996"/>
          </a:xfrm>
          <a:effectLst/>
        </p:grpSpPr>
        <p:sp>
          <p:nvSpPr>
            <p:cNvPr id="19" name="Rettangolo arrotondato 22">
              <a:extLst>
                <a:ext uri="{FF2B5EF4-FFF2-40B4-BE49-F238E27FC236}">
                  <a16:creationId xmlns:a16="http://schemas.microsoft.com/office/drawing/2014/main" id="{C1454E1C-BFBC-4A22-856A-E784DC9F0092}"/>
                </a:ext>
              </a:extLst>
            </p:cNvPr>
            <p:cNvSpPr/>
            <p:nvPr/>
          </p:nvSpPr>
          <p:spPr>
            <a:xfrm>
              <a:off x="1257299" y="3740139"/>
              <a:ext cx="6391731" cy="8325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20" name="Rettangolo con angoli arrotondati sullo stesso lato 23">
              <a:extLst>
                <a:ext uri="{FF2B5EF4-FFF2-40B4-BE49-F238E27FC236}">
                  <a16:creationId xmlns:a16="http://schemas.microsoft.com/office/drawing/2014/main" id="{26DAC503-35EF-4C7A-98E1-7C2E500B299D}"/>
                </a:ext>
              </a:extLst>
            </p:cNvPr>
            <p:cNvSpPr/>
            <p:nvPr/>
          </p:nvSpPr>
          <p:spPr>
            <a:xfrm>
              <a:off x="2209800" y="914400"/>
              <a:ext cx="4605211" cy="2757714"/>
            </a:xfrm>
            <a:prstGeom prst="round2SameRect">
              <a:avLst>
                <a:gd name="adj1" fmla="val 5842"/>
                <a:gd name="adj2" fmla="val 0"/>
              </a:avLst>
            </a:prstGeom>
            <a:gradFill>
              <a:gsLst>
                <a:gs pos="0">
                  <a:schemeClr val="tx1"/>
                </a:gs>
                <a:gs pos="5000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ln w="38100">
              <a:gradFill flip="none" rotWithShape="1">
                <a:gsLst>
                  <a:gs pos="0">
                    <a:schemeClr val="bg1">
                      <a:lumMod val="79000"/>
                    </a:schemeClr>
                  </a:gs>
                  <a:gs pos="100000">
                    <a:schemeClr val="bg1">
                      <a:lumMod val="87000"/>
                    </a:schemeClr>
                  </a:gs>
                  <a:gs pos="51000">
                    <a:schemeClr val="bg1">
                      <a:lumMod val="95000"/>
                    </a:schemeClr>
                  </a:gs>
                </a:gsLst>
                <a:lin ang="13500000" scaled="1"/>
                <a:tileRect/>
              </a:gradFill>
            </a:ln>
            <a:effectLst/>
            <a:scene3d>
              <a:camera prst="orthographicFront"/>
              <a:lightRig rig="threePt" dir="t"/>
            </a:scene3d>
            <a:sp3d>
              <a:bevelT w="50800" h="508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6953BCE3-CE7E-43A5-9A5C-DE2189790136}"/>
                </a:ext>
              </a:extLst>
            </p:cNvPr>
            <p:cNvSpPr/>
            <p:nvPr/>
          </p:nvSpPr>
          <p:spPr>
            <a:xfrm>
              <a:off x="2340705" y="1074057"/>
              <a:ext cx="4343400" cy="24350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C5C5411E-69A4-4222-B2CF-3312C24728B1}"/>
                </a:ext>
              </a:extLst>
            </p:cNvPr>
            <p:cNvSpPr/>
            <p:nvPr/>
          </p:nvSpPr>
          <p:spPr>
            <a:xfrm>
              <a:off x="1257299" y="3659415"/>
              <a:ext cx="6391729" cy="12541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63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AA43DFE1-83F6-43B2-93D7-B7EBB773F982}"/>
                </a:ext>
              </a:extLst>
            </p:cNvPr>
            <p:cNvCxnSpPr/>
            <p:nvPr/>
          </p:nvCxnSpPr>
          <p:spPr>
            <a:xfrm>
              <a:off x="1250950" y="3775402"/>
              <a:ext cx="6391729" cy="0"/>
            </a:xfrm>
            <a:prstGeom prst="line">
              <a:avLst/>
            </a:prstGeom>
            <a:ln w="31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83000"/>
                      <a:alpha val="46000"/>
                    </a:schemeClr>
                  </a:gs>
                </a:gsLst>
                <a:lin ang="10800000" scaled="1"/>
                <a:tileRect/>
              </a:gradFill>
            </a:ln>
            <a:effectLst>
              <a:outerShdw blurRad="12700" dir="5400000" algn="t" rotWithShape="0">
                <a:schemeClr val="bg1">
                  <a:lumMod val="75000"/>
                  <a:alpha val="64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ttangolo arrotondato 27">
              <a:extLst>
                <a:ext uri="{FF2B5EF4-FFF2-40B4-BE49-F238E27FC236}">
                  <a16:creationId xmlns:a16="http://schemas.microsoft.com/office/drawing/2014/main" id="{3D1BE8A8-DA1B-423B-9829-BFA00D53EEEB}"/>
                </a:ext>
              </a:extLst>
            </p:cNvPr>
            <p:cNvSpPr/>
            <p:nvPr/>
          </p:nvSpPr>
          <p:spPr>
            <a:xfrm>
              <a:off x="7085489" y="3730171"/>
              <a:ext cx="267654" cy="3657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25" name="Rettangolo con un angolo arrotondato 28">
              <a:extLst>
                <a:ext uri="{FF2B5EF4-FFF2-40B4-BE49-F238E27FC236}">
                  <a16:creationId xmlns:a16="http://schemas.microsoft.com/office/drawing/2014/main" id="{848914F0-4B71-4120-8AAC-B1AC18F5E0D0}"/>
                </a:ext>
              </a:extLst>
            </p:cNvPr>
            <p:cNvSpPr/>
            <p:nvPr/>
          </p:nvSpPr>
          <p:spPr>
            <a:xfrm rot="10800000" flipH="1">
              <a:off x="7366908" y="3659414"/>
              <a:ext cx="282121" cy="163982"/>
            </a:xfrm>
            <a:prstGeom prst="round1Rect">
              <a:avLst>
                <a:gd name="adj" fmla="val 21302"/>
              </a:avLst>
            </a:prstGeom>
            <a:gradFill>
              <a:gsLst>
                <a:gs pos="0">
                  <a:schemeClr val="bg1">
                    <a:alpha val="64000"/>
                  </a:schemeClr>
                </a:gs>
                <a:gs pos="100000">
                  <a:schemeClr val="bg1">
                    <a:lumMod val="83000"/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26" name="Rettangolo con un angolo arrotondato 29">
              <a:extLst>
                <a:ext uri="{FF2B5EF4-FFF2-40B4-BE49-F238E27FC236}">
                  <a16:creationId xmlns:a16="http://schemas.microsoft.com/office/drawing/2014/main" id="{9C0D9DD6-12DD-4898-ACA1-6EA3DAB989C9}"/>
                </a:ext>
              </a:extLst>
            </p:cNvPr>
            <p:cNvSpPr/>
            <p:nvPr/>
          </p:nvSpPr>
          <p:spPr>
            <a:xfrm rot="10800000">
              <a:off x="1257295" y="3659414"/>
              <a:ext cx="282121" cy="163982"/>
            </a:xfrm>
            <a:prstGeom prst="round1Rect">
              <a:avLst>
                <a:gd name="adj" fmla="val 21302"/>
              </a:avLst>
            </a:prstGeom>
            <a:gradFill>
              <a:gsLst>
                <a:gs pos="0">
                  <a:schemeClr val="bg1">
                    <a:alpha val="27000"/>
                  </a:schemeClr>
                </a:gs>
                <a:gs pos="100000">
                  <a:schemeClr val="bg1">
                    <a:lumMod val="83000"/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27" name="Rettangolo con angoli arrotondati sullo stesso lato 30">
              <a:extLst>
                <a:ext uri="{FF2B5EF4-FFF2-40B4-BE49-F238E27FC236}">
                  <a16:creationId xmlns:a16="http://schemas.microsoft.com/office/drawing/2014/main" id="{42757DC2-305F-4D2D-8A0C-0E58CA723687}"/>
                </a:ext>
              </a:extLst>
            </p:cNvPr>
            <p:cNvSpPr/>
            <p:nvPr/>
          </p:nvSpPr>
          <p:spPr>
            <a:xfrm rot="10800000">
              <a:off x="3931784" y="3672340"/>
              <a:ext cx="1042761" cy="67696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innerShdw blurRad="254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28" name="Rettangolo con angoli arrotondati sullo stesso lato 19">
              <a:extLst>
                <a:ext uri="{FF2B5EF4-FFF2-40B4-BE49-F238E27FC236}">
                  <a16:creationId xmlns:a16="http://schemas.microsoft.com/office/drawing/2014/main" id="{D78F18D8-4B90-4730-99AA-0BF8CCFDA4EE}"/>
                </a:ext>
              </a:extLst>
            </p:cNvPr>
            <p:cNvSpPr/>
            <p:nvPr/>
          </p:nvSpPr>
          <p:spPr>
            <a:xfrm>
              <a:off x="4574594" y="914400"/>
              <a:ext cx="2240418" cy="2757714"/>
            </a:xfrm>
            <a:custGeom>
              <a:avLst/>
              <a:gdLst>
                <a:gd name="connsiteX0" fmla="*/ 161106 w 4605211"/>
                <a:gd name="connsiteY0" fmla="*/ 0 h 2757714"/>
                <a:gd name="connsiteX1" fmla="*/ 4444105 w 4605211"/>
                <a:gd name="connsiteY1" fmla="*/ 0 h 2757714"/>
                <a:gd name="connsiteX2" fmla="*/ 4605211 w 4605211"/>
                <a:gd name="connsiteY2" fmla="*/ 161106 h 2757714"/>
                <a:gd name="connsiteX3" fmla="*/ 4605211 w 4605211"/>
                <a:gd name="connsiteY3" fmla="*/ 2757714 h 2757714"/>
                <a:gd name="connsiteX4" fmla="*/ 4605211 w 4605211"/>
                <a:gd name="connsiteY4" fmla="*/ 2757714 h 2757714"/>
                <a:gd name="connsiteX5" fmla="*/ 0 w 4605211"/>
                <a:gd name="connsiteY5" fmla="*/ 2757714 h 2757714"/>
                <a:gd name="connsiteX6" fmla="*/ 0 w 4605211"/>
                <a:gd name="connsiteY6" fmla="*/ 2757714 h 2757714"/>
                <a:gd name="connsiteX7" fmla="*/ 0 w 4605211"/>
                <a:gd name="connsiteY7" fmla="*/ 161106 h 2757714"/>
                <a:gd name="connsiteX8" fmla="*/ 161106 w 4605211"/>
                <a:gd name="connsiteY8" fmla="*/ 0 h 2757714"/>
                <a:gd name="connsiteX0" fmla="*/ 161106 w 4605211"/>
                <a:gd name="connsiteY0" fmla="*/ 0 h 2757714"/>
                <a:gd name="connsiteX1" fmla="*/ 4444105 w 4605211"/>
                <a:gd name="connsiteY1" fmla="*/ 0 h 2757714"/>
                <a:gd name="connsiteX2" fmla="*/ 4605211 w 4605211"/>
                <a:gd name="connsiteY2" fmla="*/ 161106 h 2757714"/>
                <a:gd name="connsiteX3" fmla="*/ 4605211 w 4605211"/>
                <a:gd name="connsiteY3" fmla="*/ 2757714 h 2757714"/>
                <a:gd name="connsiteX4" fmla="*/ 4605211 w 4605211"/>
                <a:gd name="connsiteY4" fmla="*/ 2757714 h 2757714"/>
                <a:gd name="connsiteX5" fmla="*/ 0 w 4605211"/>
                <a:gd name="connsiteY5" fmla="*/ 2757714 h 2757714"/>
                <a:gd name="connsiteX6" fmla="*/ 0 w 4605211"/>
                <a:gd name="connsiteY6" fmla="*/ 161106 h 2757714"/>
                <a:gd name="connsiteX7" fmla="*/ 161106 w 4605211"/>
                <a:gd name="connsiteY7" fmla="*/ 0 h 2757714"/>
                <a:gd name="connsiteX0" fmla="*/ 161106 w 4605211"/>
                <a:gd name="connsiteY0" fmla="*/ 0 h 2757714"/>
                <a:gd name="connsiteX1" fmla="*/ 4444105 w 4605211"/>
                <a:gd name="connsiteY1" fmla="*/ 0 h 2757714"/>
                <a:gd name="connsiteX2" fmla="*/ 4605211 w 4605211"/>
                <a:gd name="connsiteY2" fmla="*/ 161106 h 2757714"/>
                <a:gd name="connsiteX3" fmla="*/ 4605211 w 4605211"/>
                <a:gd name="connsiteY3" fmla="*/ 2757714 h 2757714"/>
                <a:gd name="connsiteX4" fmla="*/ 4605211 w 4605211"/>
                <a:gd name="connsiteY4" fmla="*/ 2757714 h 2757714"/>
                <a:gd name="connsiteX5" fmla="*/ 0 w 4605211"/>
                <a:gd name="connsiteY5" fmla="*/ 2757714 h 2757714"/>
                <a:gd name="connsiteX6" fmla="*/ 0 w 4605211"/>
                <a:gd name="connsiteY6" fmla="*/ 161106 h 2757714"/>
                <a:gd name="connsiteX7" fmla="*/ 161106 w 4605211"/>
                <a:gd name="connsiteY7" fmla="*/ 0 h 2757714"/>
                <a:gd name="connsiteX0" fmla="*/ 161106 w 4605211"/>
                <a:gd name="connsiteY0" fmla="*/ 0 h 2757714"/>
                <a:gd name="connsiteX1" fmla="*/ 4444105 w 4605211"/>
                <a:gd name="connsiteY1" fmla="*/ 0 h 2757714"/>
                <a:gd name="connsiteX2" fmla="*/ 4605211 w 4605211"/>
                <a:gd name="connsiteY2" fmla="*/ 161106 h 2757714"/>
                <a:gd name="connsiteX3" fmla="*/ 4605211 w 4605211"/>
                <a:gd name="connsiteY3" fmla="*/ 2757714 h 2757714"/>
                <a:gd name="connsiteX4" fmla="*/ 4605211 w 4605211"/>
                <a:gd name="connsiteY4" fmla="*/ 2757714 h 2757714"/>
                <a:gd name="connsiteX5" fmla="*/ 0 w 4605211"/>
                <a:gd name="connsiteY5" fmla="*/ 2757714 h 2757714"/>
                <a:gd name="connsiteX6" fmla="*/ 161106 w 4605211"/>
                <a:gd name="connsiteY6" fmla="*/ 0 h 2757714"/>
                <a:gd name="connsiteX0" fmla="*/ 3755206 w 4605211"/>
                <a:gd name="connsiteY0" fmla="*/ 0 h 2757714"/>
                <a:gd name="connsiteX1" fmla="*/ 4444105 w 4605211"/>
                <a:gd name="connsiteY1" fmla="*/ 0 h 2757714"/>
                <a:gd name="connsiteX2" fmla="*/ 4605211 w 4605211"/>
                <a:gd name="connsiteY2" fmla="*/ 161106 h 2757714"/>
                <a:gd name="connsiteX3" fmla="*/ 4605211 w 4605211"/>
                <a:gd name="connsiteY3" fmla="*/ 2757714 h 2757714"/>
                <a:gd name="connsiteX4" fmla="*/ 4605211 w 4605211"/>
                <a:gd name="connsiteY4" fmla="*/ 2757714 h 2757714"/>
                <a:gd name="connsiteX5" fmla="*/ 0 w 4605211"/>
                <a:gd name="connsiteY5" fmla="*/ 2757714 h 2757714"/>
                <a:gd name="connsiteX6" fmla="*/ 3755206 w 4605211"/>
                <a:gd name="connsiteY6" fmla="*/ 0 h 2757714"/>
                <a:gd name="connsiteX0" fmla="*/ 1735906 w 2585911"/>
                <a:gd name="connsiteY0" fmla="*/ 0 h 2757714"/>
                <a:gd name="connsiteX1" fmla="*/ 2424805 w 2585911"/>
                <a:gd name="connsiteY1" fmla="*/ 0 h 2757714"/>
                <a:gd name="connsiteX2" fmla="*/ 2585911 w 2585911"/>
                <a:gd name="connsiteY2" fmla="*/ 161106 h 2757714"/>
                <a:gd name="connsiteX3" fmla="*/ 2585911 w 2585911"/>
                <a:gd name="connsiteY3" fmla="*/ 2757714 h 2757714"/>
                <a:gd name="connsiteX4" fmla="*/ 2585911 w 2585911"/>
                <a:gd name="connsiteY4" fmla="*/ 2757714 h 2757714"/>
                <a:gd name="connsiteX5" fmla="*/ 0 w 2585911"/>
                <a:gd name="connsiteY5" fmla="*/ 2732314 h 2757714"/>
                <a:gd name="connsiteX6" fmla="*/ 1735906 w 2585911"/>
                <a:gd name="connsiteY6" fmla="*/ 0 h 2757714"/>
                <a:gd name="connsiteX0" fmla="*/ 1147198 w 1997203"/>
                <a:gd name="connsiteY0" fmla="*/ 0 h 2757714"/>
                <a:gd name="connsiteX1" fmla="*/ 1836097 w 1997203"/>
                <a:gd name="connsiteY1" fmla="*/ 0 h 2757714"/>
                <a:gd name="connsiteX2" fmla="*/ 1997203 w 1997203"/>
                <a:gd name="connsiteY2" fmla="*/ 161106 h 2757714"/>
                <a:gd name="connsiteX3" fmla="*/ 1997203 w 1997203"/>
                <a:gd name="connsiteY3" fmla="*/ 2757714 h 2757714"/>
                <a:gd name="connsiteX4" fmla="*/ 1997203 w 1997203"/>
                <a:gd name="connsiteY4" fmla="*/ 2757714 h 2757714"/>
                <a:gd name="connsiteX5" fmla="*/ 0 w 1997203"/>
                <a:gd name="connsiteY5" fmla="*/ 2732314 h 2757714"/>
                <a:gd name="connsiteX6" fmla="*/ 1147198 w 1997203"/>
                <a:gd name="connsiteY6" fmla="*/ 0 h 275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7203" h="2757714">
                  <a:moveTo>
                    <a:pt x="1147198" y="0"/>
                  </a:moveTo>
                  <a:lnTo>
                    <a:pt x="1836097" y="0"/>
                  </a:lnTo>
                  <a:cubicBezTo>
                    <a:pt x="1925073" y="0"/>
                    <a:pt x="1997203" y="72130"/>
                    <a:pt x="1997203" y="161106"/>
                  </a:cubicBezTo>
                  <a:lnTo>
                    <a:pt x="1997203" y="2757714"/>
                  </a:lnTo>
                  <a:lnTo>
                    <a:pt x="1997203" y="2757714"/>
                  </a:lnTo>
                  <a:lnTo>
                    <a:pt x="0" y="2732314"/>
                  </a:lnTo>
                  <a:lnTo>
                    <a:pt x="1147198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chemeClr val="bg1">
                    <a:alpha val="1000"/>
                  </a:schemeClr>
                </a:gs>
                <a:gs pos="100000">
                  <a:schemeClr val="bg1">
                    <a:alpha val="32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33" name="Ovale 32">
            <a:extLst>
              <a:ext uri="{FF2B5EF4-FFF2-40B4-BE49-F238E27FC236}">
                <a16:creationId xmlns:a16="http://schemas.microsoft.com/office/drawing/2014/main" id="{B8C39A2F-EB98-421A-9196-A1F82FA0C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6403" y="1329942"/>
            <a:ext cx="929228" cy="92922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B0BABAAE-D145-4E69-9C95-2BF9E7E8DB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6403" y="2926424"/>
            <a:ext cx="929228" cy="92922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E3EAFB8C-B68B-4DDE-875A-CD4EB5E2A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6403" y="4522906"/>
            <a:ext cx="929228" cy="92922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36" name="Gruppo 35" descr="Si tratta di un'icona di tre caselle. ">
            <a:extLst>
              <a:ext uri="{FF2B5EF4-FFF2-40B4-BE49-F238E27FC236}">
                <a16:creationId xmlns:a16="http://schemas.microsoft.com/office/drawing/2014/main" id="{A5340DAF-B574-4E29-BCFD-75116FFA2F8E}"/>
              </a:ext>
            </a:extLst>
          </p:cNvPr>
          <p:cNvGrpSpPr/>
          <p:nvPr/>
        </p:nvGrpSpPr>
        <p:grpSpPr>
          <a:xfrm>
            <a:off x="1247178" y="4814641"/>
            <a:ext cx="347678" cy="345758"/>
            <a:chOff x="5465763" y="3068638"/>
            <a:chExt cx="287337" cy="285750"/>
          </a:xfrm>
          <a:solidFill>
            <a:srgbClr val="7F7F7F"/>
          </a:solidFill>
        </p:grpSpPr>
        <p:sp>
          <p:nvSpPr>
            <p:cNvPr id="37" name="Figura a mano libera 617">
              <a:extLst>
                <a:ext uri="{FF2B5EF4-FFF2-40B4-BE49-F238E27FC236}">
                  <a16:creationId xmlns:a16="http://schemas.microsoft.com/office/drawing/2014/main" id="{560F0304-DB18-4871-9394-DA353CAE4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8" name="Figura a mano libera 618">
              <a:extLst>
                <a:ext uri="{FF2B5EF4-FFF2-40B4-BE49-F238E27FC236}">
                  <a16:creationId xmlns:a16="http://schemas.microsoft.com/office/drawing/2014/main" id="{F24D198E-92D9-4A19-8B75-61FB0D9B1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9" name="Figura a mano libera 619">
              <a:extLst>
                <a:ext uri="{FF2B5EF4-FFF2-40B4-BE49-F238E27FC236}">
                  <a16:creationId xmlns:a16="http://schemas.microsoft.com/office/drawing/2014/main" id="{3B0BF256-8DAA-4CDF-8652-6DCD8C79F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0" name="Figura a mano libera 620">
              <a:extLst>
                <a:ext uri="{FF2B5EF4-FFF2-40B4-BE49-F238E27FC236}">
                  <a16:creationId xmlns:a16="http://schemas.microsoft.com/office/drawing/2014/main" id="{686DAC32-9C84-4DC9-88C6-7E85E274D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1" name="Figura a mano libera 621">
              <a:extLst>
                <a:ext uri="{FF2B5EF4-FFF2-40B4-BE49-F238E27FC236}">
                  <a16:creationId xmlns:a16="http://schemas.microsoft.com/office/drawing/2014/main" id="{433A1745-F3E6-4D9F-AE78-D0669E736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2" name="Figura a mano libera 622">
              <a:extLst>
                <a:ext uri="{FF2B5EF4-FFF2-40B4-BE49-F238E27FC236}">
                  <a16:creationId xmlns:a16="http://schemas.microsoft.com/office/drawing/2014/main" id="{CF743A6A-34E4-4283-A2FA-73DA2A8E7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3" name="Figura a mano libera 623">
              <a:extLst>
                <a:ext uri="{FF2B5EF4-FFF2-40B4-BE49-F238E27FC236}">
                  <a16:creationId xmlns:a16="http://schemas.microsoft.com/office/drawing/2014/main" id="{EE7D9486-123C-45C9-BDB3-DA00258A9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4" name="Figura a mano libera 624">
              <a:extLst>
                <a:ext uri="{FF2B5EF4-FFF2-40B4-BE49-F238E27FC236}">
                  <a16:creationId xmlns:a16="http://schemas.microsoft.com/office/drawing/2014/main" id="{B5DFBDB0-3DFF-4D8F-BEC2-904636867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5" name="Figura a mano libera 625">
              <a:extLst>
                <a:ext uri="{FF2B5EF4-FFF2-40B4-BE49-F238E27FC236}">
                  <a16:creationId xmlns:a16="http://schemas.microsoft.com/office/drawing/2014/main" id="{94374C16-9B1D-4DD6-A4B6-930D71F94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grpSp>
        <p:nvGrpSpPr>
          <p:cNvPr id="46" name="Gruppo 45" descr="Questa è un icona di uno scudo. ">
            <a:extLst>
              <a:ext uri="{FF2B5EF4-FFF2-40B4-BE49-F238E27FC236}">
                <a16:creationId xmlns:a16="http://schemas.microsoft.com/office/drawing/2014/main" id="{B734B159-E7DC-4D75-9BE6-B7C7C24BB9DF}"/>
              </a:ext>
            </a:extLst>
          </p:cNvPr>
          <p:cNvGrpSpPr/>
          <p:nvPr/>
        </p:nvGrpSpPr>
        <p:grpSpPr>
          <a:xfrm>
            <a:off x="1275991" y="3220080"/>
            <a:ext cx="290052" cy="341916"/>
            <a:chOff x="2627313" y="3071813"/>
            <a:chExt cx="239713" cy="282575"/>
          </a:xfrm>
          <a:solidFill>
            <a:srgbClr val="404040"/>
          </a:solidFill>
        </p:grpSpPr>
        <p:sp>
          <p:nvSpPr>
            <p:cNvPr id="47" name="Figura a mano libera 747">
              <a:extLst>
                <a:ext uri="{FF2B5EF4-FFF2-40B4-BE49-F238E27FC236}">
                  <a16:creationId xmlns:a16="http://schemas.microsoft.com/office/drawing/2014/main" id="{DA05B168-1E9F-4460-A1FD-380F7A803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3071813"/>
              <a:ext cx="115888" cy="125413"/>
            </a:xfrm>
            <a:custGeom>
              <a:avLst/>
              <a:gdLst>
                <a:gd name="T0" fmla="*/ 352 w 361"/>
                <a:gd name="T1" fmla="*/ 21 h 396"/>
                <a:gd name="T2" fmla="*/ 347 w 361"/>
                <a:gd name="T3" fmla="*/ 20 h 396"/>
                <a:gd name="T4" fmla="*/ 343 w 361"/>
                <a:gd name="T5" fmla="*/ 20 h 396"/>
                <a:gd name="T6" fmla="*/ 339 w 361"/>
                <a:gd name="T7" fmla="*/ 22 h 396"/>
                <a:gd name="T8" fmla="*/ 336 w 361"/>
                <a:gd name="T9" fmla="*/ 24 h 396"/>
                <a:gd name="T10" fmla="*/ 321 w 361"/>
                <a:gd name="T11" fmla="*/ 39 h 396"/>
                <a:gd name="T12" fmla="*/ 305 w 361"/>
                <a:gd name="T13" fmla="*/ 51 h 396"/>
                <a:gd name="T14" fmla="*/ 290 w 361"/>
                <a:gd name="T15" fmla="*/ 61 h 396"/>
                <a:gd name="T16" fmla="*/ 273 w 361"/>
                <a:gd name="T17" fmla="*/ 68 h 396"/>
                <a:gd name="T18" fmla="*/ 256 w 361"/>
                <a:gd name="T19" fmla="*/ 74 h 396"/>
                <a:gd name="T20" fmla="*/ 238 w 361"/>
                <a:gd name="T21" fmla="*/ 78 h 396"/>
                <a:gd name="T22" fmla="*/ 218 w 361"/>
                <a:gd name="T23" fmla="*/ 80 h 396"/>
                <a:gd name="T24" fmla="*/ 195 w 361"/>
                <a:gd name="T25" fmla="*/ 80 h 396"/>
                <a:gd name="T26" fmla="*/ 181 w 361"/>
                <a:gd name="T27" fmla="*/ 80 h 396"/>
                <a:gd name="T28" fmla="*/ 167 w 361"/>
                <a:gd name="T29" fmla="*/ 79 h 396"/>
                <a:gd name="T30" fmla="*/ 153 w 361"/>
                <a:gd name="T31" fmla="*/ 77 h 396"/>
                <a:gd name="T32" fmla="*/ 139 w 361"/>
                <a:gd name="T33" fmla="*/ 75 h 396"/>
                <a:gd name="T34" fmla="*/ 125 w 361"/>
                <a:gd name="T35" fmla="*/ 71 h 396"/>
                <a:gd name="T36" fmla="*/ 112 w 361"/>
                <a:gd name="T37" fmla="*/ 67 h 396"/>
                <a:gd name="T38" fmla="*/ 99 w 361"/>
                <a:gd name="T39" fmla="*/ 63 h 396"/>
                <a:gd name="T40" fmla="*/ 86 w 361"/>
                <a:gd name="T41" fmla="*/ 58 h 396"/>
                <a:gd name="T42" fmla="*/ 73 w 361"/>
                <a:gd name="T43" fmla="*/ 52 h 396"/>
                <a:gd name="T44" fmla="*/ 60 w 361"/>
                <a:gd name="T45" fmla="*/ 46 h 396"/>
                <a:gd name="T46" fmla="*/ 48 w 361"/>
                <a:gd name="T47" fmla="*/ 39 h 396"/>
                <a:gd name="T48" fmla="*/ 38 w 361"/>
                <a:gd name="T49" fmla="*/ 32 h 396"/>
                <a:gd name="T50" fmla="*/ 27 w 361"/>
                <a:gd name="T51" fmla="*/ 24 h 396"/>
                <a:gd name="T52" fmla="*/ 17 w 361"/>
                <a:gd name="T53" fmla="*/ 17 h 396"/>
                <a:gd name="T54" fmla="*/ 7 w 361"/>
                <a:gd name="T55" fmla="*/ 8 h 396"/>
                <a:gd name="T56" fmla="*/ 0 w 361"/>
                <a:gd name="T57" fmla="*/ 0 h 396"/>
                <a:gd name="T58" fmla="*/ 0 w 361"/>
                <a:gd name="T59" fmla="*/ 396 h 396"/>
                <a:gd name="T60" fmla="*/ 361 w 361"/>
                <a:gd name="T61" fmla="*/ 396 h 396"/>
                <a:gd name="T62" fmla="*/ 361 w 361"/>
                <a:gd name="T63" fmla="*/ 35 h 396"/>
                <a:gd name="T64" fmla="*/ 360 w 361"/>
                <a:gd name="T65" fmla="*/ 31 h 396"/>
                <a:gd name="T66" fmla="*/ 358 w 361"/>
                <a:gd name="T67" fmla="*/ 26 h 396"/>
                <a:gd name="T68" fmla="*/ 356 w 361"/>
                <a:gd name="T69" fmla="*/ 23 h 396"/>
                <a:gd name="T70" fmla="*/ 352 w 361"/>
                <a:gd name="T71" fmla="*/ 2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1" h="396">
                  <a:moveTo>
                    <a:pt x="352" y="21"/>
                  </a:moveTo>
                  <a:lnTo>
                    <a:pt x="347" y="20"/>
                  </a:lnTo>
                  <a:lnTo>
                    <a:pt x="343" y="20"/>
                  </a:lnTo>
                  <a:lnTo>
                    <a:pt x="339" y="22"/>
                  </a:lnTo>
                  <a:lnTo>
                    <a:pt x="336" y="24"/>
                  </a:lnTo>
                  <a:lnTo>
                    <a:pt x="321" y="39"/>
                  </a:lnTo>
                  <a:lnTo>
                    <a:pt x="305" y="51"/>
                  </a:lnTo>
                  <a:lnTo>
                    <a:pt x="290" y="61"/>
                  </a:lnTo>
                  <a:lnTo>
                    <a:pt x="273" y="68"/>
                  </a:lnTo>
                  <a:lnTo>
                    <a:pt x="256" y="74"/>
                  </a:lnTo>
                  <a:lnTo>
                    <a:pt x="238" y="78"/>
                  </a:lnTo>
                  <a:lnTo>
                    <a:pt x="218" y="80"/>
                  </a:lnTo>
                  <a:lnTo>
                    <a:pt x="195" y="80"/>
                  </a:lnTo>
                  <a:lnTo>
                    <a:pt x="181" y="80"/>
                  </a:lnTo>
                  <a:lnTo>
                    <a:pt x="167" y="79"/>
                  </a:lnTo>
                  <a:lnTo>
                    <a:pt x="153" y="77"/>
                  </a:lnTo>
                  <a:lnTo>
                    <a:pt x="139" y="75"/>
                  </a:lnTo>
                  <a:lnTo>
                    <a:pt x="125" y="71"/>
                  </a:lnTo>
                  <a:lnTo>
                    <a:pt x="112" y="67"/>
                  </a:lnTo>
                  <a:lnTo>
                    <a:pt x="99" y="63"/>
                  </a:lnTo>
                  <a:lnTo>
                    <a:pt x="86" y="58"/>
                  </a:lnTo>
                  <a:lnTo>
                    <a:pt x="73" y="52"/>
                  </a:lnTo>
                  <a:lnTo>
                    <a:pt x="60" y="46"/>
                  </a:lnTo>
                  <a:lnTo>
                    <a:pt x="48" y="39"/>
                  </a:lnTo>
                  <a:lnTo>
                    <a:pt x="38" y="32"/>
                  </a:lnTo>
                  <a:lnTo>
                    <a:pt x="27" y="24"/>
                  </a:lnTo>
                  <a:lnTo>
                    <a:pt x="17" y="17"/>
                  </a:lnTo>
                  <a:lnTo>
                    <a:pt x="7" y="8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361" y="396"/>
                  </a:lnTo>
                  <a:lnTo>
                    <a:pt x="361" y="35"/>
                  </a:lnTo>
                  <a:lnTo>
                    <a:pt x="360" y="31"/>
                  </a:lnTo>
                  <a:lnTo>
                    <a:pt x="358" y="26"/>
                  </a:lnTo>
                  <a:lnTo>
                    <a:pt x="356" y="23"/>
                  </a:lnTo>
                  <a:lnTo>
                    <a:pt x="352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8" name="Figura a mano libera 748">
              <a:extLst>
                <a:ext uri="{FF2B5EF4-FFF2-40B4-BE49-F238E27FC236}">
                  <a16:creationId xmlns:a16="http://schemas.microsoft.com/office/drawing/2014/main" id="{9E7D57B1-B4D4-414C-A0D8-33BDD029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3206750"/>
              <a:ext cx="114300" cy="147638"/>
            </a:xfrm>
            <a:custGeom>
              <a:avLst/>
              <a:gdLst>
                <a:gd name="T0" fmla="*/ 0 w 361"/>
                <a:gd name="T1" fmla="*/ 152 h 464"/>
                <a:gd name="T2" fmla="*/ 0 w 361"/>
                <a:gd name="T3" fmla="*/ 153 h 464"/>
                <a:gd name="T4" fmla="*/ 0 w 361"/>
                <a:gd name="T5" fmla="*/ 154 h 464"/>
                <a:gd name="T6" fmla="*/ 3 w 361"/>
                <a:gd name="T7" fmla="*/ 166 h 464"/>
                <a:gd name="T8" fmla="*/ 12 w 361"/>
                <a:gd name="T9" fmla="*/ 192 h 464"/>
                <a:gd name="T10" fmla="*/ 20 w 361"/>
                <a:gd name="T11" fmla="*/ 211 h 464"/>
                <a:gd name="T12" fmla="*/ 31 w 361"/>
                <a:gd name="T13" fmla="*/ 231 h 464"/>
                <a:gd name="T14" fmla="*/ 45 w 361"/>
                <a:gd name="T15" fmla="*/ 253 h 464"/>
                <a:gd name="T16" fmla="*/ 61 w 361"/>
                <a:gd name="T17" fmla="*/ 277 h 464"/>
                <a:gd name="T18" fmla="*/ 71 w 361"/>
                <a:gd name="T19" fmla="*/ 289 h 464"/>
                <a:gd name="T20" fmla="*/ 82 w 361"/>
                <a:gd name="T21" fmla="*/ 302 h 464"/>
                <a:gd name="T22" fmla="*/ 94 w 361"/>
                <a:gd name="T23" fmla="*/ 314 h 464"/>
                <a:gd name="T24" fmla="*/ 107 w 361"/>
                <a:gd name="T25" fmla="*/ 327 h 464"/>
                <a:gd name="T26" fmla="*/ 121 w 361"/>
                <a:gd name="T27" fmla="*/ 339 h 464"/>
                <a:gd name="T28" fmla="*/ 136 w 361"/>
                <a:gd name="T29" fmla="*/ 352 h 464"/>
                <a:gd name="T30" fmla="*/ 152 w 361"/>
                <a:gd name="T31" fmla="*/ 364 h 464"/>
                <a:gd name="T32" fmla="*/ 170 w 361"/>
                <a:gd name="T33" fmla="*/ 377 h 464"/>
                <a:gd name="T34" fmla="*/ 188 w 361"/>
                <a:gd name="T35" fmla="*/ 389 h 464"/>
                <a:gd name="T36" fmla="*/ 209 w 361"/>
                <a:gd name="T37" fmla="*/ 401 h 464"/>
                <a:gd name="T38" fmla="*/ 230 w 361"/>
                <a:gd name="T39" fmla="*/ 412 h 464"/>
                <a:gd name="T40" fmla="*/ 254 w 361"/>
                <a:gd name="T41" fmla="*/ 423 h 464"/>
                <a:gd name="T42" fmla="*/ 278 w 361"/>
                <a:gd name="T43" fmla="*/ 434 h 464"/>
                <a:gd name="T44" fmla="*/ 304 w 361"/>
                <a:gd name="T45" fmla="*/ 445 h 464"/>
                <a:gd name="T46" fmla="*/ 332 w 361"/>
                <a:gd name="T47" fmla="*/ 454 h 464"/>
                <a:gd name="T48" fmla="*/ 361 w 361"/>
                <a:gd name="T49" fmla="*/ 464 h 464"/>
                <a:gd name="T50" fmla="*/ 361 w 361"/>
                <a:gd name="T51" fmla="*/ 0 h 464"/>
                <a:gd name="T52" fmla="*/ 0 w 361"/>
                <a:gd name="T53" fmla="*/ 0 h 464"/>
                <a:gd name="T54" fmla="*/ 0 w 361"/>
                <a:gd name="T55" fmla="*/ 152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61" h="464">
                  <a:moveTo>
                    <a:pt x="0" y="152"/>
                  </a:moveTo>
                  <a:lnTo>
                    <a:pt x="0" y="153"/>
                  </a:lnTo>
                  <a:lnTo>
                    <a:pt x="0" y="154"/>
                  </a:lnTo>
                  <a:lnTo>
                    <a:pt x="3" y="166"/>
                  </a:lnTo>
                  <a:lnTo>
                    <a:pt x="12" y="192"/>
                  </a:lnTo>
                  <a:lnTo>
                    <a:pt x="20" y="211"/>
                  </a:lnTo>
                  <a:lnTo>
                    <a:pt x="31" y="231"/>
                  </a:lnTo>
                  <a:lnTo>
                    <a:pt x="45" y="253"/>
                  </a:lnTo>
                  <a:lnTo>
                    <a:pt x="61" y="277"/>
                  </a:lnTo>
                  <a:lnTo>
                    <a:pt x="71" y="289"/>
                  </a:lnTo>
                  <a:lnTo>
                    <a:pt x="82" y="302"/>
                  </a:lnTo>
                  <a:lnTo>
                    <a:pt x="94" y="314"/>
                  </a:lnTo>
                  <a:lnTo>
                    <a:pt x="107" y="327"/>
                  </a:lnTo>
                  <a:lnTo>
                    <a:pt x="121" y="339"/>
                  </a:lnTo>
                  <a:lnTo>
                    <a:pt x="136" y="352"/>
                  </a:lnTo>
                  <a:lnTo>
                    <a:pt x="152" y="364"/>
                  </a:lnTo>
                  <a:lnTo>
                    <a:pt x="170" y="377"/>
                  </a:lnTo>
                  <a:lnTo>
                    <a:pt x="188" y="389"/>
                  </a:lnTo>
                  <a:lnTo>
                    <a:pt x="209" y="401"/>
                  </a:lnTo>
                  <a:lnTo>
                    <a:pt x="230" y="412"/>
                  </a:lnTo>
                  <a:lnTo>
                    <a:pt x="254" y="423"/>
                  </a:lnTo>
                  <a:lnTo>
                    <a:pt x="278" y="434"/>
                  </a:lnTo>
                  <a:lnTo>
                    <a:pt x="304" y="445"/>
                  </a:lnTo>
                  <a:lnTo>
                    <a:pt x="332" y="454"/>
                  </a:lnTo>
                  <a:lnTo>
                    <a:pt x="361" y="464"/>
                  </a:lnTo>
                  <a:lnTo>
                    <a:pt x="361" y="0"/>
                  </a:lnTo>
                  <a:lnTo>
                    <a:pt x="0" y="0"/>
                  </a:lnTo>
                  <a:lnTo>
                    <a:pt x="0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9" name="Figura a mano libera 749">
              <a:extLst>
                <a:ext uri="{FF2B5EF4-FFF2-40B4-BE49-F238E27FC236}">
                  <a16:creationId xmlns:a16="http://schemas.microsoft.com/office/drawing/2014/main" id="{52863FE1-5CD0-43B1-947A-D15784807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3071813"/>
              <a:ext cx="114300" cy="125413"/>
            </a:xfrm>
            <a:custGeom>
              <a:avLst/>
              <a:gdLst>
                <a:gd name="T0" fmla="*/ 165 w 361"/>
                <a:gd name="T1" fmla="*/ 81 h 397"/>
                <a:gd name="T2" fmla="*/ 143 w 361"/>
                <a:gd name="T3" fmla="*/ 81 h 397"/>
                <a:gd name="T4" fmla="*/ 123 w 361"/>
                <a:gd name="T5" fmla="*/ 79 h 397"/>
                <a:gd name="T6" fmla="*/ 105 w 361"/>
                <a:gd name="T7" fmla="*/ 75 h 397"/>
                <a:gd name="T8" fmla="*/ 87 w 361"/>
                <a:gd name="T9" fmla="*/ 69 h 397"/>
                <a:gd name="T10" fmla="*/ 71 w 361"/>
                <a:gd name="T11" fmla="*/ 62 h 397"/>
                <a:gd name="T12" fmla="*/ 55 w 361"/>
                <a:gd name="T13" fmla="*/ 52 h 397"/>
                <a:gd name="T14" fmla="*/ 40 w 361"/>
                <a:gd name="T15" fmla="*/ 40 h 397"/>
                <a:gd name="T16" fmla="*/ 25 w 361"/>
                <a:gd name="T17" fmla="*/ 25 h 397"/>
                <a:gd name="T18" fmla="*/ 22 w 361"/>
                <a:gd name="T19" fmla="*/ 23 h 397"/>
                <a:gd name="T20" fmla="*/ 18 w 361"/>
                <a:gd name="T21" fmla="*/ 21 h 397"/>
                <a:gd name="T22" fmla="*/ 13 w 361"/>
                <a:gd name="T23" fmla="*/ 21 h 397"/>
                <a:gd name="T24" fmla="*/ 9 w 361"/>
                <a:gd name="T25" fmla="*/ 22 h 397"/>
                <a:gd name="T26" fmla="*/ 5 w 361"/>
                <a:gd name="T27" fmla="*/ 24 h 397"/>
                <a:gd name="T28" fmla="*/ 2 w 361"/>
                <a:gd name="T29" fmla="*/ 27 h 397"/>
                <a:gd name="T30" fmla="*/ 1 w 361"/>
                <a:gd name="T31" fmla="*/ 32 h 397"/>
                <a:gd name="T32" fmla="*/ 0 w 361"/>
                <a:gd name="T33" fmla="*/ 36 h 397"/>
                <a:gd name="T34" fmla="*/ 0 w 361"/>
                <a:gd name="T35" fmla="*/ 397 h 397"/>
                <a:gd name="T36" fmla="*/ 361 w 361"/>
                <a:gd name="T37" fmla="*/ 397 h 397"/>
                <a:gd name="T38" fmla="*/ 361 w 361"/>
                <a:gd name="T39" fmla="*/ 0 h 397"/>
                <a:gd name="T40" fmla="*/ 352 w 361"/>
                <a:gd name="T41" fmla="*/ 8 h 397"/>
                <a:gd name="T42" fmla="*/ 344 w 361"/>
                <a:gd name="T43" fmla="*/ 17 h 397"/>
                <a:gd name="T44" fmla="*/ 334 w 361"/>
                <a:gd name="T45" fmla="*/ 25 h 397"/>
                <a:gd name="T46" fmla="*/ 323 w 361"/>
                <a:gd name="T47" fmla="*/ 33 h 397"/>
                <a:gd name="T48" fmla="*/ 313 w 361"/>
                <a:gd name="T49" fmla="*/ 40 h 397"/>
                <a:gd name="T50" fmla="*/ 301 w 361"/>
                <a:gd name="T51" fmla="*/ 47 h 397"/>
                <a:gd name="T52" fmla="*/ 288 w 361"/>
                <a:gd name="T53" fmla="*/ 53 h 397"/>
                <a:gd name="T54" fmla="*/ 275 w 361"/>
                <a:gd name="T55" fmla="*/ 59 h 397"/>
                <a:gd name="T56" fmla="*/ 262 w 361"/>
                <a:gd name="T57" fmla="*/ 64 h 397"/>
                <a:gd name="T58" fmla="*/ 248 w 361"/>
                <a:gd name="T59" fmla="*/ 68 h 397"/>
                <a:gd name="T60" fmla="*/ 235 w 361"/>
                <a:gd name="T61" fmla="*/ 72 h 397"/>
                <a:gd name="T62" fmla="*/ 222 w 361"/>
                <a:gd name="T63" fmla="*/ 76 h 397"/>
                <a:gd name="T64" fmla="*/ 208 w 361"/>
                <a:gd name="T65" fmla="*/ 78 h 397"/>
                <a:gd name="T66" fmla="*/ 194 w 361"/>
                <a:gd name="T67" fmla="*/ 80 h 397"/>
                <a:gd name="T68" fmla="*/ 179 w 361"/>
                <a:gd name="T69" fmla="*/ 81 h 397"/>
                <a:gd name="T70" fmla="*/ 165 w 361"/>
                <a:gd name="T71" fmla="*/ 8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1" h="397">
                  <a:moveTo>
                    <a:pt x="165" y="81"/>
                  </a:moveTo>
                  <a:lnTo>
                    <a:pt x="143" y="81"/>
                  </a:lnTo>
                  <a:lnTo>
                    <a:pt x="123" y="79"/>
                  </a:lnTo>
                  <a:lnTo>
                    <a:pt x="105" y="75"/>
                  </a:lnTo>
                  <a:lnTo>
                    <a:pt x="87" y="69"/>
                  </a:lnTo>
                  <a:lnTo>
                    <a:pt x="71" y="62"/>
                  </a:lnTo>
                  <a:lnTo>
                    <a:pt x="55" y="52"/>
                  </a:lnTo>
                  <a:lnTo>
                    <a:pt x="40" y="40"/>
                  </a:lnTo>
                  <a:lnTo>
                    <a:pt x="25" y="25"/>
                  </a:lnTo>
                  <a:lnTo>
                    <a:pt x="22" y="23"/>
                  </a:lnTo>
                  <a:lnTo>
                    <a:pt x="18" y="21"/>
                  </a:lnTo>
                  <a:lnTo>
                    <a:pt x="13" y="21"/>
                  </a:lnTo>
                  <a:lnTo>
                    <a:pt x="9" y="22"/>
                  </a:lnTo>
                  <a:lnTo>
                    <a:pt x="5" y="24"/>
                  </a:lnTo>
                  <a:lnTo>
                    <a:pt x="2" y="27"/>
                  </a:lnTo>
                  <a:lnTo>
                    <a:pt x="1" y="32"/>
                  </a:lnTo>
                  <a:lnTo>
                    <a:pt x="0" y="36"/>
                  </a:lnTo>
                  <a:lnTo>
                    <a:pt x="0" y="397"/>
                  </a:lnTo>
                  <a:lnTo>
                    <a:pt x="361" y="397"/>
                  </a:lnTo>
                  <a:lnTo>
                    <a:pt x="361" y="0"/>
                  </a:lnTo>
                  <a:lnTo>
                    <a:pt x="352" y="8"/>
                  </a:lnTo>
                  <a:lnTo>
                    <a:pt x="344" y="17"/>
                  </a:lnTo>
                  <a:lnTo>
                    <a:pt x="334" y="25"/>
                  </a:lnTo>
                  <a:lnTo>
                    <a:pt x="323" y="33"/>
                  </a:lnTo>
                  <a:lnTo>
                    <a:pt x="313" y="40"/>
                  </a:lnTo>
                  <a:lnTo>
                    <a:pt x="301" y="47"/>
                  </a:lnTo>
                  <a:lnTo>
                    <a:pt x="288" y="53"/>
                  </a:lnTo>
                  <a:lnTo>
                    <a:pt x="275" y="59"/>
                  </a:lnTo>
                  <a:lnTo>
                    <a:pt x="262" y="64"/>
                  </a:lnTo>
                  <a:lnTo>
                    <a:pt x="248" y="68"/>
                  </a:lnTo>
                  <a:lnTo>
                    <a:pt x="235" y="72"/>
                  </a:lnTo>
                  <a:lnTo>
                    <a:pt x="222" y="76"/>
                  </a:lnTo>
                  <a:lnTo>
                    <a:pt x="208" y="78"/>
                  </a:lnTo>
                  <a:lnTo>
                    <a:pt x="194" y="80"/>
                  </a:lnTo>
                  <a:lnTo>
                    <a:pt x="179" y="81"/>
                  </a:lnTo>
                  <a:lnTo>
                    <a:pt x="165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0" name="Figura a mano libera 750">
              <a:extLst>
                <a:ext uri="{FF2B5EF4-FFF2-40B4-BE49-F238E27FC236}">
                  <a16:creationId xmlns:a16="http://schemas.microsoft.com/office/drawing/2014/main" id="{6B19F8E1-A9A2-4C7C-B4DA-EA52D96D1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3206750"/>
              <a:ext cx="115888" cy="147638"/>
            </a:xfrm>
            <a:custGeom>
              <a:avLst/>
              <a:gdLst>
                <a:gd name="T0" fmla="*/ 0 w 361"/>
                <a:gd name="T1" fmla="*/ 464 h 464"/>
                <a:gd name="T2" fmla="*/ 29 w 361"/>
                <a:gd name="T3" fmla="*/ 454 h 464"/>
                <a:gd name="T4" fmla="*/ 57 w 361"/>
                <a:gd name="T5" fmla="*/ 445 h 464"/>
                <a:gd name="T6" fmla="*/ 83 w 361"/>
                <a:gd name="T7" fmla="*/ 434 h 464"/>
                <a:gd name="T8" fmla="*/ 107 w 361"/>
                <a:gd name="T9" fmla="*/ 423 h 464"/>
                <a:gd name="T10" fmla="*/ 130 w 361"/>
                <a:gd name="T11" fmla="*/ 412 h 464"/>
                <a:gd name="T12" fmla="*/ 152 w 361"/>
                <a:gd name="T13" fmla="*/ 401 h 464"/>
                <a:gd name="T14" fmla="*/ 172 w 361"/>
                <a:gd name="T15" fmla="*/ 389 h 464"/>
                <a:gd name="T16" fmla="*/ 191 w 361"/>
                <a:gd name="T17" fmla="*/ 377 h 464"/>
                <a:gd name="T18" fmla="*/ 209 w 361"/>
                <a:gd name="T19" fmla="*/ 364 h 464"/>
                <a:gd name="T20" fmla="*/ 225 w 361"/>
                <a:gd name="T21" fmla="*/ 352 h 464"/>
                <a:gd name="T22" fmla="*/ 240 w 361"/>
                <a:gd name="T23" fmla="*/ 339 h 464"/>
                <a:gd name="T24" fmla="*/ 254 w 361"/>
                <a:gd name="T25" fmla="*/ 327 h 464"/>
                <a:gd name="T26" fmla="*/ 267 w 361"/>
                <a:gd name="T27" fmla="*/ 314 h 464"/>
                <a:gd name="T28" fmla="*/ 279 w 361"/>
                <a:gd name="T29" fmla="*/ 302 h 464"/>
                <a:gd name="T30" fmla="*/ 290 w 361"/>
                <a:gd name="T31" fmla="*/ 289 h 464"/>
                <a:gd name="T32" fmla="*/ 299 w 361"/>
                <a:gd name="T33" fmla="*/ 277 h 464"/>
                <a:gd name="T34" fmla="*/ 316 w 361"/>
                <a:gd name="T35" fmla="*/ 254 h 464"/>
                <a:gd name="T36" fmla="*/ 330 w 361"/>
                <a:gd name="T37" fmla="*/ 231 h 464"/>
                <a:gd name="T38" fmla="*/ 341 w 361"/>
                <a:gd name="T39" fmla="*/ 211 h 464"/>
                <a:gd name="T40" fmla="*/ 349 w 361"/>
                <a:gd name="T41" fmla="*/ 192 h 464"/>
                <a:gd name="T42" fmla="*/ 358 w 361"/>
                <a:gd name="T43" fmla="*/ 166 h 464"/>
                <a:gd name="T44" fmla="*/ 361 w 361"/>
                <a:gd name="T45" fmla="*/ 154 h 464"/>
                <a:gd name="T46" fmla="*/ 361 w 361"/>
                <a:gd name="T47" fmla="*/ 153 h 464"/>
                <a:gd name="T48" fmla="*/ 361 w 361"/>
                <a:gd name="T49" fmla="*/ 152 h 464"/>
                <a:gd name="T50" fmla="*/ 361 w 361"/>
                <a:gd name="T51" fmla="*/ 0 h 464"/>
                <a:gd name="T52" fmla="*/ 0 w 361"/>
                <a:gd name="T53" fmla="*/ 0 h 464"/>
                <a:gd name="T54" fmla="*/ 0 w 361"/>
                <a:gd name="T55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61" h="464">
                  <a:moveTo>
                    <a:pt x="0" y="464"/>
                  </a:moveTo>
                  <a:lnTo>
                    <a:pt x="29" y="454"/>
                  </a:lnTo>
                  <a:lnTo>
                    <a:pt x="57" y="445"/>
                  </a:lnTo>
                  <a:lnTo>
                    <a:pt x="83" y="434"/>
                  </a:lnTo>
                  <a:lnTo>
                    <a:pt x="107" y="423"/>
                  </a:lnTo>
                  <a:lnTo>
                    <a:pt x="130" y="412"/>
                  </a:lnTo>
                  <a:lnTo>
                    <a:pt x="152" y="401"/>
                  </a:lnTo>
                  <a:lnTo>
                    <a:pt x="172" y="389"/>
                  </a:lnTo>
                  <a:lnTo>
                    <a:pt x="191" y="377"/>
                  </a:lnTo>
                  <a:lnTo>
                    <a:pt x="209" y="364"/>
                  </a:lnTo>
                  <a:lnTo>
                    <a:pt x="225" y="352"/>
                  </a:lnTo>
                  <a:lnTo>
                    <a:pt x="240" y="339"/>
                  </a:lnTo>
                  <a:lnTo>
                    <a:pt x="254" y="327"/>
                  </a:lnTo>
                  <a:lnTo>
                    <a:pt x="267" y="314"/>
                  </a:lnTo>
                  <a:lnTo>
                    <a:pt x="279" y="302"/>
                  </a:lnTo>
                  <a:lnTo>
                    <a:pt x="290" y="289"/>
                  </a:lnTo>
                  <a:lnTo>
                    <a:pt x="299" y="277"/>
                  </a:lnTo>
                  <a:lnTo>
                    <a:pt x="316" y="254"/>
                  </a:lnTo>
                  <a:lnTo>
                    <a:pt x="330" y="231"/>
                  </a:lnTo>
                  <a:lnTo>
                    <a:pt x="341" y="211"/>
                  </a:lnTo>
                  <a:lnTo>
                    <a:pt x="349" y="192"/>
                  </a:lnTo>
                  <a:lnTo>
                    <a:pt x="358" y="166"/>
                  </a:lnTo>
                  <a:lnTo>
                    <a:pt x="361" y="154"/>
                  </a:lnTo>
                  <a:lnTo>
                    <a:pt x="361" y="153"/>
                  </a:lnTo>
                  <a:lnTo>
                    <a:pt x="361" y="152"/>
                  </a:lnTo>
                  <a:lnTo>
                    <a:pt x="361" y="0"/>
                  </a:lnTo>
                  <a:lnTo>
                    <a:pt x="0" y="0"/>
                  </a:lnTo>
                  <a:lnTo>
                    <a:pt x="0" y="4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grpSp>
        <p:nvGrpSpPr>
          <p:cNvPr id="51" name="Gruppo 50" descr="Si tratta di un'icona di due caselle di discussione. ">
            <a:extLst>
              <a:ext uri="{FF2B5EF4-FFF2-40B4-BE49-F238E27FC236}">
                <a16:creationId xmlns:a16="http://schemas.microsoft.com/office/drawing/2014/main" id="{0DB8CB02-1F59-467A-A02B-16D250F91CF2}"/>
              </a:ext>
            </a:extLst>
          </p:cNvPr>
          <p:cNvGrpSpPr/>
          <p:nvPr/>
        </p:nvGrpSpPr>
        <p:grpSpPr>
          <a:xfrm>
            <a:off x="1248138" y="1627440"/>
            <a:ext cx="345758" cy="334233"/>
            <a:chOff x="3741701" y="1930400"/>
            <a:chExt cx="285750" cy="276225"/>
          </a:xfrm>
          <a:solidFill>
            <a:srgbClr val="CE295E"/>
          </a:solidFill>
        </p:grpSpPr>
        <p:sp>
          <p:nvSpPr>
            <p:cNvPr id="52" name="Figura a mano libera 3129">
              <a:extLst>
                <a:ext uri="{FF2B5EF4-FFF2-40B4-BE49-F238E27FC236}">
                  <a16:creationId xmlns:a16="http://schemas.microsoft.com/office/drawing/2014/main" id="{18284948-A782-4EB8-A7BB-AFC8CA7DB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1701" y="2063750"/>
              <a:ext cx="285750" cy="142875"/>
            </a:xfrm>
            <a:custGeom>
              <a:avLst/>
              <a:gdLst>
                <a:gd name="T0" fmla="*/ 706 w 718"/>
                <a:gd name="T1" fmla="*/ 0 h 359"/>
                <a:gd name="T2" fmla="*/ 247 w 718"/>
                <a:gd name="T3" fmla="*/ 0 h 359"/>
                <a:gd name="T4" fmla="*/ 138 w 718"/>
                <a:gd name="T5" fmla="*/ 81 h 359"/>
                <a:gd name="T6" fmla="*/ 135 w 718"/>
                <a:gd name="T7" fmla="*/ 83 h 359"/>
                <a:gd name="T8" fmla="*/ 130 w 718"/>
                <a:gd name="T9" fmla="*/ 83 h 359"/>
                <a:gd name="T10" fmla="*/ 128 w 718"/>
                <a:gd name="T11" fmla="*/ 83 h 359"/>
                <a:gd name="T12" fmla="*/ 126 w 718"/>
                <a:gd name="T13" fmla="*/ 82 h 359"/>
                <a:gd name="T14" fmla="*/ 123 w 718"/>
                <a:gd name="T15" fmla="*/ 80 h 359"/>
                <a:gd name="T16" fmla="*/ 121 w 718"/>
                <a:gd name="T17" fmla="*/ 77 h 359"/>
                <a:gd name="T18" fmla="*/ 120 w 718"/>
                <a:gd name="T19" fmla="*/ 75 h 359"/>
                <a:gd name="T20" fmla="*/ 118 w 718"/>
                <a:gd name="T21" fmla="*/ 71 h 359"/>
                <a:gd name="T22" fmla="*/ 118 w 718"/>
                <a:gd name="T23" fmla="*/ 0 h 359"/>
                <a:gd name="T24" fmla="*/ 11 w 718"/>
                <a:gd name="T25" fmla="*/ 0 h 359"/>
                <a:gd name="T26" fmla="*/ 7 w 718"/>
                <a:gd name="T27" fmla="*/ 0 h 359"/>
                <a:gd name="T28" fmla="*/ 3 w 718"/>
                <a:gd name="T29" fmla="*/ 3 h 359"/>
                <a:gd name="T30" fmla="*/ 0 w 718"/>
                <a:gd name="T31" fmla="*/ 7 h 359"/>
                <a:gd name="T32" fmla="*/ 0 w 718"/>
                <a:gd name="T33" fmla="*/ 12 h 359"/>
                <a:gd name="T34" fmla="*/ 0 w 718"/>
                <a:gd name="T35" fmla="*/ 227 h 359"/>
                <a:gd name="T36" fmla="*/ 0 w 718"/>
                <a:gd name="T37" fmla="*/ 232 h 359"/>
                <a:gd name="T38" fmla="*/ 3 w 718"/>
                <a:gd name="T39" fmla="*/ 235 h 359"/>
                <a:gd name="T40" fmla="*/ 7 w 718"/>
                <a:gd name="T41" fmla="*/ 238 h 359"/>
                <a:gd name="T42" fmla="*/ 11 w 718"/>
                <a:gd name="T43" fmla="*/ 239 h 359"/>
                <a:gd name="T44" fmla="*/ 425 w 718"/>
                <a:gd name="T45" fmla="*/ 239 h 359"/>
                <a:gd name="T46" fmla="*/ 554 w 718"/>
                <a:gd name="T47" fmla="*/ 356 h 359"/>
                <a:gd name="T48" fmla="*/ 557 w 718"/>
                <a:gd name="T49" fmla="*/ 358 h 359"/>
                <a:gd name="T50" fmla="*/ 562 w 718"/>
                <a:gd name="T51" fmla="*/ 359 h 359"/>
                <a:gd name="T52" fmla="*/ 565 w 718"/>
                <a:gd name="T53" fmla="*/ 359 h 359"/>
                <a:gd name="T54" fmla="*/ 567 w 718"/>
                <a:gd name="T55" fmla="*/ 358 h 359"/>
                <a:gd name="T56" fmla="*/ 569 w 718"/>
                <a:gd name="T57" fmla="*/ 356 h 359"/>
                <a:gd name="T58" fmla="*/ 572 w 718"/>
                <a:gd name="T59" fmla="*/ 353 h 359"/>
                <a:gd name="T60" fmla="*/ 573 w 718"/>
                <a:gd name="T61" fmla="*/ 351 h 359"/>
                <a:gd name="T62" fmla="*/ 574 w 718"/>
                <a:gd name="T63" fmla="*/ 347 h 359"/>
                <a:gd name="T64" fmla="*/ 574 w 718"/>
                <a:gd name="T65" fmla="*/ 239 h 359"/>
                <a:gd name="T66" fmla="*/ 706 w 718"/>
                <a:gd name="T67" fmla="*/ 239 h 359"/>
                <a:gd name="T68" fmla="*/ 711 w 718"/>
                <a:gd name="T69" fmla="*/ 238 h 359"/>
                <a:gd name="T70" fmla="*/ 714 w 718"/>
                <a:gd name="T71" fmla="*/ 235 h 359"/>
                <a:gd name="T72" fmla="*/ 717 w 718"/>
                <a:gd name="T73" fmla="*/ 232 h 359"/>
                <a:gd name="T74" fmla="*/ 718 w 718"/>
                <a:gd name="T75" fmla="*/ 227 h 359"/>
                <a:gd name="T76" fmla="*/ 718 w 718"/>
                <a:gd name="T77" fmla="*/ 12 h 359"/>
                <a:gd name="T78" fmla="*/ 717 w 718"/>
                <a:gd name="T79" fmla="*/ 7 h 359"/>
                <a:gd name="T80" fmla="*/ 714 w 718"/>
                <a:gd name="T81" fmla="*/ 3 h 359"/>
                <a:gd name="T82" fmla="*/ 711 w 718"/>
                <a:gd name="T83" fmla="*/ 0 h 359"/>
                <a:gd name="T84" fmla="*/ 706 w 718"/>
                <a:gd name="T85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18" h="359">
                  <a:moveTo>
                    <a:pt x="706" y="0"/>
                  </a:moveTo>
                  <a:lnTo>
                    <a:pt x="247" y="0"/>
                  </a:lnTo>
                  <a:lnTo>
                    <a:pt x="138" y="81"/>
                  </a:lnTo>
                  <a:lnTo>
                    <a:pt x="135" y="83"/>
                  </a:lnTo>
                  <a:lnTo>
                    <a:pt x="130" y="83"/>
                  </a:lnTo>
                  <a:lnTo>
                    <a:pt x="128" y="83"/>
                  </a:lnTo>
                  <a:lnTo>
                    <a:pt x="126" y="82"/>
                  </a:lnTo>
                  <a:lnTo>
                    <a:pt x="123" y="80"/>
                  </a:lnTo>
                  <a:lnTo>
                    <a:pt x="121" y="77"/>
                  </a:lnTo>
                  <a:lnTo>
                    <a:pt x="120" y="75"/>
                  </a:lnTo>
                  <a:lnTo>
                    <a:pt x="118" y="71"/>
                  </a:lnTo>
                  <a:lnTo>
                    <a:pt x="118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2"/>
                  </a:lnTo>
                  <a:lnTo>
                    <a:pt x="0" y="227"/>
                  </a:lnTo>
                  <a:lnTo>
                    <a:pt x="0" y="232"/>
                  </a:lnTo>
                  <a:lnTo>
                    <a:pt x="3" y="235"/>
                  </a:lnTo>
                  <a:lnTo>
                    <a:pt x="7" y="238"/>
                  </a:lnTo>
                  <a:lnTo>
                    <a:pt x="11" y="239"/>
                  </a:lnTo>
                  <a:lnTo>
                    <a:pt x="425" y="239"/>
                  </a:lnTo>
                  <a:lnTo>
                    <a:pt x="554" y="356"/>
                  </a:lnTo>
                  <a:lnTo>
                    <a:pt x="557" y="358"/>
                  </a:lnTo>
                  <a:lnTo>
                    <a:pt x="562" y="359"/>
                  </a:lnTo>
                  <a:lnTo>
                    <a:pt x="565" y="359"/>
                  </a:lnTo>
                  <a:lnTo>
                    <a:pt x="567" y="358"/>
                  </a:lnTo>
                  <a:lnTo>
                    <a:pt x="569" y="356"/>
                  </a:lnTo>
                  <a:lnTo>
                    <a:pt x="572" y="353"/>
                  </a:lnTo>
                  <a:lnTo>
                    <a:pt x="573" y="351"/>
                  </a:lnTo>
                  <a:lnTo>
                    <a:pt x="574" y="347"/>
                  </a:lnTo>
                  <a:lnTo>
                    <a:pt x="574" y="239"/>
                  </a:lnTo>
                  <a:lnTo>
                    <a:pt x="706" y="239"/>
                  </a:lnTo>
                  <a:lnTo>
                    <a:pt x="711" y="238"/>
                  </a:lnTo>
                  <a:lnTo>
                    <a:pt x="714" y="235"/>
                  </a:lnTo>
                  <a:lnTo>
                    <a:pt x="717" y="232"/>
                  </a:lnTo>
                  <a:lnTo>
                    <a:pt x="718" y="227"/>
                  </a:lnTo>
                  <a:lnTo>
                    <a:pt x="718" y="12"/>
                  </a:lnTo>
                  <a:lnTo>
                    <a:pt x="717" y="7"/>
                  </a:lnTo>
                  <a:lnTo>
                    <a:pt x="714" y="3"/>
                  </a:lnTo>
                  <a:lnTo>
                    <a:pt x="711" y="0"/>
                  </a:lnTo>
                  <a:lnTo>
                    <a:pt x="7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3" name="Figura a mano libera 3130">
              <a:extLst>
                <a:ext uri="{FF2B5EF4-FFF2-40B4-BE49-F238E27FC236}">
                  <a16:creationId xmlns:a16="http://schemas.microsoft.com/office/drawing/2014/main" id="{DD111FD2-544C-43E5-B327-170E1A1BC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1701" y="1930400"/>
              <a:ext cx="285750" cy="152400"/>
            </a:xfrm>
            <a:custGeom>
              <a:avLst/>
              <a:gdLst>
                <a:gd name="T0" fmla="*/ 706 w 718"/>
                <a:gd name="T1" fmla="*/ 0 h 383"/>
                <a:gd name="T2" fmla="*/ 11 w 718"/>
                <a:gd name="T3" fmla="*/ 0 h 383"/>
                <a:gd name="T4" fmla="*/ 7 w 718"/>
                <a:gd name="T5" fmla="*/ 2 h 383"/>
                <a:gd name="T6" fmla="*/ 3 w 718"/>
                <a:gd name="T7" fmla="*/ 4 h 383"/>
                <a:gd name="T8" fmla="*/ 0 w 718"/>
                <a:gd name="T9" fmla="*/ 8 h 383"/>
                <a:gd name="T10" fmla="*/ 0 w 718"/>
                <a:gd name="T11" fmla="*/ 12 h 383"/>
                <a:gd name="T12" fmla="*/ 0 w 718"/>
                <a:gd name="T13" fmla="*/ 251 h 383"/>
                <a:gd name="T14" fmla="*/ 0 w 718"/>
                <a:gd name="T15" fmla="*/ 256 h 383"/>
                <a:gd name="T16" fmla="*/ 3 w 718"/>
                <a:gd name="T17" fmla="*/ 260 h 383"/>
                <a:gd name="T18" fmla="*/ 7 w 718"/>
                <a:gd name="T19" fmla="*/ 262 h 383"/>
                <a:gd name="T20" fmla="*/ 11 w 718"/>
                <a:gd name="T21" fmla="*/ 263 h 383"/>
                <a:gd name="T22" fmla="*/ 130 w 718"/>
                <a:gd name="T23" fmla="*/ 263 h 383"/>
                <a:gd name="T24" fmla="*/ 142 w 718"/>
                <a:gd name="T25" fmla="*/ 263 h 383"/>
                <a:gd name="T26" fmla="*/ 142 w 718"/>
                <a:gd name="T27" fmla="*/ 275 h 383"/>
                <a:gd name="T28" fmla="*/ 142 w 718"/>
                <a:gd name="T29" fmla="*/ 360 h 383"/>
                <a:gd name="T30" fmla="*/ 142 w 718"/>
                <a:gd name="T31" fmla="*/ 383 h 383"/>
                <a:gd name="T32" fmla="*/ 207 w 718"/>
                <a:gd name="T33" fmla="*/ 336 h 383"/>
                <a:gd name="T34" fmla="*/ 233 w 718"/>
                <a:gd name="T35" fmla="*/ 317 h 383"/>
                <a:gd name="T36" fmla="*/ 299 w 718"/>
                <a:gd name="T37" fmla="*/ 266 h 383"/>
                <a:gd name="T38" fmla="*/ 299 w 718"/>
                <a:gd name="T39" fmla="*/ 266 h 383"/>
                <a:gd name="T40" fmla="*/ 299 w 718"/>
                <a:gd name="T41" fmla="*/ 266 h 383"/>
                <a:gd name="T42" fmla="*/ 303 w 718"/>
                <a:gd name="T43" fmla="*/ 263 h 383"/>
                <a:gd name="T44" fmla="*/ 306 w 718"/>
                <a:gd name="T45" fmla="*/ 263 h 383"/>
                <a:gd name="T46" fmla="*/ 706 w 718"/>
                <a:gd name="T47" fmla="*/ 263 h 383"/>
                <a:gd name="T48" fmla="*/ 711 w 718"/>
                <a:gd name="T49" fmla="*/ 262 h 383"/>
                <a:gd name="T50" fmla="*/ 714 w 718"/>
                <a:gd name="T51" fmla="*/ 260 h 383"/>
                <a:gd name="T52" fmla="*/ 717 w 718"/>
                <a:gd name="T53" fmla="*/ 256 h 383"/>
                <a:gd name="T54" fmla="*/ 718 w 718"/>
                <a:gd name="T55" fmla="*/ 251 h 383"/>
                <a:gd name="T56" fmla="*/ 718 w 718"/>
                <a:gd name="T57" fmla="*/ 12 h 383"/>
                <a:gd name="T58" fmla="*/ 717 w 718"/>
                <a:gd name="T59" fmla="*/ 8 h 383"/>
                <a:gd name="T60" fmla="*/ 714 w 718"/>
                <a:gd name="T61" fmla="*/ 4 h 383"/>
                <a:gd name="T62" fmla="*/ 711 w 718"/>
                <a:gd name="T63" fmla="*/ 2 h 383"/>
                <a:gd name="T64" fmla="*/ 706 w 718"/>
                <a:gd name="T65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18" h="383">
                  <a:moveTo>
                    <a:pt x="706" y="0"/>
                  </a:moveTo>
                  <a:lnTo>
                    <a:pt x="11" y="0"/>
                  </a:lnTo>
                  <a:lnTo>
                    <a:pt x="7" y="2"/>
                  </a:lnTo>
                  <a:lnTo>
                    <a:pt x="3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251"/>
                  </a:lnTo>
                  <a:lnTo>
                    <a:pt x="0" y="256"/>
                  </a:lnTo>
                  <a:lnTo>
                    <a:pt x="3" y="260"/>
                  </a:lnTo>
                  <a:lnTo>
                    <a:pt x="7" y="262"/>
                  </a:lnTo>
                  <a:lnTo>
                    <a:pt x="11" y="263"/>
                  </a:lnTo>
                  <a:lnTo>
                    <a:pt x="130" y="263"/>
                  </a:lnTo>
                  <a:lnTo>
                    <a:pt x="142" y="263"/>
                  </a:lnTo>
                  <a:lnTo>
                    <a:pt x="142" y="275"/>
                  </a:lnTo>
                  <a:lnTo>
                    <a:pt x="142" y="360"/>
                  </a:lnTo>
                  <a:lnTo>
                    <a:pt x="142" y="383"/>
                  </a:lnTo>
                  <a:lnTo>
                    <a:pt x="207" y="336"/>
                  </a:lnTo>
                  <a:lnTo>
                    <a:pt x="233" y="317"/>
                  </a:lnTo>
                  <a:lnTo>
                    <a:pt x="299" y="266"/>
                  </a:lnTo>
                  <a:lnTo>
                    <a:pt x="299" y="266"/>
                  </a:lnTo>
                  <a:lnTo>
                    <a:pt x="299" y="266"/>
                  </a:lnTo>
                  <a:lnTo>
                    <a:pt x="303" y="263"/>
                  </a:lnTo>
                  <a:lnTo>
                    <a:pt x="306" y="263"/>
                  </a:lnTo>
                  <a:lnTo>
                    <a:pt x="706" y="263"/>
                  </a:lnTo>
                  <a:lnTo>
                    <a:pt x="711" y="262"/>
                  </a:lnTo>
                  <a:lnTo>
                    <a:pt x="714" y="260"/>
                  </a:lnTo>
                  <a:lnTo>
                    <a:pt x="717" y="256"/>
                  </a:lnTo>
                  <a:lnTo>
                    <a:pt x="718" y="251"/>
                  </a:lnTo>
                  <a:lnTo>
                    <a:pt x="718" y="12"/>
                  </a:lnTo>
                  <a:lnTo>
                    <a:pt x="717" y="8"/>
                  </a:lnTo>
                  <a:lnTo>
                    <a:pt x="714" y="4"/>
                  </a:lnTo>
                  <a:lnTo>
                    <a:pt x="711" y="2"/>
                  </a:lnTo>
                  <a:lnTo>
                    <a:pt x="7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pic>
        <p:nvPicPr>
          <p:cNvPr id="8" name="Immagine 7">
            <a:extLst>
              <a:ext uri="{FF2B5EF4-FFF2-40B4-BE49-F238E27FC236}">
                <a16:creationId xmlns:a16="http://schemas.microsoft.com/office/drawing/2014/main" id="{249C24E5-AEAF-44E7-B2F8-531B026CF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7286170" y="0"/>
            <a:ext cx="4905829" cy="6858000"/>
          </a:xfrm>
          <a:prstGeom prst="rect">
            <a:avLst/>
          </a:prstGeom>
        </p:spPr>
      </p:pic>
      <p:graphicFrame>
        <p:nvGraphicFramePr>
          <p:cNvPr id="17" name="Grafico 16" descr="Questo è un grafico. ">
            <a:extLst>
              <a:ext uri="{FF2B5EF4-FFF2-40B4-BE49-F238E27FC236}">
                <a16:creationId xmlns:a16="http://schemas.microsoft.com/office/drawing/2014/main" id="{18CE4845-D1D1-4E87-AAAF-B518DB8579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928693"/>
              </p:ext>
            </p:extLst>
          </p:nvPr>
        </p:nvGraphicFramePr>
        <p:xfrm>
          <a:off x="2644693" y="2012553"/>
          <a:ext cx="4522275" cy="3014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Rettangolo 28">
            <a:extLst>
              <a:ext uri="{FF2B5EF4-FFF2-40B4-BE49-F238E27FC236}">
                <a16:creationId xmlns:a16="http://schemas.microsoft.com/office/drawing/2014/main" id="{47706530-92A5-4C68-9FE7-03A5E61B7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86170" y="0"/>
            <a:ext cx="490583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0B53C114-CB63-41F6-A5C6-8C207D3C5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792861" y="1811436"/>
            <a:ext cx="3892448" cy="3235128"/>
            <a:chOff x="7792861" y="1860738"/>
            <a:chExt cx="3892448" cy="3235128"/>
          </a:xfrm>
        </p:grpSpPr>
        <p:sp>
          <p:nvSpPr>
            <p:cNvPr id="54" name="Casella di testo 47">
              <a:extLst>
                <a:ext uri="{FF2B5EF4-FFF2-40B4-BE49-F238E27FC236}">
                  <a16:creationId xmlns:a16="http://schemas.microsoft.com/office/drawing/2014/main" id="{E7D27B29-4AA1-461C-A69F-75D8EA5EFE64}"/>
                </a:ext>
              </a:extLst>
            </p:cNvPr>
            <p:cNvSpPr txBox="1"/>
            <p:nvPr/>
          </p:nvSpPr>
          <p:spPr>
            <a:xfrm>
              <a:off x="7792861" y="2293365"/>
              <a:ext cx="3892448" cy="2369880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it-IT" sz="1400" dirty="0">
                  <a:solidFill>
                    <a:schemeClr val="bg1"/>
                  </a:solidFill>
                </a:rPr>
                <a:t>IMPLEMENTAZIONE FISICA</a:t>
              </a:r>
            </a:p>
            <a:p>
              <a:pPr algn="ctr" rtl="0"/>
              <a:endParaRPr lang="it-IT" sz="1400" dirty="0">
                <a:solidFill>
                  <a:schemeClr val="bg1"/>
                </a:solidFill>
              </a:endParaRPr>
            </a:p>
            <a:p>
              <a:pPr algn="ctr" rtl="0"/>
              <a:r>
                <a:rPr lang="it-IT" sz="1400" dirty="0">
                  <a:solidFill>
                    <a:schemeClr val="bg1"/>
                  </a:solidFill>
                </a:rPr>
                <a:t>In seguito al modello concettuale e a quello logico, è stata effettuata l’implementazione fisica su SQL.</a:t>
              </a:r>
            </a:p>
            <a:p>
              <a:pPr algn="ctr" rtl="0"/>
              <a:endParaRPr lang="it-IT" sz="1400" dirty="0">
                <a:solidFill>
                  <a:schemeClr val="bg1"/>
                </a:solidFill>
              </a:endParaRPr>
            </a:p>
            <a:p>
              <a:pPr algn="ctr" rtl="0"/>
              <a:r>
                <a:rPr lang="it-IT" sz="1400" dirty="0">
                  <a:solidFill>
                    <a:schemeClr val="bg1"/>
                  </a:solidFill>
                </a:rPr>
                <a:t>È stato creato il DB con nome M3_D8 e poi sono state create tutte e 6 le tabelle con le diverse colonne andando a specificare la tipologia del dato.</a:t>
              </a:r>
            </a:p>
            <a:p>
              <a:pPr algn="ctr" rtl="0"/>
              <a:endParaRPr lang="it-IT" sz="1400" dirty="0">
                <a:solidFill>
                  <a:schemeClr val="bg1"/>
                </a:solidFill>
              </a:endParaRPr>
            </a:p>
            <a:p>
              <a:pPr algn="ctr" rtl="0"/>
              <a:r>
                <a:rPr lang="it-IT" sz="1400" dirty="0">
                  <a:solidFill>
                    <a:schemeClr val="bg1"/>
                  </a:solidFill>
                </a:rPr>
                <a:t>L’implementazione dei dati verrà effettuata con l’importazione di file CSV.</a:t>
              </a:r>
            </a:p>
          </p:txBody>
        </p: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33D23131-A48A-491A-AD96-201010235D83}"/>
                </a:ext>
              </a:extLst>
            </p:cNvPr>
            <p:cNvCxnSpPr/>
            <p:nvPr/>
          </p:nvCxnSpPr>
          <p:spPr>
            <a:xfrm>
              <a:off x="8088085" y="1860738"/>
              <a:ext cx="330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9C96BDEF-9902-4BA3-B5E7-230F802445FC}"/>
                </a:ext>
              </a:extLst>
            </p:cNvPr>
            <p:cNvCxnSpPr/>
            <p:nvPr/>
          </p:nvCxnSpPr>
          <p:spPr>
            <a:xfrm>
              <a:off x="8088085" y="5095866"/>
              <a:ext cx="330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Figura a mano libera: Forma 59">
            <a:extLst>
              <a:ext uri="{FF2B5EF4-FFF2-40B4-BE49-F238E27FC236}">
                <a16:creationId xmlns:a16="http://schemas.microsoft.com/office/drawing/2014/main" id="{8AFA9225-189E-46DC-BDA1-C08D56D0B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06497" y="-18450"/>
            <a:ext cx="1685503" cy="1288708"/>
          </a:xfrm>
          <a:custGeom>
            <a:avLst/>
            <a:gdLst>
              <a:gd name="connsiteX0" fmla="*/ 167913 w 1685503"/>
              <a:gd name="connsiteY0" fmla="*/ 0 h 1288708"/>
              <a:gd name="connsiteX1" fmla="*/ 1685503 w 1685503"/>
              <a:gd name="connsiteY1" fmla="*/ 0 h 1288708"/>
              <a:gd name="connsiteX2" fmla="*/ 1685503 w 1685503"/>
              <a:gd name="connsiteY2" fmla="*/ 724000 h 1288708"/>
              <a:gd name="connsiteX3" fmla="*/ 1172233 w 1685503"/>
              <a:gd name="connsiteY3" fmla="*/ 1237270 h 1288708"/>
              <a:gd name="connsiteX4" fmla="*/ 923865 w 1685503"/>
              <a:gd name="connsiteY4" fmla="*/ 1237270 h 1288708"/>
              <a:gd name="connsiteX5" fmla="*/ 51438 w 1685503"/>
              <a:gd name="connsiteY5" fmla="*/ 364843 h 1288708"/>
              <a:gd name="connsiteX6" fmla="*/ 51438 w 1685503"/>
              <a:gd name="connsiteY6" fmla="*/ 116475 h 1288708"/>
              <a:gd name="connsiteX7" fmla="*/ 167913 w 1685503"/>
              <a:gd name="connsiteY7" fmla="*/ 0 h 1288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5503" h="1288708">
                <a:moveTo>
                  <a:pt x="167913" y="0"/>
                </a:moveTo>
                <a:lnTo>
                  <a:pt x="1685503" y="0"/>
                </a:lnTo>
                <a:lnTo>
                  <a:pt x="1685503" y="724000"/>
                </a:lnTo>
                <a:lnTo>
                  <a:pt x="1172233" y="1237270"/>
                </a:lnTo>
                <a:cubicBezTo>
                  <a:pt x="1103648" y="1305855"/>
                  <a:pt x="992450" y="1305855"/>
                  <a:pt x="923865" y="1237270"/>
                </a:cubicBezTo>
                <a:lnTo>
                  <a:pt x="51438" y="364843"/>
                </a:lnTo>
                <a:cubicBezTo>
                  <a:pt x="-17147" y="296258"/>
                  <a:pt x="-17147" y="185060"/>
                  <a:pt x="51438" y="116475"/>
                </a:cubicBezTo>
                <a:lnTo>
                  <a:pt x="167913" y="0"/>
                </a:lnTo>
                <a:close/>
              </a:path>
            </a:pathLst>
          </a:cu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0" name="Figura a mano libera: Forma 69">
            <a:extLst>
              <a:ext uri="{FF2B5EF4-FFF2-40B4-BE49-F238E27FC236}">
                <a16:creationId xmlns:a16="http://schemas.microsoft.com/office/drawing/2014/main" id="{2F53A894-128F-470D-A36D-330A5994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89386" y="5177132"/>
            <a:ext cx="3332296" cy="1680868"/>
          </a:xfrm>
          <a:custGeom>
            <a:avLst/>
            <a:gdLst>
              <a:gd name="connsiteX0" fmla="*/ 1666148 w 3332296"/>
              <a:gd name="connsiteY0" fmla="*/ 0 h 1680868"/>
              <a:gd name="connsiteX1" fmla="*/ 1863571 w 3332296"/>
              <a:gd name="connsiteY1" fmla="*/ 81776 h 1680868"/>
              <a:gd name="connsiteX2" fmla="*/ 3250521 w 3332296"/>
              <a:gd name="connsiteY2" fmla="*/ 1468726 h 1680868"/>
              <a:gd name="connsiteX3" fmla="*/ 3332296 w 3332296"/>
              <a:gd name="connsiteY3" fmla="*/ 1666149 h 1680868"/>
              <a:gd name="connsiteX4" fmla="*/ 3330886 w 3332296"/>
              <a:gd name="connsiteY4" fmla="*/ 1680868 h 1680868"/>
              <a:gd name="connsiteX5" fmla="*/ 1411 w 3332296"/>
              <a:gd name="connsiteY5" fmla="*/ 1680868 h 1680868"/>
              <a:gd name="connsiteX6" fmla="*/ 0 w 3332296"/>
              <a:gd name="connsiteY6" fmla="*/ 1666149 h 1680868"/>
              <a:gd name="connsiteX7" fmla="*/ 81775 w 3332296"/>
              <a:gd name="connsiteY7" fmla="*/ 1468726 h 1680868"/>
              <a:gd name="connsiteX8" fmla="*/ 1468725 w 3332296"/>
              <a:gd name="connsiteY8" fmla="*/ 81776 h 1680868"/>
              <a:gd name="connsiteX9" fmla="*/ 1666148 w 3332296"/>
              <a:gd name="connsiteY9" fmla="*/ 0 h 168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32296" h="1680868">
                <a:moveTo>
                  <a:pt x="1666148" y="0"/>
                </a:moveTo>
                <a:cubicBezTo>
                  <a:pt x="1737601" y="0"/>
                  <a:pt x="1809054" y="27259"/>
                  <a:pt x="1863571" y="81776"/>
                </a:cubicBezTo>
                <a:lnTo>
                  <a:pt x="3250521" y="1468726"/>
                </a:lnTo>
                <a:cubicBezTo>
                  <a:pt x="3305038" y="1523243"/>
                  <a:pt x="3332296" y="1594696"/>
                  <a:pt x="3332296" y="1666149"/>
                </a:cubicBezTo>
                <a:lnTo>
                  <a:pt x="3330886" y="1680868"/>
                </a:lnTo>
                <a:lnTo>
                  <a:pt x="1411" y="1680868"/>
                </a:lnTo>
                <a:lnTo>
                  <a:pt x="0" y="1666149"/>
                </a:lnTo>
                <a:cubicBezTo>
                  <a:pt x="0" y="1594696"/>
                  <a:pt x="27258" y="1523243"/>
                  <a:pt x="81775" y="1468726"/>
                </a:cubicBezTo>
                <a:lnTo>
                  <a:pt x="1468725" y="81776"/>
                </a:lnTo>
                <a:cubicBezTo>
                  <a:pt x="1523242" y="27259"/>
                  <a:pt x="1594695" y="0"/>
                  <a:pt x="1666148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D50806-BABF-4915-9689-3B9956D1C75C}" type="slidenum">
              <a:rPr lang="it-IT" smtClean="0"/>
              <a:pPr rtl="0"/>
              <a:t>7</a:t>
            </a:fld>
            <a:endParaRPr lang="it-IT" dirty="0"/>
          </a:p>
        </p:txBody>
      </p:sp>
      <p:sp>
        <p:nvSpPr>
          <p:cNvPr id="2" name="Segnaposto piè di pagina 2">
            <a:extLst>
              <a:ext uri="{FF2B5EF4-FFF2-40B4-BE49-F238E27FC236}">
                <a16:creationId xmlns:a16="http://schemas.microsoft.com/office/drawing/2014/main" id="{7628CDE3-3511-B3E4-2830-5B454A3B6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 rtlCol="0"/>
          <a:lstStyle/>
          <a:p>
            <a:pPr rtl="0"/>
            <a:r>
              <a:rPr lang="it-IT" dirty="0"/>
              <a:t>Alexa Tiddia</a:t>
            </a:r>
          </a:p>
        </p:txBody>
      </p:sp>
    </p:spTree>
    <p:extLst>
      <p:ext uri="{BB962C8B-B14F-4D97-AF65-F5344CB8AC3E}">
        <p14:creationId xmlns:p14="http://schemas.microsoft.com/office/powerpoint/2010/main" val="2044100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9291974D-94F5-468A-87AC-B7EFF95696CC}"/>
              </a:ext>
            </a:extLst>
          </p:cNvPr>
          <p:cNvSpPr/>
          <p:nvPr/>
        </p:nvSpPr>
        <p:spPr>
          <a:xfrm>
            <a:off x="0" y="1213809"/>
            <a:ext cx="12192000" cy="5295901"/>
          </a:xfrm>
          <a:prstGeom prst="rect">
            <a:avLst/>
          </a:prstGeom>
          <a:pattFill prst="lt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>
              <a:spcBef>
                <a:spcPts val="600"/>
              </a:spcBef>
            </a:pPr>
            <a:r>
              <a:rPr lang="it-IT" dirty="0"/>
              <a:t>Versamenti imminenti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A98AD67-5AA4-441A-BB82-472C28841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818"/>
            <a:ext cx="10515600" cy="498598"/>
          </a:xfrm>
        </p:spPr>
        <p:txBody>
          <a:bodyPr rtlCol="0"/>
          <a:lstStyle/>
          <a:p>
            <a:pPr rtl="0"/>
            <a:r>
              <a:rPr lang="it-IT" dirty="0"/>
              <a:t>Query </a:t>
            </a:r>
            <a:r>
              <a:rPr lang="it-IT" dirty="0" err="1"/>
              <a:t>sql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F6CA378-A42F-4D9C-A19A-0115D50F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D50806-BABF-4915-9689-3B9956D1C75C}" type="slidenum">
              <a:rPr lang="it-IT" smtClean="0"/>
              <a:pPr rtl="0"/>
              <a:t>8</a:t>
            </a:fld>
            <a:endParaRPr lang="it-IT" dirty="0"/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BF061177-3A0B-4D94-95FF-46770B8B2E9B}"/>
              </a:ext>
            </a:extLst>
          </p:cNvPr>
          <p:cNvSpPr/>
          <p:nvPr/>
        </p:nvSpPr>
        <p:spPr>
          <a:xfrm>
            <a:off x="329569" y="1978445"/>
            <a:ext cx="2119913" cy="1346082"/>
          </a:xfrm>
          <a:prstGeom prst="rect">
            <a:avLst/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600"/>
              </a:spcBef>
            </a:pPr>
            <a:r>
              <a:rPr lang="it-IT" sz="1400" dirty="0">
                <a:solidFill>
                  <a:schemeClr val="bg1"/>
                </a:solidFill>
                <a:latin typeface="+mj-lt"/>
              </a:rPr>
              <a:t>Fatturato del 2021 per categoria e sotto categoria di prodotto ordinati in modo ascendente</a:t>
            </a:r>
            <a:endParaRPr lang="it-IT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C441B089-8C78-493A-B640-E4942D9BE68E}"/>
              </a:ext>
            </a:extLst>
          </p:cNvPr>
          <p:cNvSpPr/>
          <p:nvPr/>
        </p:nvSpPr>
        <p:spPr>
          <a:xfrm>
            <a:off x="7361119" y="1978444"/>
            <a:ext cx="2119914" cy="1346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it-IT" sz="1400" dirty="0">
                <a:solidFill>
                  <a:schemeClr val="bg1"/>
                </a:solidFill>
                <a:latin typeface="+mj-lt"/>
              </a:rPr>
              <a:t>Calcolare i prodotti che non sono stati venduti </a:t>
            </a:r>
            <a:r>
              <a:rPr lang="it-IT" sz="1400" dirty="0" err="1">
                <a:solidFill>
                  <a:schemeClr val="bg1"/>
                </a:solidFill>
                <a:latin typeface="+mj-lt"/>
              </a:rPr>
              <a:t>nè</a:t>
            </a:r>
            <a:r>
              <a:rPr lang="it-IT" sz="1400" dirty="0">
                <a:solidFill>
                  <a:schemeClr val="bg1"/>
                </a:solidFill>
                <a:latin typeface="+mj-lt"/>
              </a:rPr>
              <a:t> nel 2021 </a:t>
            </a:r>
            <a:r>
              <a:rPr lang="it-IT" sz="1400" dirty="0" err="1">
                <a:solidFill>
                  <a:schemeClr val="bg1"/>
                </a:solidFill>
                <a:latin typeface="+mj-lt"/>
              </a:rPr>
              <a:t>nè</a:t>
            </a:r>
            <a:r>
              <a:rPr lang="it-IT" sz="1400" dirty="0">
                <a:solidFill>
                  <a:schemeClr val="bg1"/>
                </a:solidFill>
                <a:latin typeface="+mj-lt"/>
              </a:rPr>
              <a:t> 2022</a:t>
            </a:r>
            <a:endParaRPr lang="it-IT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5" name="Rettangolo 94">
            <a:extLst>
              <a:ext uri="{FF2B5EF4-FFF2-40B4-BE49-F238E27FC236}">
                <a16:creationId xmlns:a16="http://schemas.microsoft.com/office/drawing/2014/main" id="{8D0359B6-238F-4B5E-B1A4-229F370E96D7}"/>
              </a:ext>
            </a:extLst>
          </p:cNvPr>
          <p:cNvSpPr/>
          <p:nvPr/>
        </p:nvSpPr>
        <p:spPr>
          <a:xfrm>
            <a:off x="5017268" y="1978444"/>
            <a:ext cx="2119914" cy="13460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it-IT" sz="1400" dirty="0">
                <a:solidFill>
                  <a:schemeClr val="bg1"/>
                </a:solidFill>
                <a:latin typeface="+mj-lt"/>
              </a:rPr>
              <a:t>Calcolare quanti ordini ha fatto ciascun cliente e con quale importo a 01/2022 ordinati per Importo</a:t>
            </a:r>
          </a:p>
        </p:txBody>
      </p:sp>
      <p:sp>
        <p:nvSpPr>
          <p:cNvPr id="96" name="Rettangolo 95">
            <a:extLst>
              <a:ext uri="{FF2B5EF4-FFF2-40B4-BE49-F238E27FC236}">
                <a16:creationId xmlns:a16="http://schemas.microsoft.com/office/drawing/2014/main" id="{C14F284B-6377-4804-9C82-CA1083F54D5A}"/>
              </a:ext>
            </a:extLst>
          </p:cNvPr>
          <p:cNvSpPr/>
          <p:nvPr/>
        </p:nvSpPr>
        <p:spPr>
          <a:xfrm rot="10800000" flipV="1">
            <a:off x="2673418" y="1978444"/>
            <a:ext cx="2119914" cy="13460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it-IT" sz="1400" dirty="0">
                <a:solidFill>
                  <a:schemeClr val="bg1"/>
                </a:solidFill>
                <a:latin typeface="+mj-lt"/>
              </a:rPr>
              <a:t>Calcolare i prodotti venduti che hanno un prezzo &gt; 150 euro ordinati in modo decrescente</a:t>
            </a:r>
            <a:endParaRPr lang="it-IT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Rettangolo 86">
            <a:extLst>
              <a:ext uri="{FF2B5EF4-FFF2-40B4-BE49-F238E27FC236}">
                <a16:creationId xmlns:a16="http://schemas.microsoft.com/office/drawing/2014/main" id="{713AC67D-FAEA-39D5-3680-34FAB3B9BC37}"/>
              </a:ext>
            </a:extLst>
          </p:cNvPr>
          <p:cNvSpPr/>
          <p:nvPr/>
        </p:nvSpPr>
        <p:spPr>
          <a:xfrm>
            <a:off x="9704970" y="1978444"/>
            <a:ext cx="2119913" cy="1346082"/>
          </a:xfrm>
          <a:prstGeom prst="rect">
            <a:avLst/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600"/>
              </a:spcBef>
            </a:pPr>
            <a:r>
              <a:rPr lang="it-IT" sz="1400" dirty="0">
                <a:solidFill>
                  <a:schemeClr val="bg1"/>
                </a:solidFill>
                <a:latin typeface="+mj-lt"/>
              </a:rPr>
              <a:t>Calcolare, per ogni marca, il prezzo minore e massimo dei prodotti</a:t>
            </a:r>
            <a:endParaRPr lang="it-IT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Rettangolo 86">
            <a:extLst>
              <a:ext uri="{FF2B5EF4-FFF2-40B4-BE49-F238E27FC236}">
                <a16:creationId xmlns:a16="http://schemas.microsoft.com/office/drawing/2014/main" id="{570D8952-DDC5-DAD4-5BCD-B2D65FFF309C}"/>
              </a:ext>
            </a:extLst>
          </p:cNvPr>
          <p:cNvSpPr/>
          <p:nvPr/>
        </p:nvSpPr>
        <p:spPr>
          <a:xfrm>
            <a:off x="329569" y="4209601"/>
            <a:ext cx="2119913" cy="1346082"/>
          </a:xfrm>
          <a:prstGeom prst="rect">
            <a:avLst/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600"/>
              </a:spcBef>
            </a:pPr>
            <a:r>
              <a:rPr lang="it-IT" sz="1400" dirty="0">
                <a:solidFill>
                  <a:schemeClr val="bg1"/>
                </a:solidFill>
                <a:latin typeface="+mj-lt"/>
              </a:rPr>
              <a:t>Calcolare se prezzo dei prodotti </a:t>
            </a:r>
            <a:r>
              <a:rPr lang="it-IT" sz="1400" dirty="0" err="1">
                <a:solidFill>
                  <a:schemeClr val="bg1"/>
                </a:solidFill>
                <a:latin typeface="+mj-lt"/>
              </a:rPr>
              <a:t>LimitedEdition</a:t>
            </a:r>
            <a:r>
              <a:rPr lang="it-IT" sz="1400" dirty="0">
                <a:solidFill>
                  <a:schemeClr val="bg1"/>
                </a:solidFill>
                <a:latin typeface="+mj-lt"/>
              </a:rPr>
              <a:t> è &gt; o =&lt; al prezzo medio dei prodotti della stessa marca</a:t>
            </a:r>
            <a:endParaRPr lang="it-IT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Rettangolo 87">
            <a:extLst>
              <a:ext uri="{FF2B5EF4-FFF2-40B4-BE49-F238E27FC236}">
                <a16:creationId xmlns:a16="http://schemas.microsoft.com/office/drawing/2014/main" id="{6A211A67-8EE1-DB77-64F6-2E1E64981431}"/>
              </a:ext>
            </a:extLst>
          </p:cNvPr>
          <p:cNvSpPr/>
          <p:nvPr/>
        </p:nvSpPr>
        <p:spPr>
          <a:xfrm>
            <a:off x="7361119" y="4209600"/>
            <a:ext cx="2119914" cy="1346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it-IT" sz="1400" dirty="0">
                <a:solidFill>
                  <a:schemeClr val="bg1"/>
                </a:solidFill>
                <a:latin typeface="+mj-lt"/>
              </a:rPr>
              <a:t>Windows </a:t>
            </a:r>
            <a:r>
              <a:rPr lang="it-IT" sz="1400" dirty="0" err="1">
                <a:solidFill>
                  <a:schemeClr val="bg1"/>
                </a:solidFill>
                <a:latin typeface="+mj-lt"/>
              </a:rPr>
              <a:t>Function</a:t>
            </a:r>
            <a:r>
              <a:rPr lang="it-IT" sz="1400" dirty="0">
                <a:solidFill>
                  <a:schemeClr val="bg1"/>
                </a:solidFill>
                <a:latin typeface="+mj-lt"/>
              </a:rPr>
              <a:t> relativa al 2022</a:t>
            </a:r>
            <a:endParaRPr lang="it-IT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Rettangolo 94">
            <a:extLst>
              <a:ext uri="{FF2B5EF4-FFF2-40B4-BE49-F238E27FC236}">
                <a16:creationId xmlns:a16="http://schemas.microsoft.com/office/drawing/2014/main" id="{AF58CE5F-9C68-8F94-B27C-866652D9B441}"/>
              </a:ext>
            </a:extLst>
          </p:cNvPr>
          <p:cNvSpPr/>
          <p:nvPr/>
        </p:nvSpPr>
        <p:spPr>
          <a:xfrm>
            <a:off x="5017268" y="4209600"/>
            <a:ext cx="2119914" cy="13460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it-IT" sz="1400" dirty="0">
                <a:solidFill>
                  <a:schemeClr val="bg1"/>
                </a:solidFill>
                <a:latin typeface="+mj-lt"/>
              </a:rPr>
              <a:t>Calcolare l'importo dell'ordine più recente per ogni cliente</a:t>
            </a:r>
            <a:endParaRPr lang="it-IT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" name="Rettangolo 95">
            <a:extLst>
              <a:ext uri="{FF2B5EF4-FFF2-40B4-BE49-F238E27FC236}">
                <a16:creationId xmlns:a16="http://schemas.microsoft.com/office/drawing/2014/main" id="{B19178AF-AE03-AD9E-ECA1-782BF5C1E834}"/>
              </a:ext>
            </a:extLst>
          </p:cNvPr>
          <p:cNvSpPr/>
          <p:nvPr/>
        </p:nvSpPr>
        <p:spPr>
          <a:xfrm rot="10800000" flipV="1">
            <a:off x="2673418" y="4209600"/>
            <a:ext cx="2119914" cy="13460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it-IT" sz="1400" dirty="0">
                <a:solidFill>
                  <a:schemeClr val="bg1"/>
                </a:solidFill>
                <a:latin typeface="+mj-lt"/>
              </a:rPr>
              <a:t>Calcolare quanti prodotti esistono per ogni categoria prodotto</a:t>
            </a:r>
            <a:endParaRPr lang="it-IT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" name="Rettangolo 86">
            <a:extLst>
              <a:ext uri="{FF2B5EF4-FFF2-40B4-BE49-F238E27FC236}">
                <a16:creationId xmlns:a16="http://schemas.microsoft.com/office/drawing/2014/main" id="{AEF536CE-4308-50EE-E699-24995428D85E}"/>
              </a:ext>
            </a:extLst>
          </p:cNvPr>
          <p:cNvSpPr/>
          <p:nvPr/>
        </p:nvSpPr>
        <p:spPr>
          <a:xfrm>
            <a:off x="9704970" y="4209600"/>
            <a:ext cx="2119913" cy="1346082"/>
          </a:xfrm>
          <a:prstGeom prst="rect">
            <a:avLst/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600"/>
              </a:spcBef>
            </a:pPr>
            <a:r>
              <a:rPr lang="it-IT" sz="1400" dirty="0">
                <a:solidFill>
                  <a:schemeClr val="bg1"/>
                </a:solidFill>
                <a:latin typeface="+mj-lt"/>
              </a:rPr>
              <a:t>Calcolare le TOP 5 </a:t>
            </a:r>
            <a:r>
              <a:rPr lang="it-IT" sz="1400" dirty="0" err="1">
                <a:solidFill>
                  <a:schemeClr val="bg1"/>
                </a:solidFill>
                <a:latin typeface="+mj-lt"/>
              </a:rPr>
              <a:t>msrche</a:t>
            </a:r>
            <a:r>
              <a:rPr lang="it-IT" sz="1400" dirty="0">
                <a:solidFill>
                  <a:schemeClr val="bg1"/>
                </a:solidFill>
                <a:latin typeface="+mj-lt"/>
              </a:rPr>
              <a:t> che hanno venduto di più nel 2021</a:t>
            </a:r>
            <a:endParaRPr lang="it-IT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Segnaposto piè di pagina 2">
            <a:extLst>
              <a:ext uri="{FF2B5EF4-FFF2-40B4-BE49-F238E27FC236}">
                <a16:creationId xmlns:a16="http://schemas.microsoft.com/office/drawing/2014/main" id="{004EA440-31C2-D575-894D-0E30D897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 rtlCol="0"/>
          <a:lstStyle/>
          <a:p>
            <a:pPr rtl="0"/>
            <a:r>
              <a:rPr lang="it-IT" dirty="0"/>
              <a:t>Alexa Tiddia</a:t>
            </a:r>
          </a:p>
        </p:txBody>
      </p:sp>
    </p:spTree>
    <p:extLst>
      <p:ext uri="{BB962C8B-B14F-4D97-AF65-F5344CB8AC3E}">
        <p14:creationId xmlns:p14="http://schemas.microsoft.com/office/powerpoint/2010/main" val="2442960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F39A793-F356-45AC-A556-47A0CCFA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Alexa Tiddia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D976851-FE21-4646-98F0-F5FC65E0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D50806-BABF-4915-9689-3B9956D1C75C}" type="slidenum">
              <a:rPr lang="it-IT" smtClean="0"/>
              <a:pPr rtl="0"/>
              <a:t>9</a:t>
            </a:fld>
            <a:endParaRPr lang="it-IT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E943CE83-570D-863F-43E0-51D6343E1E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6077027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E943CE83-570D-863F-43E0-51D6343E1E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2421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14">
      <a:dk1>
        <a:srgbClr val="000000"/>
      </a:dk1>
      <a:lt1>
        <a:srgbClr val="FFFFFF"/>
      </a:lt1>
      <a:dk2>
        <a:srgbClr val="000073"/>
      </a:dk2>
      <a:lt2>
        <a:srgbClr val="FFE6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563C1"/>
      </a:hlink>
      <a:folHlink>
        <a:srgbClr val="954F72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7542800_TF66676778.potx" id="{27492BC4-15A5-40EF-918C-20E11B714064}" vid="{3F4DEEA8-896F-41D5-81A7-8D76F1F8987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webextension1.xml><?xml version="1.0" encoding="utf-8"?>
<we:webextension xmlns:we="http://schemas.microsoft.com/office/webextensions/webextension/2010/11" id="{AC9CBAF3-023B-4F41-A72B-48121428EAF9}">
  <we:reference id="wa200003233" version="2.0.0.3" store="en-GB" storeType="OMEX"/>
  <we:alternateReferences>
    <we:reference id="WA200003233" version="2.0.0.3" store="" storeType="OMEX"/>
  </we:alternateReferences>
  <we:properties>
    <we:property name="reportUrl" value="&quot;/links/ol2yv2UsXA?ctid=8a1d4ab0-5815-4e81-adb3-6ae9868a4850&amp;pbi_source=linkShare&quot;"/>
    <we:property name="reportName" value="&quot;Capstone_PBI_AlexaTiddia&quot;"/>
    <we:property name="reportState" value="&quot;CONNECTED&quot;"/>
    <we:property name="embedUrl" value="&quot;/reportEmbed?reportId=3263413e-7a50-4ae7-9ad9-45ecdada92a2&amp;config=eyJjbHVzdGVyVXJsIjoiaHR0cHM6Ly9XQUJJLVdFU1QtRVVST1BFLUUtUFJJTUFSWS1yZWRpcmVjdC5hbmFseXNpcy53aW5kb3dzLm5ldCIsImVtYmVkRmVhdHVyZXMiOnsidXNhZ2VNZXRyaWNzVk5leHQiOnRydWV9fQ%3D%3D&amp;disableSensitivityBanner=true&quot;"/>
    <we:property name="pageDisplayName" value="&quot;HomePage&quot;"/>
    <we:property name="datasetId" value="&quot;d49f6535-2517-4937-b1ce-8699a25b6687&quot;"/>
    <we:property name="backgroundColor" value="&quot;#4D4D4D&quot;"/>
    <we:property name="bookmark" value="&quot;H4sIAAAAAAAAA+1Z3W/bNhD/VwY9rC/CQH1beYudZCuwdGkdZBgKYziJZ1uNLGkUlTYL/L/vSEqJ4/gri92l6II8SEfqPn/Hu6PvLJ7VVQ6372CG1pHVL8vrGYjrHwLLtorHNAdDL/HjKORJxFMGPQdS2lVWMiuL2jq6sySICcqrrG4gVwyJ+HFkW5DnFzBRb2PIa7StCkVdFpBnf6PZTEtSNDi3LfxS5aUAxXIoQaJie0Pb6Z1UcX7ySCKkMrvBIabSUD9gVQrZvdtWbZ60So/XFDMtcFAWErKCGCtazMdjCB3HRQg8h/UCniSKPs5y2W5Jbk+/VILsIStvK+WWY34DRYrc0koLrOtWwqDMm5l+On1EH5aNSPEDjvVSITN5S2wGkGPBQVhzsv5ClOQbTf8DW9q0/DwQSK7g1hGb29vlnyPUjcBdFTjP9O4l8UPMW59t0mFApEkpshTyA7nhnAI1XaHDiCh1VkzyFkEPob00quUU3cEUhFQQTT6RMSqO8w49JOLTAkxaQ251gPer+WiuFiKPecG450UhOqHrAIENtkLs8O5935CHcBXQtjq4zrOUvlz0rjVDOgDUAwcJ2pLKyMrQrJdcL6M29M76NSPhhvcV5I1i++aEvuDl5+INKUV/I5XPHRafcqwluUcOtaIGs1v46yOoZT1fBwe9ud4jGB78bOCQxD7jQeoHTszdkLkscLxXeuL8D4R9AqF1skGBHwFLMWEhJLHjhXQ2xNvrzv4OhTMt5sfLTOZPzn+ztnc4TLAwcXgSP2Pz46errvC7tnUmypn+rO1UxiRhtSW2ZTRhCjK/T1GVQh2/gmddF/B2yUnPCLF50Rqs8xnJvQfOx9XgpgNBK6/APRoZDOoPX5Awfaiz9EDZotqzgyXLTkA0KRNA6DnJmIHPwMUwdF1MtUEbITmFCh/3AYoX64Wh48U9CAPuJV7g8TjYmn6XZfWOWO0G0rpJ/mqQ2gp72Q/dAj2/7x42cYJFuB9f/kke4k0qF8Bu3++dLe5t27tHSdFF/NmQh+Xo9AUUXIslepeZGebcUnJ+ExxF3zRVJ5no0Ogue2O3jvVei9mmZlXJpRhZRx7TQTZmuwvu2e7Kw54bm5yotYckx/Wf32OqzcaX1YAF+zdo9RqnkK2FKAGxcgAo94rKZ1iggrvv6WO3+Jmzc8x5ENCA2+M+CxFZj1rQVzCDrBvxdgDZ8WQicAJddp6+LBGGpGC9rJ0+w96eaPJZU7RgCb79idRNggCckGPYcyMXHQdjtrWSZjOYrKikKfpR4IU93vMxiOkfkuDf8LK766iHlseaZpyjTh/bomodugCB76ec/oKU43adQTu130ipb4eeIS6lSX3ssAhpRAswcROf4a4Nwtc+lJ2DXMus14Q6mA6ir7hI7KDDfzs8T5uCC+QXSLIKOZSQXiPvf9+V6ym02vrlcWccQ8QYCyKXRyFn7lesX+sV/gYSYSsQ07ypyYvIjVO+Z/ytBB9jMQc/8lIfgGql58ee+4LSo3ku/RbxsyibSpvFgfnoeOB4nu8zjr4f+4qe1b+Y8mR+LtFMVl2zlI2sK0jxAgpcMf0T9qiMKGDsdkOmNc3aqWTnK7X5/B9kDdJGXhoAAA==&quot;"/>
    <we:property name="initialStateBookmark" value="&quot;H4sIAAAAAAAAA+1Z3W/bNhD/VwY9rC/CQH3aylvsJFvRJU3jIMNQGMVJPNtsZEmjqLRZ4P99R0pKHMdfWewuRWf4gTpS9/k73pG6s7goixRuz2CK1oHVy/PrKcjrnwLLtrKG9v79u9PDi3efzg5Pj4mcF0rkWWkd3FkK5BjVlSgrSDUHIn4c2hak6TmM9dMI0hJtq0BZ5hmk4m+sF9OUkhXObAu/FmkuQbMcKFCo2d7Qcnom2c4vHkmERIkbHGCiauoFFrlU7bNtlfXIqPR4TjMzAvt5pkBkxFjTIj4aQeg4LkLgOawb8DjW9JFIVbMkvj3+Wkiyh6y8LbQfDvkNZAlyyygtsSwbCf08raZmdPyIPsgrmeAFjsxUpoS6JTZ9SDHjIK0ZWX8uc/KNof+JDW2Sf+lLJFdw64DN7M3yTxHKSuK2CpwKs3pB/ADTxmfrdOgTaZxLkUC6JzecUqAmS3QYEqUU2ThtEPQQ2statZSi25+AVBqi8WcyRsdx1qKHRHyeg0ljyK0J8G41H870RMdjXjDqep0QndB1gMAGGyG2f/d+qMhDuAxoGx1cpiKhN+e9a02RNgA94KDAWFLUsgTW8zk302gMvbN+FyS85n0FaaXZvjmiN3j+JXtDStFvqPO5xeJTjqUi96iBUbTG7Ab+ZgtqWM9WwcEsLncIhgc/13CII5/xIPEDJ+JuyFwWON4r3XH+B8IugdA4uUaB3wGWYMxCiCPHC2lviDbXnd1tCidGzM+XQqVP9v96budwGGNWx+FJ/GqbH4+u2sLv2taJzKfmtaY1GZGE5ZbYVq0J05D5Y4K6FJr4ZVy0XcDbBSc9I8T1g9Fglc9I7j1wPi4H94DwUWpkD4c1AM1bL8iWHpQi2VOq6N5sb5myFQrrfAkg9Jx4xMBn4GIYui4mxqC1eJxAgY+bAM2LdcPQ8aIuhAH3Yi/weBRszL3LvDgjVtshtKzivyqknsJe9EM7QeMP7WAdJ5jH+uHlJ/IQrxI1h3T7fu10fm3T2z3KiDbiz8Y7LEanJyHjRizR27QUmHJLy3kvOcpe3VEdCdmi0V30xnbt6r0W03WdqpZLMbIOPGaCXJvtzrlnsyv3u2msc6LRHuIUV79+j6kmG19WAObsX6PVazyCbKxCMcil3X++U1Q+wwId3F0fPbaLX713jjgPAjrddrnPQkTWpf7zFRxAVp3vtgDZ4XgscQxtdh6/LBFMQV7Uzuxhb48M+aTKGrAE3/9x1I2DAJyQY9h1Oy46DkZsYyUVUxgvqaQJ+p3AC7u862MQ0R/i4N/wstvLp4eWx5oIztGkj21RtQ5dgMD3E06/IOG4WWcwTu1VSpmroWeIS+iYPnJYB+l8FmDsxj7DbRuEb70pO3u5k1mtCXUwLURfcZHYQof/9uQ8qTIukZ8jycrUQEFyjbz3Y1eup9Bq6pfHnVEEHcZY0HF5J+TM/Yb1a7XC30EibARiklYleRF57ZQfGX9LwcdYxMHveIkPQLXS8yPPfUHpMTwXPkT8KvOqMGZxYD46Hjie5/uMo+9HvqaL8re6PNXfSgyTZXcseaXKAhI8hwyXnP4Je1RGNDC2ux4zmormVLLtJcFs9g/CNHFfSxoAAA==&quot;"/>
    <we:property name="isFooterCollapsed" value="true"/>
    <we:property name="isFiltersActionButtonVisible" value="true"/>
    <we:property name="reportEmbeddedTime" value="&quot;2023-11-21T19:40:16.467Z&quot;"/>
    <we:property name="creatorTenantId" value="&quot;8a1d4ab0-5815-4e81-adb3-6ae9868a4850&quot;"/>
    <we:property name="creatorUserId" value="&quot;1003200310998862&quot;"/>
    <we:property name="creatorSessionId" value="&quot;d54bba92-6c73-468d-8921-1486cd5e4a8d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B0ABC2-BF39-4F70-A7AD-9DFBD1D272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EC375F-F377-4CDC-ADF0-CC8811D177D6}">
  <ds:schemaRefs>
    <ds:schemaRef ds:uri="http://www.w3.org/XML/1998/namespace"/>
    <ds:schemaRef ds:uri="http://purl.org/dc/elements/1.1/"/>
    <ds:schemaRef ds:uri="71af3243-3dd4-4a8d-8c0d-dd76da1f02a5"/>
    <ds:schemaRef ds:uri="16c05727-aa75-4e4a-9b5f-8a80a1165891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61A1251-DA89-493A-8204-679220DD13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Dashboard, da 24Slides</Template>
  <TotalTime>1461</TotalTime>
  <Words>698</Words>
  <Application>Microsoft Office PowerPoint</Application>
  <PresentationFormat>Widescreen</PresentationFormat>
  <Paragraphs>211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Segoe UI Light</vt:lpstr>
      <vt:lpstr>Tema di Office</vt:lpstr>
      <vt:lpstr>PowerPoint Presentation</vt:lpstr>
      <vt:lpstr>PROJECT</vt:lpstr>
      <vt:lpstr>Case study</vt:lpstr>
      <vt:lpstr>PowerPoint Presentation</vt:lpstr>
      <vt:lpstr>PowerPoint Presentation</vt:lpstr>
      <vt:lpstr>MODELLO LOGICO</vt:lpstr>
      <vt:lpstr>PowerPoint Presentation</vt:lpstr>
      <vt:lpstr>Query sql</vt:lpstr>
      <vt:lpstr>PowerPoint Presentation</vt:lpstr>
      <vt:lpstr>Diapositiva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 Tiddia</dc:creator>
  <cp:lastModifiedBy>Alexa Tiddia</cp:lastModifiedBy>
  <cp:revision>31</cp:revision>
  <dcterms:created xsi:type="dcterms:W3CDTF">2023-06-28T10:29:37Z</dcterms:created>
  <dcterms:modified xsi:type="dcterms:W3CDTF">2023-11-21T19:43:19Z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