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62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9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9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18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8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71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2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0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0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3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0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5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5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5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36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alexaytov/ai-hub/blob/main/README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BB7D-5E6D-C429-19F1-DF0B7E73A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 hub</a:t>
            </a:r>
            <a:endParaRPr lang="en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23DDE-FAD8-29DB-0DF4-DA8B02A7C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BG" dirty="0"/>
              <a:t>leksandar aytov</a:t>
            </a:r>
          </a:p>
          <a:p>
            <a:endParaRPr lang="en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88143-E8C1-CB2F-452B-C08B5B742667}"/>
              </a:ext>
            </a:extLst>
          </p:cNvPr>
          <p:cNvSpPr txBox="1"/>
          <p:nvPr/>
        </p:nvSpPr>
        <p:spPr>
          <a:xfrm>
            <a:off x="8683100" y="4719133"/>
            <a:ext cx="247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dirty="0"/>
              <a:t>alexaytov92@gmail.com</a:t>
            </a:r>
          </a:p>
        </p:txBody>
      </p:sp>
    </p:spTree>
    <p:extLst>
      <p:ext uri="{BB962C8B-B14F-4D97-AF65-F5344CB8AC3E}">
        <p14:creationId xmlns:p14="http://schemas.microsoft.com/office/powerpoint/2010/main" val="416615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48D-E654-C996-213A-CE5E081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09297"/>
          </a:xfrm>
        </p:spPr>
        <p:txBody>
          <a:bodyPr/>
          <a:lstStyle/>
          <a:p>
            <a:r>
              <a:rPr lang="en-BG" dirty="0"/>
              <a:t>AI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D4EA-D0E9-5DEB-EEBB-794A9E31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02979"/>
            <a:ext cx="5620406" cy="4288221"/>
          </a:xfrm>
        </p:spPr>
        <p:txBody>
          <a:bodyPr/>
          <a:lstStyle/>
          <a:p>
            <a:r>
              <a:rPr lang="en-BG" dirty="0"/>
              <a:t>AI Hub is your one place for all things AI</a:t>
            </a:r>
          </a:p>
          <a:p>
            <a:r>
              <a:rPr lang="en-BG" dirty="0"/>
              <a:t>The AI Hub supports working with predefined AI chat models</a:t>
            </a:r>
          </a:p>
          <a:p>
            <a:r>
              <a:rPr lang="en-BG" dirty="0"/>
              <a:t>Y</a:t>
            </a:r>
            <a:r>
              <a:rPr lang="en-GB" dirty="0"/>
              <a:t>o</a:t>
            </a:r>
            <a:r>
              <a:rPr lang="en-BG" dirty="0"/>
              <a:t>u can chat directly to an A</a:t>
            </a:r>
            <a:r>
              <a:rPr lang="en-GB" dirty="0"/>
              <a:t>I chat model or create your own agent customized for your specific needs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7B25C-F5E9-DE66-B95F-C8C051D9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07" y="1265182"/>
            <a:ext cx="4763814" cy="47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6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48D-E654-C996-213A-CE5E081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09297"/>
          </a:xfrm>
        </p:spPr>
        <p:txBody>
          <a:bodyPr/>
          <a:lstStyle/>
          <a:p>
            <a:r>
              <a:rPr lang="en-BG" dirty="0"/>
              <a:t>AI HUB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D4EA-D0E9-5DEB-EEBB-794A9E31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02979"/>
            <a:ext cx="7890640" cy="5013435"/>
          </a:xfrm>
        </p:spPr>
        <p:txBody>
          <a:bodyPr>
            <a:normAutofit fontScale="92500" lnSpcReduction="10000"/>
          </a:bodyPr>
          <a:lstStyle/>
          <a:p>
            <a:r>
              <a:rPr lang="en-BG" dirty="0"/>
              <a:t>AI Chat Models</a:t>
            </a:r>
          </a:p>
          <a:p>
            <a:pPr lvl="1"/>
            <a:r>
              <a:rPr lang="en-BG" dirty="0"/>
              <a:t>Current supported types are OPEN AI and AI CORE</a:t>
            </a:r>
          </a:p>
          <a:p>
            <a:pPr lvl="1"/>
            <a:r>
              <a:rPr lang="en-BG" dirty="0"/>
              <a:t>Only ADMIN users can create chat models</a:t>
            </a:r>
          </a:p>
          <a:p>
            <a:r>
              <a:rPr lang="en-BG" dirty="0"/>
              <a:t>System Messages</a:t>
            </a:r>
          </a:p>
          <a:p>
            <a:pPr lvl="1"/>
            <a:r>
              <a:rPr lang="en-BG" dirty="0"/>
              <a:t>Messages that can later be used to customized one or multiple chat models</a:t>
            </a:r>
          </a:p>
          <a:p>
            <a:r>
              <a:rPr lang="en-BG" dirty="0"/>
              <a:t>Agents</a:t>
            </a:r>
          </a:p>
          <a:p>
            <a:pPr lvl="1"/>
            <a:r>
              <a:rPr lang="en-BG" dirty="0"/>
              <a:t>Represent the combination of a specific chat model and a specific system message</a:t>
            </a:r>
          </a:p>
          <a:p>
            <a:r>
              <a:rPr lang="en-BG" dirty="0"/>
              <a:t>Chats</a:t>
            </a:r>
          </a:p>
          <a:p>
            <a:pPr lvl="1"/>
            <a:r>
              <a:rPr lang="en-BG" dirty="0"/>
              <a:t>Chat history with all chat models is saved and can be viewed</a:t>
            </a:r>
          </a:p>
          <a:p>
            <a:pPr lvl="1"/>
            <a:r>
              <a:rPr lang="en-BG" dirty="0"/>
              <a:t>Chats older than 30 days are automatically deleted</a:t>
            </a:r>
          </a:p>
          <a:p>
            <a:r>
              <a:rPr lang="en-BG" dirty="0"/>
              <a:t>Audit Logs</a:t>
            </a:r>
          </a:p>
          <a:p>
            <a:pPr lvl="1"/>
            <a:r>
              <a:rPr lang="en-BG" dirty="0"/>
              <a:t>Specific events like creation/deletion of resources generated audit logs</a:t>
            </a:r>
          </a:p>
          <a:p>
            <a:pPr lvl="1"/>
            <a:r>
              <a:rPr lang="en-BG" dirty="0"/>
              <a:t>Audit logs are handled in a separate application for security reasons</a:t>
            </a:r>
          </a:p>
          <a:p>
            <a:pPr lvl="1"/>
            <a:r>
              <a:rPr lang="en-BG" dirty="0"/>
              <a:t>Each audit log contains a timestamp of the event and a message for that specific event</a:t>
            </a:r>
          </a:p>
        </p:txBody>
      </p:sp>
      <p:pic>
        <p:nvPicPr>
          <p:cNvPr id="2050" name="Picture 2" descr="Learn Vue.js Components in This FREE Video Course">
            <a:extLst>
              <a:ext uri="{FF2B5EF4-FFF2-40B4-BE49-F238E27FC236}">
                <a16:creationId xmlns:a16="http://schemas.microsoft.com/office/drawing/2014/main" id="{8CC7E397-70D6-30EA-0EB9-152D37621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23" y="2464675"/>
            <a:ext cx="4120055" cy="309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97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F422E78-F17B-A5ED-5E63-E67D4ED58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1927991"/>
            <a:ext cx="9664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3A6DA35-8DCB-5A6E-0BCF-49F02FA29C0A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131425" cy="80929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BG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356702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48D-E654-C996-213A-CE5E081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09297"/>
          </a:xfrm>
        </p:spPr>
        <p:txBody>
          <a:bodyPr/>
          <a:lstStyle/>
          <a:p>
            <a:r>
              <a:rPr lang="en-GB" dirty="0"/>
              <a:t>R</a:t>
            </a:r>
            <a:r>
              <a:rPr lang="en-BG" dirty="0"/>
              <a:t>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D4EA-D0E9-5DEB-EEBB-794A9E31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02979"/>
            <a:ext cx="5410198" cy="4078013"/>
          </a:xfrm>
        </p:spPr>
        <p:txBody>
          <a:bodyPr>
            <a:normAutofit/>
          </a:bodyPr>
          <a:lstStyle/>
          <a:p>
            <a:r>
              <a:rPr lang="en-BG" dirty="0"/>
              <a:t>Additional information regarding the requirements can be found in the </a:t>
            </a:r>
            <a:r>
              <a:rPr lang="en-BG" dirty="0">
                <a:hlinkClick r:id="rId2"/>
              </a:rPr>
              <a:t>README</a:t>
            </a:r>
            <a:r>
              <a:rPr lang="en-BG" dirty="0"/>
              <a:t> in the public GitHub repository</a:t>
            </a:r>
          </a:p>
        </p:txBody>
      </p:sp>
      <p:pic>
        <p:nvPicPr>
          <p:cNvPr id="4098" name="Picture 2" descr="Top 6 characteristics of Good Requirements and SRS">
            <a:extLst>
              <a:ext uri="{FF2B5EF4-FFF2-40B4-BE49-F238E27FC236}">
                <a16:creationId xmlns:a16="http://schemas.microsoft.com/office/drawing/2014/main" id="{8A82336D-9684-9AAF-B974-2CE267724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92" y="1903018"/>
            <a:ext cx="5325678" cy="30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9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48D-E654-C996-213A-CE5E081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09297"/>
          </a:xfrm>
        </p:spPr>
        <p:txBody>
          <a:bodyPr/>
          <a:lstStyle/>
          <a:p>
            <a:r>
              <a:rPr lang="en-GB" dirty="0"/>
              <a:t>Starting the application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D4EA-D0E9-5DEB-EEBB-794A9E31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02979"/>
            <a:ext cx="7501758" cy="491884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BG" dirty="0"/>
              <a:t>Start the Audit Log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BG" dirty="0"/>
              <a:t>Required environment variables are: DB_USERNAME and DB_PASSWORD for an MySQL availbale MySQL database on localhost:3306</a:t>
            </a:r>
          </a:p>
          <a:p>
            <a:pPr marL="342900" indent="-342900">
              <a:buFont typeface="+mj-lt"/>
              <a:buAutoNum type="arabicPeriod"/>
            </a:pPr>
            <a:r>
              <a:rPr lang="en-BG" dirty="0"/>
              <a:t>Start the AI Hub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BG" dirty="0"/>
              <a:t>Required environment variables are: DB_USERNAME and DB_PASSWORD for an MySQL availbale MySQL database on localhost:3306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BG" dirty="0"/>
              <a:t>The audit log application should be available on localhost:8081 by default</a:t>
            </a:r>
          </a:p>
          <a:p>
            <a:pPr marL="342900" indent="-342900">
              <a:buFont typeface="+mj-lt"/>
              <a:buAutoNum type="arabicPeriod"/>
            </a:pPr>
            <a:r>
              <a:rPr lang="en-BG" dirty="0"/>
              <a:t>Start the Angular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BG" dirty="0"/>
              <a:t>Use the “npm install” command inside the ai-hub-ui folder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BG" dirty="0"/>
              <a:t>Use the “ng serve (--configuration bg // for Bulgarian)” command inside the ai-hub-ui folder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BG" dirty="0"/>
              <a:t>The AI Hub application should be available on localhost:8080</a:t>
            </a:r>
          </a:p>
          <a:p>
            <a:pPr marL="342900" indent="-342900">
              <a:buFont typeface="+mj-lt"/>
              <a:buAutoNum type="arabicPeriod"/>
            </a:pPr>
            <a:r>
              <a:rPr lang="en-BG" dirty="0"/>
              <a:t>The default admin credentials 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U</a:t>
            </a:r>
            <a:r>
              <a:rPr lang="en-BG" dirty="0"/>
              <a:t>ser: admin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BG" dirty="0"/>
              <a:t>Password: admin</a:t>
            </a:r>
          </a:p>
        </p:txBody>
      </p:sp>
      <p:pic>
        <p:nvPicPr>
          <p:cNvPr id="6146" name="Picture 2" descr="Turn on button click glyph icon Royalty Free Vector Image">
            <a:extLst>
              <a:ext uri="{FF2B5EF4-FFF2-40B4-BE49-F238E27FC236}">
                <a16:creationId xmlns:a16="http://schemas.microsoft.com/office/drawing/2014/main" id="{3B60E1D8-1F03-6929-7BAA-231B9990B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9"/>
          <a:stretch/>
        </p:blipFill>
        <p:spPr bwMode="auto">
          <a:xfrm>
            <a:off x="8397765" y="1974279"/>
            <a:ext cx="3017345" cy="29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17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B9CE-D558-C0BB-185D-513F6461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7240-79AF-EA8B-D407-5ADFCF874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G" dirty="0"/>
              <a:t>ALEKSANDAR AYTOV</a:t>
            </a:r>
          </a:p>
          <a:p>
            <a:r>
              <a:rPr lang="en-BG" dirty="0"/>
              <a:t>alexaytov92@gmail.com</a:t>
            </a:r>
          </a:p>
        </p:txBody>
      </p:sp>
    </p:spTree>
    <p:extLst>
      <p:ext uri="{BB962C8B-B14F-4D97-AF65-F5344CB8AC3E}">
        <p14:creationId xmlns:p14="http://schemas.microsoft.com/office/powerpoint/2010/main" val="3943168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B2FFDA-D731-0F4B-B250-D4ACB8BDFAD6}">
  <we:reference id="b0692d11-e342-a550-cfba-e8c57e47b8f1" version="2.0.0.5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</TotalTime>
  <Words>324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Artificial Intelligence  hub</vt:lpstr>
      <vt:lpstr>AI HUB</vt:lpstr>
      <vt:lpstr>AI HUB Resources</vt:lpstr>
      <vt:lpstr>PowerPoint Presentation</vt:lpstr>
      <vt:lpstr>Requirements</vt:lpstr>
      <vt:lpstr>Starting the application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Aytov, Aleksandar</dc:creator>
  <cp:lastModifiedBy>Aytov, Aleksandar</cp:lastModifiedBy>
  <cp:revision>2</cp:revision>
  <dcterms:created xsi:type="dcterms:W3CDTF">2024-08-14T11:34:36Z</dcterms:created>
  <dcterms:modified xsi:type="dcterms:W3CDTF">2024-08-14T12:07:05Z</dcterms:modified>
</cp:coreProperties>
</file>