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</p:sldIdLst>
  <p:sldSz cx="9144000" cy="6858000" type="screen4x3"/>
  <p:notesSz cx="6797675" cy="9928225"/>
  <p:custDataLst>
    <p:tags r:id="rId11"/>
  </p:custDataLst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b833" initials="" lastIdx="31" clrIdx="0"/>
  <p:cmAuthor id="1" name="Antje Willmann" initials="" lastIdx="0" clrIdx="1"/>
  <p:cmAuthor id="2" name="Hafenrichter, Joerg" initials="JH" lastIdx="8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00"/>
    <a:srgbClr val="FFCC00"/>
    <a:srgbClr val="D7D7D7"/>
    <a:srgbClr val="B4B4B4"/>
    <a:srgbClr val="FF6600"/>
    <a:srgbClr val="B3DB95"/>
    <a:srgbClr val="B1B7D5"/>
    <a:srgbClr val="8A9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1" autoAdjust="0"/>
    <p:restoredTop sz="99087" autoAdjust="0"/>
  </p:normalViewPr>
  <p:slideViewPr>
    <p:cSldViewPr snapToGrid="0">
      <p:cViewPr>
        <p:scale>
          <a:sx n="140" d="100"/>
          <a:sy n="140" d="100"/>
        </p:scale>
        <p:origin x="-1080" y="408"/>
      </p:cViewPr>
      <p:guideLst>
        <p:guide orient="horz" pos="427"/>
        <p:guide orient="horz" pos="3861"/>
        <p:guide orient="horz" pos="3713"/>
        <p:guide orient="horz" pos="891"/>
        <p:guide orient="horz" pos="4156"/>
        <p:guide orient="horz" pos="4077"/>
        <p:guide orient="horz" pos="662"/>
        <p:guide orient="horz" pos="2159"/>
        <p:guide pos="5557"/>
        <p:guide pos="4467"/>
        <p:guide pos="1928"/>
        <p:guide pos="203"/>
        <p:guide pos="2881"/>
        <p:guide pos="1292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4616"/>
    </p:cViewPr>
  </p:sorterViewPr>
  <p:notesViewPr>
    <p:cSldViewPr snapToGrid="0">
      <p:cViewPr varScale="1">
        <p:scale>
          <a:sx n="75" d="100"/>
          <a:sy n="75" d="100"/>
        </p:scale>
        <p:origin x="-2148" y="-90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10" tIns="42154" rIns="84310" bIns="42154" numCol="1" anchor="t" anchorCtr="0" compatLnSpc="1">
            <a:prstTxWarp prst="textNoShape">
              <a:avLst/>
            </a:prstTxWarp>
          </a:bodyPr>
          <a:lstStyle>
            <a:lvl1pPr algn="l" defTabSz="844550">
              <a:defRPr sz="1100"/>
            </a:lvl1pPr>
          </a:lstStyle>
          <a:p>
            <a:endParaRPr lang="de-DE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4163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10" tIns="42154" rIns="84310" bIns="42154" numCol="1" anchor="t" anchorCtr="0" compatLnSpc="1">
            <a:prstTxWarp prst="textNoShape">
              <a:avLst/>
            </a:prstTxWarp>
          </a:bodyPr>
          <a:lstStyle>
            <a:lvl1pPr algn="r" defTabSz="844550">
              <a:defRPr sz="1100"/>
            </a:lvl1pPr>
          </a:lstStyle>
          <a:p>
            <a:endParaRPr lang="de-DE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4481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10" tIns="42154" rIns="84310" bIns="42154" numCol="1" anchor="b" anchorCtr="0" compatLnSpc="1">
            <a:prstTxWarp prst="textNoShape">
              <a:avLst/>
            </a:prstTxWarp>
          </a:bodyPr>
          <a:lstStyle>
            <a:lvl1pPr algn="l" defTabSz="844550">
              <a:defRPr sz="1100"/>
            </a:lvl1pPr>
          </a:lstStyle>
          <a:p>
            <a:endParaRPr lang="de-DE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07525"/>
            <a:ext cx="294163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310" tIns="42154" rIns="84310" bIns="42154" numCol="1" anchor="b" anchorCtr="0" compatLnSpc="1">
            <a:prstTxWarp prst="textNoShape">
              <a:avLst/>
            </a:prstTxWarp>
          </a:bodyPr>
          <a:lstStyle>
            <a:lvl1pPr algn="r" defTabSz="844550">
              <a:defRPr sz="1100"/>
            </a:lvl1pPr>
          </a:lstStyle>
          <a:p>
            <a:fld id="{7F2A4D69-D2BE-4836-88C9-7CEB493EB251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95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/>
            </a:lvl1pPr>
          </a:lstStyle>
          <a:p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66763"/>
            <a:ext cx="4991100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37100"/>
            <a:ext cx="4994275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1" tIns="45895" rIns="91791" bIns="458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4825"/>
            <a:ext cx="29448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/>
            </a:lvl1pPr>
          </a:lstStyle>
          <a:p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394825"/>
            <a:ext cx="29448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91" tIns="45895" rIns="91791" bIns="45895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/>
            </a:lvl1pPr>
          </a:lstStyle>
          <a:p>
            <a:fld id="{8B4912B3-9F39-4262-B89A-E9A7B7D79597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355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850" name="Picture 2" descr="verlaufoben_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68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775075"/>
            <a:ext cx="6084888" cy="909638"/>
          </a:xfrm>
          <a:solidFill>
            <a:schemeClr val="bg1">
              <a:alpha val="50000"/>
            </a:schemeClr>
          </a:solidFill>
        </p:spPr>
        <p:txBody>
          <a:bodyPr lIns="291600" tIns="180000" rIns="180000" bIns="180000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de-DE" noProof="0" smtClean="0"/>
          </a:p>
        </p:txBody>
      </p:sp>
      <p:sp>
        <p:nvSpPr>
          <p:cNvPr id="14868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2117725"/>
            <a:ext cx="6084888" cy="1470025"/>
          </a:xfrm>
          <a:solidFill>
            <a:schemeClr val="bg1">
              <a:alpha val="70000"/>
            </a:schemeClr>
          </a:solidFill>
        </p:spPr>
        <p:txBody>
          <a:bodyPr lIns="291600" tIns="180000" rIns="180000" bIns="180000" anchor="ctr"/>
          <a:lstStyle>
            <a:lvl1pPr>
              <a:defRPr sz="31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de-DE" noProof="0" smtClean="0"/>
          </a:p>
        </p:txBody>
      </p:sp>
      <p:sp>
        <p:nvSpPr>
          <p:cNvPr id="1486853" name="Text Box 5"/>
          <p:cNvSpPr txBox="1">
            <a:spLocks noChangeArrowheads="1"/>
          </p:cNvSpPr>
          <p:nvPr/>
        </p:nvSpPr>
        <p:spPr bwMode="auto">
          <a:xfrm>
            <a:off x="212725" y="-203200"/>
            <a:ext cx="22225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11,80</a:t>
            </a:r>
          </a:p>
        </p:txBody>
      </p:sp>
      <p:sp>
        <p:nvSpPr>
          <p:cNvPr id="1486856" name="Text Box 8"/>
          <p:cNvSpPr txBox="1">
            <a:spLocks noChangeArrowheads="1"/>
          </p:cNvSpPr>
          <p:nvPr/>
        </p:nvSpPr>
        <p:spPr bwMode="auto">
          <a:xfrm>
            <a:off x="4460875" y="-203200"/>
            <a:ext cx="22225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00,00</a:t>
            </a:r>
          </a:p>
        </p:txBody>
      </p:sp>
      <p:sp>
        <p:nvSpPr>
          <p:cNvPr id="1486857" name="Text Box 9"/>
          <p:cNvSpPr txBox="1">
            <a:spLocks noChangeArrowheads="1"/>
          </p:cNvSpPr>
          <p:nvPr/>
        </p:nvSpPr>
        <p:spPr bwMode="auto">
          <a:xfrm>
            <a:off x="8693150" y="-203200"/>
            <a:ext cx="22225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11,80</a:t>
            </a:r>
          </a:p>
        </p:txBody>
      </p:sp>
      <p:pic>
        <p:nvPicPr>
          <p:cNvPr id="1486862" name="Picture 14" descr="SIG_Combibloc_Logo_Blue_2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62688"/>
            <a:ext cx="2720975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6863" name="Text Box 15"/>
          <p:cNvSpPr txBox="1">
            <a:spLocks noChangeArrowheads="1"/>
          </p:cNvSpPr>
          <p:nvPr/>
        </p:nvSpPr>
        <p:spPr bwMode="auto">
          <a:xfrm>
            <a:off x="5981700" y="-203200"/>
            <a:ext cx="173038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4,20</a:t>
            </a:r>
          </a:p>
        </p:txBody>
      </p:sp>
      <p:sp>
        <p:nvSpPr>
          <p:cNvPr id="1486864" name="Text Box 16"/>
          <p:cNvSpPr txBox="1">
            <a:spLocks noChangeArrowheads="1"/>
          </p:cNvSpPr>
          <p:nvPr/>
        </p:nvSpPr>
        <p:spPr bwMode="auto">
          <a:xfrm>
            <a:off x="6992938" y="-203200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7,00</a:t>
            </a:r>
          </a:p>
        </p:txBody>
      </p:sp>
      <p:sp>
        <p:nvSpPr>
          <p:cNvPr id="1486866" name="Text Box 18"/>
          <p:cNvSpPr txBox="1">
            <a:spLocks noChangeArrowheads="1"/>
          </p:cNvSpPr>
          <p:nvPr/>
        </p:nvSpPr>
        <p:spPr bwMode="auto">
          <a:xfrm>
            <a:off x="1960563" y="-200025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7,00</a:t>
            </a:r>
          </a:p>
        </p:txBody>
      </p:sp>
      <p:sp>
        <p:nvSpPr>
          <p:cNvPr id="1486867" name="Text Box 19"/>
          <p:cNvSpPr txBox="1">
            <a:spLocks noChangeArrowheads="1"/>
          </p:cNvSpPr>
          <p:nvPr/>
        </p:nvSpPr>
        <p:spPr bwMode="auto">
          <a:xfrm>
            <a:off x="2970213" y="-200025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4,20</a:t>
            </a:r>
          </a:p>
        </p:txBody>
      </p:sp>
      <p:sp>
        <p:nvSpPr>
          <p:cNvPr id="1486868" name="Rectangle 20"/>
          <p:cNvSpPr>
            <a:spLocks noChangeArrowheads="1"/>
          </p:cNvSpPr>
          <p:nvPr/>
        </p:nvSpPr>
        <p:spPr bwMode="auto">
          <a:xfrm>
            <a:off x="3284538" y="6470650"/>
            <a:ext cx="55435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1" hangingPunct="1"/>
            <a:r>
              <a:rPr lang="de-DE" sz="1000">
                <a:solidFill>
                  <a:schemeClr val="tx2"/>
                </a:solidFill>
              </a:rPr>
              <a:t>Page </a:t>
            </a:r>
            <a:fld id="{E2F65540-598F-4255-A7DC-1BFA54C130F9}" type="slidenum">
              <a:rPr lang="de-DE" sz="1000">
                <a:solidFill>
                  <a:schemeClr val="tx2"/>
                </a:solidFill>
              </a:rPr>
              <a:pPr algn="r" eaLnBrk="1" hangingPunct="1"/>
              <a:t>‹#›</a:t>
            </a:fld>
            <a:endParaRPr lang="de-DE" sz="1000">
              <a:solidFill>
                <a:schemeClr val="tx2"/>
              </a:solidFill>
            </a:endParaRPr>
          </a:p>
          <a:p>
            <a:pPr algn="r" eaLnBrk="1" hangingPunct="1"/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486871" name="Text Box 23"/>
          <p:cNvSpPr txBox="1">
            <a:spLocks noChangeArrowheads="1"/>
          </p:cNvSpPr>
          <p:nvPr userDrawn="1"/>
        </p:nvSpPr>
        <p:spPr bwMode="auto">
          <a:xfrm>
            <a:off x="-266700" y="809625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7,10</a:t>
            </a:r>
          </a:p>
        </p:txBody>
      </p:sp>
      <p:sp>
        <p:nvSpPr>
          <p:cNvPr id="1486872" name="Text Box 24"/>
          <p:cNvSpPr txBox="1">
            <a:spLocks noChangeArrowheads="1"/>
          </p:cNvSpPr>
          <p:nvPr userDrawn="1"/>
        </p:nvSpPr>
        <p:spPr bwMode="auto">
          <a:xfrm>
            <a:off x="-266700" y="6072188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7,50</a:t>
            </a:r>
          </a:p>
        </p:txBody>
      </p:sp>
      <p:sp>
        <p:nvSpPr>
          <p:cNvPr id="1486873" name="Text Box 25"/>
          <p:cNvSpPr txBox="1">
            <a:spLocks noChangeArrowheads="1"/>
          </p:cNvSpPr>
          <p:nvPr userDrawn="1"/>
        </p:nvSpPr>
        <p:spPr bwMode="auto">
          <a:xfrm>
            <a:off x="-266700" y="6540500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8,80</a:t>
            </a:r>
          </a:p>
        </p:txBody>
      </p:sp>
      <p:sp>
        <p:nvSpPr>
          <p:cNvPr id="1486874" name="Text Box 26"/>
          <p:cNvSpPr txBox="1">
            <a:spLocks noChangeArrowheads="1"/>
          </p:cNvSpPr>
          <p:nvPr userDrawn="1"/>
        </p:nvSpPr>
        <p:spPr bwMode="auto">
          <a:xfrm>
            <a:off x="-266700" y="1355725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5,60</a:t>
            </a:r>
          </a:p>
        </p:txBody>
      </p:sp>
      <p:sp>
        <p:nvSpPr>
          <p:cNvPr id="1486875" name="Text Box 27"/>
          <p:cNvSpPr txBox="1">
            <a:spLocks noChangeArrowheads="1"/>
          </p:cNvSpPr>
          <p:nvPr userDrawn="1"/>
        </p:nvSpPr>
        <p:spPr bwMode="auto">
          <a:xfrm flipH="1">
            <a:off x="-406400" y="3384550"/>
            <a:ext cx="3175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00,00</a:t>
            </a:r>
          </a:p>
        </p:txBody>
      </p:sp>
      <p:sp>
        <p:nvSpPr>
          <p:cNvPr id="1486876" name="Text Box 28"/>
          <p:cNvSpPr txBox="1">
            <a:spLocks noChangeArrowheads="1"/>
          </p:cNvSpPr>
          <p:nvPr userDrawn="1"/>
        </p:nvSpPr>
        <p:spPr bwMode="auto">
          <a:xfrm>
            <a:off x="-266700" y="619125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7,64</a:t>
            </a:r>
          </a:p>
        </p:txBody>
      </p:sp>
      <p:sp>
        <p:nvSpPr>
          <p:cNvPr id="1486877" name="Text Box 29"/>
          <p:cNvSpPr txBox="1">
            <a:spLocks noChangeArrowheads="1"/>
          </p:cNvSpPr>
          <p:nvPr userDrawn="1"/>
        </p:nvSpPr>
        <p:spPr bwMode="auto">
          <a:xfrm flipH="1">
            <a:off x="-400050" y="5837238"/>
            <a:ext cx="31750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6,85</a:t>
            </a:r>
          </a:p>
        </p:txBody>
      </p:sp>
      <p:sp>
        <p:nvSpPr>
          <p:cNvPr id="1486878" name="Text Box 30"/>
          <p:cNvSpPr txBox="1">
            <a:spLocks noChangeArrowheads="1"/>
          </p:cNvSpPr>
          <p:nvPr userDrawn="1"/>
        </p:nvSpPr>
        <p:spPr bwMode="auto">
          <a:xfrm>
            <a:off x="-263525" y="996950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6,60</a:t>
            </a:r>
          </a:p>
        </p:txBody>
      </p:sp>
      <p:sp>
        <p:nvSpPr>
          <p:cNvPr id="1486879" name="Text Box 31"/>
          <p:cNvSpPr txBox="1">
            <a:spLocks noChangeArrowheads="1"/>
          </p:cNvSpPr>
          <p:nvPr userDrawn="1"/>
        </p:nvSpPr>
        <p:spPr bwMode="auto">
          <a:xfrm>
            <a:off x="-266700" y="6415088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8,45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D6A3F7F6-19F8-4F5F-9D82-A1B2C8083FA6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39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663" y="195263"/>
            <a:ext cx="2124075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195263"/>
            <a:ext cx="6223000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715CA56F-59D5-41DC-BC29-F2BDEAC4BBFD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9071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0BAE09CB-4B4E-4298-ABF5-5E9758236752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7337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EC873535-1505-4AB8-B0B4-90D37DA8A745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1320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2263" y="1050925"/>
            <a:ext cx="4173537" cy="484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0925"/>
            <a:ext cx="4173538" cy="484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340AE40C-3D2B-44EC-B247-DE611FB7F1F8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60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7A8BC5B0-6FFB-46F5-890C-D127CD0D59D0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545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9C5CCE25-E624-404B-855D-F676B05BB609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3832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FF04DE24-A30E-433E-8B7B-04E73F111070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483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B02517D0-5CB4-4DCD-A3F5-01AEF8338674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36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4F319DA6-F477-48F3-BB98-43C6748283C2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444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5826" name="Picture 2" descr="verlaufoben_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29338"/>
            <a:ext cx="91440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828" name="Text Box 4"/>
          <p:cNvSpPr txBox="1">
            <a:spLocks noChangeArrowheads="1"/>
          </p:cNvSpPr>
          <p:nvPr/>
        </p:nvSpPr>
        <p:spPr bwMode="auto">
          <a:xfrm>
            <a:off x="212725" y="-203200"/>
            <a:ext cx="22225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11,80</a:t>
            </a:r>
          </a:p>
        </p:txBody>
      </p:sp>
      <p:sp>
        <p:nvSpPr>
          <p:cNvPr id="1485829" name="Text Box 5"/>
          <p:cNvSpPr txBox="1">
            <a:spLocks noChangeArrowheads="1"/>
          </p:cNvSpPr>
          <p:nvPr/>
        </p:nvSpPr>
        <p:spPr bwMode="auto">
          <a:xfrm>
            <a:off x="4460875" y="-203200"/>
            <a:ext cx="22225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00,00</a:t>
            </a:r>
          </a:p>
        </p:txBody>
      </p:sp>
      <p:sp>
        <p:nvSpPr>
          <p:cNvPr id="1485830" name="Text Box 6"/>
          <p:cNvSpPr txBox="1">
            <a:spLocks noChangeArrowheads="1"/>
          </p:cNvSpPr>
          <p:nvPr/>
        </p:nvSpPr>
        <p:spPr bwMode="auto">
          <a:xfrm>
            <a:off x="8693150" y="-203200"/>
            <a:ext cx="22225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11,80</a:t>
            </a:r>
          </a:p>
        </p:txBody>
      </p:sp>
      <p:sp>
        <p:nvSpPr>
          <p:cNvPr id="1485831" name="Rectangle 7"/>
          <p:cNvSpPr>
            <a:spLocks noChangeArrowheads="1"/>
          </p:cNvSpPr>
          <p:nvPr/>
        </p:nvSpPr>
        <p:spPr bwMode="auto">
          <a:xfrm>
            <a:off x="8027988" y="6472238"/>
            <a:ext cx="808037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/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4858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470650"/>
            <a:ext cx="5543550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PowerPoint Master  |  </a:t>
            </a:r>
            <a:r>
              <a:rPr lang="de-DE"/>
              <a:t>03/2010  |   Page </a:t>
            </a:r>
            <a:fld id="{2C585040-C1F3-4FE1-B6D6-7353B7313E6C}" type="slidenum">
              <a:rPr lang="de-DE"/>
              <a:pPr/>
              <a:t>‹#›</a:t>
            </a:fld>
            <a:endParaRPr lang="de-DE"/>
          </a:p>
          <a:p>
            <a:endParaRPr lang="en-US"/>
          </a:p>
        </p:txBody>
      </p:sp>
      <p:pic>
        <p:nvPicPr>
          <p:cNvPr id="1485833" name="Picture 9" descr="SIG_Combibloc_Logo_Blue_2c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6262688"/>
            <a:ext cx="2720975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834" name="Text Box 10"/>
          <p:cNvSpPr txBox="1">
            <a:spLocks noChangeArrowheads="1"/>
          </p:cNvSpPr>
          <p:nvPr/>
        </p:nvSpPr>
        <p:spPr bwMode="auto">
          <a:xfrm>
            <a:off x="5981700" y="-203200"/>
            <a:ext cx="173038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4,20</a:t>
            </a:r>
          </a:p>
        </p:txBody>
      </p:sp>
      <p:sp>
        <p:nvSpPr>
          <p:cNvPr id="1485835" name="Text Box 11"/>
          <p:cNvSpPr txBox="1">
            <a:spLocks noChangeArrowheads="1"/>
          </p:cNvSpPr>
          <p:nvPr/>
        </p:nvSpPr>
        <p:spPr bwMode="auto">
          <a:xfrm>
            <a:off x="6992938" y="-203200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7,00</a:t>
            </a:r>
          </a:p>
        </p:txBody>
      </p:sp>
      <p:sp>
        <p:nvSpPr>
          <p:cNvPr id="1485836" name="Text Box 12"/>
          <p:cNvSpPr txBox="1">
            <a:spLocks noChangeArrowheads="1"/>
          </p:cNvSpPr>
          <p:nvPr/>
        </p:nvSpPr>
        <p:spPr bwMode="auto">
          <a:xfrm>
            <a:off x="-266700" y="809625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7,10</a:t>
            </a:r>
          </a:p>
        </p:txBody>
      </p:sp>
      <p:sp>
        <p:nvSpPr>
          <p:cNvPr id="1485837" name="Text Box 13"/>
          <p:cNvSpPr txBox="1">
            <a:spLocks noChangeArrowheads="1"/>
          </p:cNvSpPr>
          <p:nvPr/>
        </p:nvSpPr>
        <p:spPr bwMode="auto">
          <a:xfrm>
            <a:off x="-266700" y="6072188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7,50</a:t>
            </a:r>
          </a:p>
        </p:txBody>
      </p:sp>
      <p:sp>
        <p:nvSpPr>
          <p:cNvPr id="1485838" name="Text Box 14"/>
          <p:cNvSpPr txBox="1">
            <a:spLocks noChangeArrowheads="1"/>
          </p:cNvSpPr>
          <p:nvPr/>
        </p:nvSpPr>
        <p:spPr bwMode="auto">
          <a:xfrm>
            <a:off x="-266700" y="6540500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8,80</a:t>
            </a:r>
          </a:p>
        </p:txBody>
      </p:sp>
      <p:sp>
        <p:nvSpPr>
          <p:cNvPr id="1485839" name="Text Box 15"/>
          <p:cNvSpPr txBox="1">
            <a:spLocks noChangeArrowheads="1"/>
          </p:cNvSpPr>
          <p:nvPr/>
        </p:nvSpPr>
        <p:spPr bwMode="auto">
          <a:xfrm>
            <a:off x="-266700" y="1355725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5,60</a:t>
            </a:r>
          </a:p>
        </p:txBody>
      </p:sp>
      <p:sp>
        <p:nvSpPr>
          <p:cNvPr id="1485840" name="Text Box 16"/>
          <p:cNvSpPr txBox="1">
            <a:spLocks noChangeArrowheads="1"/>
          </p:cNvSpPr>
          <p:nvPr/>
        </p:nvSpPr>
        <p:spPr bwMode="auto">
          <a:xfrm flipH="1">
            <a:off x="-406400" y="3384550"/>
            <a:ext cx="317500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00,00</a:t>
            </a:r>
          </a:p>
        </p:txBody>
      </p:sp>
      <p:sp>
        <p:nvSpPr>
          <p:cNvPr id="1485841" name="Text Box 17"/>
          <p:cNvSpPr txBox="1">
            <a:spLocks noChangeArrowheads="1"/>
          </p:cNvSpPr>
          <p:nvPr/>
        </p:nvSpPr>
        <p:spPr bwMode="auto">
          <a:xfrm>
            <a:off x="1960563" y="-200025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7,00</a:t>
            </a:r>
          </a:p>
        </p:txBody>
      </p:sp>
      <p:sp>
        <p:nvSpPr>
          <p:cNvPr id="1485842" name="Text Box 18"/>
          <p:cNvSpPr txBox="1">
            <a:spLocks noChangeArrowheads="1"/>
          </p:cNvSpPr>
          <p:nvPr/>
        </p:nvSpPr>
        <p:spPr bwMode="auto">
          <a:xfrm>
            <a:off x="2970213" y="-200025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700"/>
              <a:t>4,20</a:t>
            </a:r>
          </a:p>
        </p:txBody>
      </p:sp>
      <p:sp>
        <p:nvSpPr>
          <p:cNvPr id="1485843" name="Text Box 19"/>
          <p:cNvSpPr txBox="1">
            <a:spLocks noChangeArrowheads="1"/>
          </p:cNvSpPr>
          <p:nvPr/>
        </p:nvSpPr>
        <p:spPr bwMode="auto">
          <a:xfrm>
            <a:off x="-266700" y="619125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7,64</a:t>
            </a:r>
          </a:p>
        </p:txBody>
      </p:sp>
      <p:sp>
        <p:nvSpPr>
          <p:cNvPr id="1485844" name="Text Box 20"/>
          <p:cNvSpPr txBox="1">
            <a:spLocks noChangeArrowheads="1"/>
          </p:cNvSpPr>
          <p:nvPr/>
        </p:nvSpPr>
        <p:spPr bwMode="auto">
          <a:xfrm flipH="1">
            <a:off x="-400050" y="5837238"/>
            <a:ext cx="317500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6,85</a:t>
            </a:r>
          </a:p>
        </p:txBody>
      </p:sp>
      <p:sp>
        <p:nvSpPr>
          <p:cNvPr id="1485845" name="Text Box 21"/>
          <p:cNvSpPr txBox="1">
            <a:spLocks noChangeArrowheads="1"/>
          </p:cNvSpPr>
          <p:nvPr/>
        </p:nvSpPr>
        <p:spPr bwMode="auto">
          <a:xfrm>
            <a:off x="-263525" y="996950"/>
            <a:ext cx="173037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6,60</a:t>
            </a:r>
          </a:p>
        </p:txBody>
      </p:sp>
      <p:pic>
        <p:nvPicPr>
          <p:cNvPr id="1485846" name="Picture 22" descr="verlaufoben_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863"/>
            <a:ext cx="9144000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5847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50925"/>
            <a:ext cx="8499475" cy="4843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Click to edit master text style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</a:p>
        </p:txBody>
      </p:sp>
      <p:sp>
        <p:nvSpPr>
          <p:cNvPr id="14858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195263"/>
            <a:ext cx="84994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de-DE" smtClean="0"/>
          </a:p>
        </p:txBody>
      </p:sp>
      <p:sp>
        <p:nvSpPr>
          <p:cNvPr id="1485848" name="Text Box 24"/>
          <p:cNvSpPr txBox="1">
            <a:spLocks noChangeArrowheads="1"/>
          </p:cNvSpPr>
          <p:nvPr/>
        </p:nvSpPr>
        <p:spPr bwMode="auto">
          <a:xfrm>
            <a:off x="-266700" y="6415088"/>
            <a:ext cx="173037" cy="10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700"/>
              <a:t>8,45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>
    <p:fade/>
  </p:transition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79388" algn="l" rtl="0" eaLnBrk="1" fontAlgn="base" hangingPunct="1">
        <a:spcBef>
          <a:spcPct val="0"/>
        </a:spcBef>
        <a:spcAft>
          <a:spcPct val="0"/>
        </a:spcAft>
        <a:buClr>
          <a:srgbClr val="8A93B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2pPr>
      <a:lvl3pPr marL="542925" indent="-179388" algn="l" rtl="0" eaLnBrk="1" fontAlgn="base" hangingPunct="1">
        <a:spcBef>
          <a:spcPct val="0"/>
        </a:spcBef>
        <a:spcAft>
          <a:spcPct val="0"/>
        </a:spcAft>
        <a:buClr>
          <a:srgbClr val="B1B7D5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3pPr>
      <a:lvl4pPr marL="733425" indent="-188913" algn="l" rtl="0" eaLnBrk="1" fontAlgn="base" hangingPunct="1">
        <a:spcBef>
          <a:spcPct val="0"/>
        </a:spcBef>
        <a:spcAft>
          <a:spcPct val="0"/>
        </a:spcAft>
        <a:buClr>
          <a:srgbClr val="C4C9D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4pPr>
      <a:lvl5pPr marL="906463" indent="-171450" algn="l" rtl="0" eaLnBrk="1" fontAlgn="base" hangingPunct="1">
        <a:spcBef>
          <a:spcPct val="0"/>
        </a:spcBef>
        <a:spcAft>
          <a:spcPct val="0"/>
        </a:spcAft>
        <a:buClr>
          <a:srgbClr val="C4C9D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5pPr>
      <a:lvl6pPr marL="1363663" indent="-171450" algn="l" rtl="0" eaLnBrk="1" fontAlgn="base" hangingPunct="1">
        <a:spcBef>
          <a:spcPct val="0"/>
        </a:spcBef>
        <a:spcAft>
          <a:spcPct val="0"/>
        </a:spcAft>
        <a:buClr>
          <a:srgbClr val="C4C9D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6pPr>
      <a:lvl7pPr marL="1820863" indent="-171450" algn="l" rtl="0" eaLnBrk="1" fontAlgn="base" hangingPunct="1">
        <a:spcBef>
          <a:spcPct val="0"/>
        </a:spcBef>
        <a:spcAft>
          <a:spcPct val="0"/>
        </a:spcAft>
        <a:buClr>
          <a:srgbClr val="C4C9D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7pPr>
      <a:lvl8pPr marL="2278063" indent="-171450" algn="l" rtl="0" eaLnBrk="1" fontAlgn="base" hangingPunct="1">
        <a:spcBef>
          <a:spcPct val="0"/>
        </a:spcBef>
        <a:spcAft>
          <a:spcPct val="0"/>
        </a:spcAft>
        <a:buClr>
          <a:srgbClr val="C4C9D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8pPr>
      <a:lvl9pPr marL="2735263" indent="-171450" algn="l" rtl="0" eaLnBrk="1" fontAlgn="base" hangingPunct="1">
        <a:spcBef>
          <a:spcPct val="0"/>
        </a:spcBef>
        <a:spcAft>
          <a:spcPct val="0"/>
        </a:spcAft>
        <a:buClr>
          <a:srgbClr val="C4C9DF"/>
        </a:buClr>
        <a:buSzPct val="80000"/>
        <a:buFont typeface="Wingding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17725"/>
            <a:ext cx="7772400" cy="1470025"/>
          </a:xfrm>
        </p:spPr>
        <p:txBody>
          <a:bodyPr/>
          <a:lstStyle/>
          <a:p>
            <a:r>
              <a:rPr lang="en-US" dirty="0" err="1" smtClean="0"/>
              <a:t>xClarity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201613"/>
            <a:ext cx="8499475" cy="855662"/>
          </a:xfrm>
        </p:spPr>
        <p:txBody>
          <a:bodyPr/>
          <a:lstStyle/>
          <a:p>
            <a:r>
              <a:rPr lang="en-US" dirty="0" smtClean="0"/>
              <a:t>What it is</a:t>
            </a:r>
            <a:endParaRPr lang="en-US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166851" y="1389169"/>
            <a:ext cx="8499475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 smtClean="0"/>
              <a:t>xClarity</a:t>
            </a:r>
            <a:r>
              <a:rPr lang="en-US" kern="0" dirty="0" smtClean="0"/>
              <a:t> is a hardware systems management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Deploy infrastructure faster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Integrates seamlessly with Lenovo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Centralized automated infrastructure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 smtClean="0"/>
              <a:t>Lifecycle management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7588516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Auto-Discovery and Inventory</a:t>
            </a:r>
          </a:p>
          <a:p>
            <a:r>
              <a:rPr lang="en-US" dirty="0" smtClean="0"/>
              <a:t>Firmware updates</a:t>
            </a:r>
          </a:p>
          <a:p>
            <a:r>
              <a:rPr lang="en-US" dirty="0" smtClean="0"/>
              <a:t>Configuration Patterns</a:t>
            </a:r>
          </a:p>
          <a:p>
            <a:r>
              <a:rPr lang="en-US" dirty="0" smtClean="0"/>
              <a:t>Security Management</a:t>
            </a:r>
          </a:p>
          <a:p>
            <a:r>
              <a:rPr lang="en-US" dirty="0" smtClean="0"/>
              <a:t>REST API &amp; </a:t>
            </a:r>
            <a:r>
              <a:rPr lang="en-US" dirty="0" err="1" smtClean="0"/>
              <a:t>Powershell</a:t>
            </a:r>
            <a:endParaRPr lang="en-US" dirty="0" smtClean="0"/>
          </a:p>
          <a:p>
            <a:r>
              <a:rPr lang="en-US" dirty="0" smtClean="0"/>
              <a:t>Email Forwarding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PowerPoint Master  |  </a:t>
            </a:r>
            <a:r>
              <a:rPr lang="de-DE" smtClean="0"/>
              <a:t>03/2010  |   Page </a:t>
            </a:r>
            <a:fld id="{0BAE09CB-4B4E-4298-ABF5-5E9758236752}" type="slidenum">
              <a:rPr lang="de-DE" smtClean="0"/>
              <a:pPr/>
              <a:t>3</a:t>
            </a:fld>
            <a:endParaRPr lang="de-DE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625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2320119" y="870970"/>
            <a:ext cx="6721523" cy="5134045"/>
          </a:xfrm>
          <a:prstGeom prst="roundRect">
            <a:avLst/>
          </a:prstGeom>
          <a:solidFill>
            <a:srgbClr val="B1B7D5"/>
          </a:solidFill>
          <a:ln w="12700" cap="flat" cmpd="sng" algn="ctr">
            <a:solidFill>
              <a:srgbClr val="B1B7D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For x3650 </a:t>
            </a:r>
            <a:r>
              <a:rPr lang="en-US" dirty="0" smtClean="0"/>
              <a:t>M4 </a:t>
            </a:r>
            <a:r>
              <a:rPr lang="en-US" dirty="0"/>
              <a:t>servers</a:t>
            </a:r>
          </a:p>
          <a:p>
            <a:pPr lvl="1"/>
            <a:r>
              <a:rPr lang="en-US" dirty="0" smtClean="0"/>
              <a:t>Partial support</a:t>
            </a:r>
            <a:endParaRPr lang="en-US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PowerPoint Master  |  </a:t>
            </a:r>
            <a:r>
              <a:rPr lang="de-DE" smtClean="0"/>
              <a:t>03/2010  |   Page </a:t>
            </a:r>
            <a:fld id="{0BAE09CB-4B4E-4298-ABF5-5E9758236752}" type="slidenum">
              <a:rPr lang="de-DE" smtClean="0"/>
              <a:pPr/>
              <a:t>4</a:t>
            </a:fld>
            <a:endParaRPr lang="de-DE" smtClean="0"/>
          </a:p>
          <a:p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423060" y="870971"/>
            <a:ext cx="1736678" cy="3107352"/>
          </a:xfrm>
          <a:prstGeom prst="roundRect">
            <a:avLst/>
          </a:prstGeom>
          <a:solidFill>
            <a:srgbClr val="B1B7D5"/>
          </a:solidFill>
          <a:ln w="12700" cap="flat" cmpd="sng" algn="ctr">
            <a:solidFill>
              <a:srgbClr val="B1B7D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For x3650 M5 servers</a:t>
            </a:r>
          </a:p>
          <a:p>
            <a:pPr lvl="1"/>
            <a:r>
              <a:rPr lang="en-US" dirty="0"/>
              <a:t>Full support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49" y="1655408"/>
            <a:ext cx="3343742" cy="23530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15" y="1784014"/>
            <a:ext cx="1238423" cy="20957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893" y="4130241"/>
            <a:ext cx="924054" cy="1114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01" y="4130241"/>
            <a:ext cx="943107" cy="781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790" y="4240706"/>
            <a:ext cx="905001" cy="724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14" y="1804485"/>
            <a:ext cx="914528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681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577" y="934919"/>
            <a:ext cx="6774346" cy="48434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PowerPoint Master  |  </a:t>
            </a:r>
            <a:r>
              <a:rPr lang="de-DE" smtClean="0"/>
              <a:t>03/2010  |   Page </a:t>
            </a:r>
            <a:fld id="{0BAE09CB-4B4E-4298-ABF5-5E9758236752}" type="slidenum">
              <a:rPr lang="de-DE" smtClean="0"/>
              <a:pPr/>
              <a:t>5</a:t>
            </a:fld>
            <a:endParaRPr lang="de-DE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94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1" y="2011267"/>
            <a:ext cx="8499475" cy="184460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PowerPoint Master  |  </a:t>
            </a:r>
            <a:r>
              <a:rPr lang="de-DE" smtClean="0"/>
              <a:t>03/2010  |   Page </a:t>
            </a:r>
            <a:fld id="{0BAE09CB-4B4E-4298-ABF5-5E9758236752}" type="slidenum">
              <a:rPr lang="de-DE" smtClean="0"/>
              <a:pPr/>
              <a:t>6</a:t>
            </a:fld>
            <a:endParaRPr lang="de-DE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295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all servers</a:t>
            </a:r>
          </a:p>
          <a:p>
            <a:r>
              <a:rPr lang="en-US" dirty="0" smtClean="0"/>
              <a:t>Create patterns</a:t>
            </a:r>
          </a:p>
          <a:p>
            <a:r>
              <a:rPr lang="en-US" dirty="0" smtClean="0"/>
              <a:t>Investigate PowerShell Capabilities</a:t>
            </a:r>
          </a:p>
          <a:p>
            <a:r>
              <a:rPr lang="en-US" dirty="0" smtClean="0"/>
              <a:t>Group servers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PowerPoint Master  |  </a:t>
            </a:r>
            <a:r>
              <a:rPr lang="de-DE" smtClean="0"/>
              <a:t>03/2010  |   Page </a:t>
            </a:r>
            <a:fld id="{0BAE09CB-4B4E-4298-ABF5-5E9758236752}" type="slidenum">
              <a:rPr lang="de-DE" smtClean="0"/>
              <a:pPr/>
              <a:t>7</a:t>
            </a:fld>
            <a:endParaRPr lang="de-DE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725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19.04.2004 15:56:13&quot;&gt;&lt;Slide id=&quot;415&quot; dur=&quot;5.236&quot;/&gt;&lt;Slide id=&quot;416&quot; dur=&quot;1.282&quot;/&gt;&lt;Slide id=&quot;417&quot; dur=&quot;.591&quot;/&gt;&lt;Slide id=&quot;420&quot; dur=&quot;.54&quot;/&gt;&lt;Slide id=&quot;421&quot; dur=&quot;.481&quot;/&gt;&lt;Slide id=&quot;411&quot; dur=&quot;1.432&quot;/&gt;&lt;/Timings&gt;&lt;/WMTools&gt;"/>
</p:tagLst>
</file>

<file path=ppt/theme/theme1.xml><?xml version="1.0" encoding="utf-8"?>
<a:theme xmlns:a="http://schemas.openxmlformats.org/drawingml/2006/main" name="Blank">
  <a:themeElements>
    <a:clrScheme name="SIG ppt master 1">
      <a:dk1>
        <a:srgbClr val="000000"/>
      </a:dk1>
      <a:lt1>
        <a:srgbClr val="FFFFFF"/>
      </a:lt1>
      <a:dk2>
        <a:srgbClr val="3C4B95"/>
      </a:dk2>
      <a:lt2>
        <a:srgbClr val="808080"/>
      </a:lt2>
      <a:accent1>
        <a:srgbClr val="99CCFF"/>
      </a:accent1>
      <a:accent2>
        <a:srgbClr val="4386E9"/>
      </a:accent2>
      <a:accent3>
        <a:srgbClr val="FFFFFF"/>
      </a:accent3>
      <a:accent4>
        <a:srgbClr val="000000"/>
      </a:accent4>
      <a:accent5>
        <a:srgbClr val="CAE2FF"/>
      </a:accent5>
      <a:accent6>
        <a:srgbClr val="3C79D3"/>
      </a:accent6>
      <a:hlink>
        <a:srgbClr val="00804E"/>
      </a:hlink>
      <a:folHlink>
        <a:srgbClr val="66B934"/>
      </a:folHlink>
    </a:clrScheme>
    <a:fontScheme name="SIG pp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1B7D5"/>
        </a:solidFill>
        <a:ln w="12700" cap="flat" cmpd="sng" algn="ctr">
          <a:solidFill>
            <a:srgbClr val="B1B7D5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1B7D5"/>
        </a:solidFill>
        <a:ln w="12700" cap="flat" cmpd="sng" algn="ctr">
          <a:solidFill>
            <a:srgbClr val="B1B7D5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IG ppt master 1">
        <a:dk1>
          <a:srgbClr val="000000"/>
        </a:dk1>
        <a:lt1>
          <a:srgbClr val="FFFFFF"/>
        </a:lt1>
        <a:dk2>
          <a:srgbClr val="3C4B95"/>
        </a:dk2>
        <a:lt2>
          <a:srgbClr val="808080"/>
        </a:lt2>
        <a:accent1>
          <a:srgbClr val="99CCFF"/>
        </a:accent1>
        <a:accent2>
          <a:srgbClr val="4386E9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3C79D3"/>
        </a:accent6>
        <a:hlink>
          <a:srgbClr val="00804E"/>
        </a:hlink>
        <a:folHlink>
          <a:srgbClr val="66B9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101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Blank</vt:lpstr>
      <vt:lpstr>xClarity  </vt:lpstr>
      <vt:lpstr>What it is</vt:lpstr>
      <vt:lpstr>Features</vt:lpstr>
      <vt:lpstr>Supported Hardware</vt:lpstr>
      <vt:lpstr>PowerPoint Presentation</vt:lpstr>
      <vt:lpstr>PowerPoint Presentation</vt:lpstr>
      <vt:lpstr>To do</vt:lpstr>
    </vt:vector>
  </TitlesOfParts>
  <Manager>Büttgen/Rosskopf</Manager>
  <Company>SIG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SCCM patch management</dc:title>
  <dc:creator>Qi, Bruce</dc:creator>
  <cp:lastModifiedBy>Andrei, Alexandru-Nicusor</cp:lastModifiedBy>
  <cp:revision>242</cp:revision>
  <cp:lastPrinted>2001-06-13T09:16:41Z</cp:lastPrinted>
  <dcterms:created xsi:type="dcterms:W3CDTF">2012-04-16T02:50:01Z</dcterms:created>
  <dcterms:modified xsi:type="dcterms:W3CDTF">2016-12-06T12:48:44Z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000800f245000000000001023720</vt:lpwstr>
  </property>
</Properties>
</file>