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</p:sldIdLst>
  <p:sldSz cx="21599525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15531A-2BBE-4818-9201-1F453C6880E1}" v="77" dt="2020-02-29T05:09:23.3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/>
    <p:restoredTop sz="94609"/>
  </p:normalViewPr>
  <p:slideViewPr>
    <p:cSldViewPr snapToGrid="0" snapToObjects="1">
      <p:cViewPr>
        <p:scale>
          <a:sx n="66" d="100"/>
          <a:sy n="66" d="100"/>
        </p:scale>
        <p:origin x="4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 Tiancheng" userId="4359a4e4-d614-482e-8367-9e8769dad97b" providerId="ADAL" clId="{0915531A-2BBE-4818-9201-1F453C6880E1}"/>
    <pc:docChg chg="undo redo custSel addSld modSld modMainMaster">
      <pc:chgData name="Qu Tiancheng" userId="4359a4e4-d614-482e-8367-9e8769dad97b" providerId="ADAL" clId="{0915531A-2BBE-4818-9201-1F453C6880E1}" dt="2020-02-29T05:09:46.944" v="817" actId="732"/>
      <pc:docMkLst>
        <pc:docMk/>
      </pc:docMkLst>
      <pc:sldChg chg="modSp">
        <pc:chgData name="Qu Tiancheng" userId="4359a4e4-d614-482e-8367-9e8769dad97b" providerId="ADAL" clId="{0915531A-2BBE-4818-9201-1F453C6880E1}" dt="2020-02-29T04:43:49.536" v="452"/>
        <pc:sldMkLst>
          <pc:docMk/>
          <pc:sldMk cId="2817718097" sldId="256"/>
        </pc:sldMkLst>
        <pc:spChg chg="mod">
          <ac:chgData name="Qu Tiancheng" userId="4359a4e4-d614-482e-8367-9e8769dad97b" providerId="ADAL" clId="{0915531A-2BBE-4818-9201-1F453C6880E1}" dt="2020-02-29T04:43:49.536" v="452"/>
          <ac:spMkLst>
            <pc:docMk/>
            <pc:sldMk cId="2817718097" sldId="256"/>
            <ac:spMk id="4" creationId="{EA9956F1-D3A6-6A4A-A445-37451F54143D}"/>
          </ac:spMkLst>
        </pc:spChg>
        <pc:spChg chg="mod">
          <ac:chgData name="Qu Tiancheng" userId="4359a4e4-d614-482e-8367-9e8769dad97b" providerId="ADAL" clId="{0915531A-2BBE-4818-9201-1F453C6880E1}" dt="2020-02-29T04:43:49.536" v="452"/>
          <ac:spMkLst>
            <pc:docMk/>
            <pc:sldMk cId="2817718097" sldId="256"/>
            <ac:spMk id="13" creationId="{E8754D38-1B05-2D42-9FD5-274C2E74190B}"/>
          </ac:spMkLst>
        </pc:spChg>
        <pc:spChg chg="mod">
          <ac:chgData name="Qu Tiancheng" userId="4359a4e4-d614-482e-8367-9e8769dad97b" providerId="ADAL" clId="{0915531A-2BBE-4818-9201-1F453C6880E1}" dt="2020-02-29T04:43:49.536" v="452"/>
          <ac:spMkLst>
            <pc:docMk/>
            <pc:sldMk cId="2817718097" sldId="256"/>
            <ac:spMk id="14" creationId="{266536BB-A4EB-D745-AA26-18F53E00909F}"/>
          </ac:spMkLst>
        </pc:spChg>
        <pc:spChg chg="mod">
          <ac:chgData name="Qu Tiancheng" userId="4359a4e4-d614-482e-8367-9e8769dad97b" providerId="ADAL" clId="{0915531A-2BBE-4818-9201-1F453C6880E1}" dt="2020-02-29T04:43:49.536" v="452"/>
          <ac:spMkLst>
            <pc:docMk/>
            <pc:sldMk cId="2817718097" sldId="256"/>
            <ac:spMk id="15" creationId="{04F31B5E-D585-D74B-A2EA-F16710222831}"/>
          </ac:spMkLst>
        </pc:spChg>
        <pc:spChg chg="mod">
          <ac:chgData name="Qu Tiancheng" userId="4359a4e4-d614-482e-8367-9e8769dad97b" providerId="ADAL" clId="{0915531A-2BBE-4818-9201-1F453C6880E1}" dt="2020-02-29T04:43:49.536" v="452"/>
          <ac:spMkLst>
            <pc:docMk/>
            <pc:sldMk cId="2817718097" sldId="256"/>
            <ac:spMk id="83" creationId="{EBFB46EF-81A0-459D-8E35-786FD093A50B}"/>
          </ac:spMkLst>
        </pc:spChg>
        <pc:spChg chg="mod">
          <ac:chgData name="Qu Tiancheng" userId="4359a4e4-d614-482e-8367-9e8769dad97b" providerId="ADAL" clId="{0915531A-2BBE-4818-9201-1F453C6880E1}" dt="2020-02-29T04:43:49.536" v="452"/>
          <ac:spMkLst>
            <pc:docMk/>
            <pc:sldMk cId="2817718097" sldId="256"/>
            <ac:spMk id="293" creationId="{7481A02B-A0C8-42B6-A950-309679A9CF04}"/>
          </ac:spMkLst>
        </pc:spChg>
        <pc:spChg chg="mod">
          <ac:chgData name="Qu Tiancheng" userId="4359a4e4-d614-482e-8367-9e8769dad97b" providerId="ADAL" clId="{0915531A-2BBE-4818-9201-1F453C6880E1}" dt="2020-02-29T04:43:49.536" v="452"/>
          <ac:spMkLst>
            <pc:docMk/>
            <pc:sldMk cId="2817718097" sldId="256"/>
            <ac:spMk id="297" creationId="{DC22FD97-FF0B-4833-BC7D-8D8F2D1802E6}"/>
          </ac:spMkLst>
        </pc:spChg>
        <pc:spChg chg="mod">
          <ac:chgData name="Qu Tiancheng" userId="4359a4e4-d614-482e-8367-9e8769dad97b" providerId="ADAL" clId="{0915531A-2BBE-4818-9201-1F453C6880E1}" dt="2020-02-29T04:43:49.536" v="452"/>
          <ac:spMkLst>
            <pc:docMk/>
            <pc:sldMk cId="2817718097" sldId="256"/>
            <ac:spMk id="307" creationId="{7B213AB3-32F9-408D-9ECF-21246C733E33}"/>
          </ac:spMkLst>
        </pc:spChg>
        <pc:spChg chg="mod">
          <ac:chgData name="Qu Tiancheng" userId="4359a4e4-d614-482e-8367-9e8769dad97b" providerId="ADAL" clId="{0915531A-2BBE-4818-9201-1F453C6880E1}" dt="2020-02-29T04:43:49.536" v="452"/>
          <ac:spMkLst>
            <pc:docMk/>
            <pc:sldMk cId="2817718097" sldId="256"/>
            <ac:spMk id="314" creationId="{52B7D351-2BE0-47F9-A676-CC4D856C8ACF}"/>
          </ac:spMkLst>
        </pc:spChg>
        <pc:spChg chg="mod">
          <ac:chgData name="Qu Tiancheng" userId="4359a4e4-d614-482e-8367-9e8769dad97b" providerId="ADAL" clId="{0915531A-2BBE-4818-9201-1F453C6880E1}" dt="2020-02-29T04:43:49.536" v="452"/>
          <ac:spMkLst>
            <pc:docMk/>
            <pc:sldMk cId="2817718097" sldId="256"/>
            <ac:spMk id="317" creationId="{B9843245-498C-4D87-9E10-60BD156AACCA}"/>
          </ac:spMkLst>
        </pc:spChg>
        <pc:spChg chg="mod">
          <ac:chgData name="Qu Tiancheng" userId="4359a4e4-d614-482e-8367-9e8769dad97b" providerId="ADAL" clId="{0915531A-2BBE-4818-9201-1F453C6880E1}" dt="2020-02-29T04:43:49.536" v="452"/>
          <ac:spMkLst>
            <pc:docMk/>
            <pc:sldMk cId="2817718097" sldId="256"/>
            <ac:spMk id="323" creationId="{62D3E7C6-387F-4F99-8A02-BA6EECE98B69}"/>
          </ac:spMkLst>
        </pc:spChg>
        <pc:spChg chg="mod">
          <ac:chgData name="Qu Tiancheng" userId="4359a4e4-d614-482e-8367-9e8769dad97b" providerId="ADAL" clId="{0915531A-2BBE-4818-9201-1F453C6880E1}" dt="2020-02-29T04:43:49.536" v="452"/>
          <ac:spMkLst>
            <pc:docMk/>
            <pc:sldMk cId="2817718097" sldId="256"/>
            <ac:spMk id="336" creationId="{3405ED5E-0BEB-4F9F-A487-45E302234268}"/>
          </ac:spMkLst>
        </pc:spChg>
        <pc:spChg chg="mod">
          <ac:chgData name="Qu Tiancheng" userId="4359a4e4-d614-482e-8367-9e8769dad97b" providerId="ADAL" clId="{0915531A-2BBE-4818-9201-1F453C6880E1}" dt="2020-02-29T04:43:49.536" v="452"/>
          <ac:spMkLst>
            <pc:docMk/>
            <pc:sldMk cId="2817718097" sldId="256"/>
            <ac:spMk id="339" creationId="{CE4471BF-944C-4753-B725-7F704C8CC349}"/>
          </ac:spMkLst>
        </pc:spChg>
        <pc:spChg chg="mod">
          <ac:chgData name="Qu Tiancheng" userId="4359a4e4-d614-482e-8367-9e8769dad97b" providerId="ADAL" clId="{0915531A-2BBE-4818-9201-1F453C6880E1}" dt="2020-02-29T04:43:49.536" v="452"/>
          <ac:spMkLst>
            <pc:docMk/>
            <pc:sldMk cId="2817718097" sldId="256"/>
            <ac:spMk id="378" creationId="{6C00C0C2-2E1E-4389-B60E-9950B00A4B06}"/>
          </ac:spMkLst>
        </pc:spChg>
        <pc:spChg chg="mod">
          <ac:chgData name="Qu Tiancheng" userId="4359a4e4-d614-482e-8367-9e8769dad97b" providerId="ADAL" clId="{0915531A-2BBE-4818-9201-1F453C6880E1}" dt="2020-02-29T04:43:49.536" v="452"/>
          <ac:spMkLst>
            <pc:docMk/>
            <pc:sldMk cId="2817718097" sldId="256"/>
            <ac:spMk id="379" creationId="{C5E6D5E9-9A37-4585-8B8D-6E8832FDC093}"/>
          </ac:spMkLst>
        </pc:spChg>
        <pc:spChg chg="mod">
          <ac:chgData name="Qu Tiancheng" userId="4359a4e4-d614-482e-8367-9e8769dad97b" providerId="ADAL" clId="{0915531A-2BBE-4818-9201-1F453C6880E1}" dt="2020-02-29T04:43:49.536" v="452"/>
          <ac:spMkLst>
            <pc:docMk/>
            <pc:sldMk cId="2817718097" sldId="256"/>
            <ac:spMk id="384" creationId="{F417B3C8-A4C2-4347-ABB1-B2069C1192E2}"/>
          </ac:spMkLst>
        </pc:spChg>
        <pc:spChg chg="mod">
          <ac:chgData name="Qu Tiancheng" userId="4359a4e4-d614-482e-8367-9e8769dad97b" providerId="ADAL" clId="{0915531A-2BBE-4818-9201-1F453C6880E1}" dt="2020-02-29T04:43:49.536" v="452"/>
          <ac:spMkLst>
            <pc:docMk/>
            <pc:sldMk cId="2817718097" sldId="256"/>
            <ac:spMk id="385" creationId="{F618CF8F-CDEE-4A34-80E8-DBADDEB6DDCA}"/>
          </ac:spMkLst>
        </pc:spChg>
        <pc:spChg chg="mod">
          <ac:chgData name="Qu Tiancheng" userId="4359a4e4-d614-482e-8367-9e8769dad97b" providerId="ADAL" clId="{0915531A-2BBE-4818-9201-1F453C6880E1}" dt="2020-02-29T04:43:49.536" v="452"/>
          <ac:spMkLst>
            <pc:docMk/>
            <pc:sldMk cId="2817718097" sldId="256"/>
            <ac:spMk id="411" creationId="{9B49C5C1-171B-4759-AFCC-B0685D4BF9F1}"/>
          </ac:spMkLst>
        </pc:spChg>
        <pc:spChg chg="mod">
          <ac:chgData name="Qu Tiancheng" userId="4359a4e4-d614-482e-8367-9e8769dad97b" providerId="ADAL" clId="{0915531A-2BBE-4818-9201-1F453C6880E1}" dt="2020-02-29T04:43:49.536" v="452"/>
          <ac:spMkLst>
            <pc:docMk/>
            <pc:sldMk cId="2817718097" sldId="256"/>
            <ac:spMk id="434" creationId="{E6A583F1-C59D-462F-886A-74950757FAAC}"/>
          </ac:spMkLst>
        </pc:spChg>
        <pc:spChg chg="mod">
          <ac:chgData name="Qu Tiancheng" userId="4359a4e4-d614-482e-8367-9e8769dad97b" providerId="ADAL" clId="{0915531A-2BBE-4818-9201-1F453C6880E1}" dt="2020-02-29T04:43:49.536" v="452"/>
          <ac:spMkLst>
            <pc:docMk/>
            <pc:sldMk cId="2817718097" sldId="256"/>
            <ac:spMk id="442" creationId="{19326A02-C274-41B1-980B-5B94BB04D4AA}"/>
          </ac:spMkLst>
        </pc:spChg>
        <pc:spChg chg="mod">
          <ac:chgData name="Qu Tiancheng" userId="4359a4e4-d614-482e-8367-9e8769dad97b" providerId="ADAL" clId="{0915531A-2BBE-4818-9201-1F453C6880E1}" dt="2020-02-29T04:43:49.536" v="452"/>
          <ac:spMkLst>
            <pc:docMk/>
            <pc:sldMk cId="2817718097" sldId="256"/>
            <ac:spMk id="445" creationId="{4E287E33-F12C-490F-BDB6-379515A0C78E}"/>
          </ac:spMkLst>
        </pc:spChg>
        <pc:spChg chg="mod">
          <ac:chgData name="Qu Tiancheng" userId="4359a4e4-d614-482e-8367-9e8769dad97b" providerId="ADAL" clId="{0915531A-2BBE-4818-9201-1F453C6880E1}" dt="2020-02-29T04:43:49.536" v="452"/>
          <ac:spMkLst>
            <pc:docMk/>
            <pc:sldMk cId="2817718097" sldId="256"/>
            <ac:spMk id="450" creationId="{B977B34D-C55F-46C3-87D6-5E9B18896AEC}"/>
          </ac:spMkLst>
        </pc:spChg>
        <pc:spChg chg="mod">
          <ac:chgData name="Qu Tiancheng" userId="4359a4e4-d614-482e-8367-9e8769dad97b" providerId="ADAL" clId="{0915531A-2BBE-4818-9201-1F453C6880E1}" dt="2020-02-29T04:43:49.536" v="452"/>
          <ac:spMkLst>
            <pc:docMk/>
            <pc:sldMk cId="2817718097" sldId="256"/>
            <ac:spMk id="454" creationId="{123A2A7F-F3C5-4718-98EA-A60F42EEAD23}"/>
          </ac:spMkLst>
        </pc:spChg>
        <pc:grpChg chg="mod">
          <ac:chgData name="Qu Tiancheng" userId="4359a4e4-d614-482e-8367-9e8769dad97b" providerId="ADAL" clId="{0915531A-2BBE-4818-9201-1F453C6880E1}" dt="2020-02-29T04:43:49.536" v="452"/>
          <ac:grpSpMkLst>
            <pc:docMk/>
            <pc:sldMk cId="2817718097" sldId="256"/>
            <ac:grpSpMk id="17" creationId="{7F7FA37F-F975-405A-B829-D0F5C81562EF}"/>
          </ac:grpSpMkLst>
        </pc:grpChg>
        <pc:grpChg chg="mod">
          <ac:chgData name="Qu Tiancheng" userId="4359a4e4-d614-482e-8367-9e8769dad97b" providerId="ADAL" clId="{0915531A-2BBE-4818-9201-1F453C6880E1}" dt="2020-02-29T04:43:49.536" v="452"/>
          <ac:grpSpMkLst>
            <pc:docMk/>
            <pc:sldMk cId="2817718097" sldId="256"/>
            <ac:grpSpMk id="18" creationId="{82BFC614-4D96-4654-9B00-E02911CD9F83}"/>
          </ac:grpSpMkLst>
        </pc:grpChg>
        <pc:grpChg chg="mod">
          <ac:chgData name="Qu Tiancheng" userId="4359a4e4-d614-482e-8367-9e8769dad97b" providerId="ADAL" clId="{0915531A-2BBE-4818-9201-1F453C6880E1}" dt="2020-02-29T04:43:49.536" v="452"/>
          <ac:grpSpMkLst>
            <pc:docMk/>
            <pc:sldMk cId="2817718097" sldId="256"/>
            <ac:grpSpMk id="19" creationId="{E9FB423A-67D1-44EC-98D7-41531961FC3C}"/>
          </ac:grpSpMkLst>
        </pc:grpChg>
        <pc:grpChg chg="mod">
          <ac:chgData name="Qu Tiancheng" userId="4359a4e4-d614-482e-8367-9e8769dad97b" providerId="ADAL" clId="{0915531A-2BBE-4818-9201-1F453C6880E1}" dt="2020-02-29T04:43:49.536" v="452"/>
          <ac:grpSpMkLst>
            <pc:docMk/>
            <pc:sldMk cId="2817718097" sldId="256"/>
            <ac:grpSpMk id="20" creationId="{CB19836D-361B-483D-8EA7-B5521D1403F5}"/>
          </ac:grpSpMkLst>
        </pc:grpChg>
        <pc:grpChg chg="mod">
          <ac:chgData name="Qu Tiancheng" userId="4359a4e4-d614-482e-8367-9e8769dad97b" providerId="ADAL" clId="{0915531A-2BBE-4818-9201-1F453C6880E1}" dt="2020-02-29T04:43:49.536" v="452"/>
          <ac:grpSpMkLst>
            <pc:docMk/>
            <pc:sldMk cId="2817718097" sldId="256"/>
            <ac:grpSpMk id="57" creationId="{E80467A1-DFF5-4A33-8827-4C4215C9CFBC}"/>
          </ac:grpSpMkLst>
        </pc:grpChg>
        <pc:grpChg chg="mod">
          <ac:chgData name="Qu Tiancheng" userId="4359a4e4-d614-482e-8367-9e8769dad97b" providerId="ADAL" clId="{0915531A-2BBE-4818-9201-1F453C6880E1}" dt="2020-02-29T04:43:49.536" v="452"/>
          <ac:grpSpMkLst>
            <pc:docMk/>
            <pc:sldMk cId="2817718097" sldId="256"/>
            <ac:grpSpMk id="59" creationId="{A66642C6-9355-EB46-92C8-ECC91EF35531}"/>
          </ac:grpSpMkLst>
        </pc:grpChg>
        <pc:grpChg chg="mod">
          <ac:chgData name="Qu Tiancheng" userId="4359a4e4-d614-482e-8367-9e8769dad97b" providerId="ADAL" clId="{0915531A-2BBE-4818-9201-1F453C6880E1}" dt="2020-02-29T04:43:49.536" v="452"/>
          <ac:grpSpMkLst>
            <pc:docMk/>
            <pc:sldMk cId="2817718097" sldId="256"/>
            <ac:grpSpMk id="60" creationId="{65CD3F78-EE9F-A64C-8649-2F8F225DEE50}"/>
          </ac:grpSpMkLst>
        </pc:grpChg>
        <pc:grpChg chg="mod">
          <ac:chgData name="Qu Tiancheng" userId="4359a4e4-d614-482e-8367-9e8769dad97b" providerId="ADAL" clId="{0915531A-2BBE-4818-9201-1F453C6880E1}" dt="2020-02-29T04:43:49.536" v="452"/>
          <ac:grpSpMkLst>
            <pc:docMk/>
            <pc:sldMk cId="2817718097" sldId="256"/>
            <ac:grpSpMk id="61" creationId="{CFAC2EA7-3D73-474B-BAAC-D53DFC66192B}"/>
          </ac:grpSpMkLst>
        </pc:grpChg>
        <pc:grpChg chg="mod">
          <ac:chgData name="Qu Tiancheng" userId="4359a4e4-d614-482e-8367-9e8769dad97b" providerId="ADAL" clId="{0915531A-2BBE-4818-9201-1F453C6880E1}" dt="2020-02-29T04:43:49.536" v="452"/>
          <ac:grpSpMkLst>
            <pc:docMk/>
            <pc:sldMk cId="2817718097" sldId="256"/>
            <ac:grpSpMk id="62" creationId="{34733BBF-055C-584D-8851-C2D9BB362C96}"/>
          </ac:grpSpMkLst>
        </pc:grpChg>
        <pc:grpChg chg="mod">
          <ac:chgData name="Qu Tiancheng" userId="4359a4e4-d614-482e-8367-9e8769dad97b" providerId="ADAL" clId="{0915531A-2BBE-4818-9201-1F453C6880E1}" dt="2020-02-29T04:43:49.536" v="452"/>
          <ac:grpSpMkLst>
            <pc:docMk/>
            <pc:sldMk cId="2817718097" sldId="256"/>
            <ac:grpSpMk id="63" creationId="{3C3CDE5C-B01A-1549-9AF9-A56678067A5A}"/>
          </ac:grpSpMkLst>
        </pc:grpChg>
        <pc:grpChg chg="mod">
          <ac:chgData name="Qu Tiancheng" userId="4359a4e4-d614-482e-8367-9e8769dad97b" providerId="ADAL" clId="{0915531A-2BBE-4818-9201-1F453C6880E1}" dt="2020-02-29T04:43:49.536" v="452"/>
          <ac:grpSpMkLst>
            <pc:docMk/>
            <pc:sldMk cId="2817718097" sldId="256"/>
            <ac:grpSpMk id="78" creationId="{FAE05549-D2BB-4E3E-A4DE-D0B5FC39A319}"/>
          </ac:grpSpMkLst>
        </pc:grpChg>
        <pc:grpChg chg="mod">
          <ac:chgData name="Qu Tiancheng" userId="4359a4e4-d614-482e-8367-9e8769dad97b" providerId="ADAL" clId="{0915531A-2BBE-4818-9201-1F453C6880E1}" dt="2020-02-29T04:43:49.536" v="452"/>
          <ac:grpSpMkLst>
            <pc:docMk/>
            <pc:sldMk cId="2817718097" sldId="256"/>
            <ac:grpSpMk id="140" creationId="{FA8B44F9-3FD3-49E7-810C-FBAF58C84C0A}"/>
          </ac:grpSpMkLst>
        </pc:grpChg>
        <pc:grpChg chg="mod">
          <ac:chgData name="Qu Tiancheng" userId="4359a4e4-d614-482e-8367-9e8769dad97b" providerId="ADAL" clId="{0915531A-2BBE-4818-9201-1F453C6880E1}" dt="2020-02-29T04:43:49.536" v="452"/>
          <ac:grpSpMkLst>
            <pc:docMk/>
            <pc:sldMk cId="2817718097" sldId="256"/>
            <ac:grpSpMk id="259" creationId="{FA0381CC-DF36-40A3-A945-8F2B1DD871B9}"/>
          </ac:grpSpMkLst>
        </pc:grpChg>
        <pc:grpChg chg="mod">
          <ac:chgData name="Qu Tiancheng" userId="4359a4e4-d614-482e-8367-9e8769dad97b" providerId="ADAL" clId="{0915531A-2BBE-4818-9201-1F453C6880E1}" dt="2020-02-29T04:43:49.536" v="452"/>
          <ac:grpSpMkLst>
            <pc:docMk/>
            <pc:sldMk cId="2817718097" sldId="256"/>
            <ac:grpSpMk id="276" creationId="{99694BDE-27BC-4A59-B688-2275E08A2BDE}"/>
          </ac:grpSpMkLst>
        </pc:grpChg>
        <pc:grpChg chg="mod">
          <ac:chgData name="Qu Tiancheng" userId="4359a4e4-d614-482e-8367-9e8769dad97b" providerId="ADAL" clId="{0915531A-2BBE-4818-9201-1F453C6880E1}" dt="2020-02-29T04:43:49.536" v="452"/>
          <ac:grpSpMkLst>
            <pc:docMk/>
            <pc:sldMk cId="2817718097" sldId="256"/>
            <ac:grpSpMk id="342" creationId="{E871212D-5051-46CC-8B89-2DD86526C08A}"/>
          </ac:grpSpMkLst>
        </pc:grpChg>
        <pc:grpChg chg="mod">
          <ac:chgData name="Qu Tiancheng" userId="4359a4e4-d614-482e-8367-9e8769dad97b" providerId="ADAL" clId="{0915531A-2BBE-4818-9201-1F453C6880E1}" dt="2020-02-29T04:43:49.536" v="452"/>
          <ac:grpSpMkLst>
            <pc:docMk/>
            <pc:sldMk cId="2817718097" sldId="256"/>
            <ac:grpSpMk id="359" creationId="{AADA82EF-D6A0-4B76-98E3-E70F40D457AA}"/>
          </ac:grpSpMkLst>
        </pc:grpChg>
        <pc:grpChg chg="mod">
          <ac:chgData name="Qu Tiancheng" userId="4359a4e4-d614-482e-8367-9e8769dad97b" providerId="ADAL" clId="{0915531A-2BBE-4818-9201-1F453C6880E1}" dt="2020-02-29T04:43:49.536" v="452"/>
          <ac:grpSpMkLst>
            <pc:docMk/>
            <pc:sldMk cId="2817718097" sldId="256"/>
            <ac:grpSpMk id="390" creationId="{5B575A5B-1AF3-422E-922A-5CE2405717AF}"/>
          </ac:grpSpMkLst>
        </pc:grpChg>
        <pc:grpChg chg="mod">
          <ac:chgData name="Qu Tiancheng" userId="4359a4e4-d614-482e-8367-9e8769dad97b" providerId="ADAL" clId="{0915531A-2BBE-4818-9201-1F453C6880E1}" dt="2020-02-29T04:43:49.536" v="452"/>
          <ac:grpSpMkLst>
            <pc:docMk/>
            <pc:sldMk cId="2817718097" sldId="256"/>
            <ac:grpSpMk id="392" creationId="{21A70E0E-B179-4D3E-842C-8D84211E2CC4}"/>
          </ac:grpSpMkLst>
        </pc:grpChg>
        <pc:grpChg chg="mod">
          <ac:chgData name="Qu Tiancheng" userId="4359a4e4-d614-482e-8367-9e8769dad97b" providerId="ADAL" clId="{0915531A-2BBE-4818-9201-1F453C6880E1}" dt="2020-02-29T04:43:49.536" v="452"/>
          <ac:grpSpMkLst>
            <pc:docMk/>
            <pc:sldMk cId="2817718097" sldId="256"/>
            <ac:grpSpMk id="393" creationId="{32573C47-CEF7-4BBF-8C93-A8501802F93D}"/>
          </ac:grpSpMkLst>
        </pc:grpChg>
        <pc:grpChg chg="mod">
          <ac:chgData name="Qu Tiancheng" userId="4359a4e4-d614-482e-8367-9e8769dad97b" providerId="ADAL" clId="{0915531A-2BBE-4818-9201-1F453C6880E1}" dt="2020-02-29T04:43:49.536" v="452"/>
          <ac:grpSpMkLst>
            <pc:docMk/>
            <pc:sldMk cId="2817718097" sldId="256"/>
            <ac:grpSpMk id="402" creationId="{5253F708-2108-48BD-B8A3-C0F5F3BF9CCE}"/>
          </ac:grpSpMkLst>
        </pc:grpChg>
        <pc:grpChg chg="mod">
          <ac:chgData name="Qu Tiancheng" userId="4359a4e4-d614-482e-8367-9e8769dad97b" providerId="ADAL" clId="{0915531A-2BBE-4818-9201-1F453C6880E1}" dt="2020-02-29T04:43:49.536" v="452"/>
          <ac:grpSpMkLst>
            <pc:docMk/>
            <pc:sldMk cId="2817718097" sldId="256"/>
            <ac:grpSpMk id="412" creationId="{F0B76DC1-569E-4DD9-9590-2DED24316EC9}"/>
          </ac:grpSpMkLst>
        </pc:grpChg>
        <pc:grpChg chg="mod">
          <ac:chgData name="Qu Tiancheng" userId="4359a4e4-d614-482e-8367-9e8769dad97b" providerId="ADAL" clId="{0915531A-2BBE-4818-9201-1F453C6880E1}" dt="2020-02-29T04:43:49.536" v="452"/>
          <ac:grpSpMkLst>
            <pc:docMk/>
            <pc:sldMk cId="2817718097" sldId="256"/>
            <ac:grpSpMk id="413" creationId="{EF7554AB-E94C-40AC-BE15-56CF20305B8F}"/>
          </ac:grpSpMkLst>
        </pc:grpChg>
        <pc:grpChg chg="mod">
          <ac:chgData name="Qu Tiancheng" userId="4359a4e4-d614-482e-8367-9e8769dad97b" providerId="ADAL" clId="{0915531A-2BBE-4818-9201-1F453C6880E1}" dt="2020-02-29T04:43:49.536" v="452"/>
          <ac:grpSpMkLst>
            <pc:docMk/>
            <pc:sldMk cId="2817718097" sldId="256"/>
            <ac:grpSpMk id="414" creationId="{77D0878D-6C98-4F4D-BA29-3F5C4B2057C8}"/>
          </ac:grpSpMkLst>
        </pc:grpChg>
        <pc:grpChg chg="mod">
          <ac:chgData name="Qu Tiancheng" userId="4359a4e4-d614-482e-8367-9e8769dad97b" providerId="ADAL" clId="{0915531A-2BBE-4818-9201-1F453C6880E1}" dt="2020-02-29T04:43:49.536" v="452"/>
          <ac:grpSpMkLst>
            <pc:docMk/>
            <pc:sldMk cId="2817718097" sldId="256"/>
            <ac:grpSpMk id="415" creationId="{654C5B5C-6C2F-4564-887F-EF9A7326F586}"/>
          </ac:grpSpMkLst>
        </pc:grpChg>
        <pc:cxnChg chg="mod">
          <ac:chgData name="Qu Tiancheng" userId="4359a4e4-d614-482e-8367-9e8769dad97b" providerId="ADAL" clId="{0915531A-2BBE-4818-9201-1F453C6880E1}" dt="2020-02-29T04:43:49.536" v="452"/>
          <ac:cxnSpMkLst>
            <pc:docMk/>
            <pc:sldMk cId="2817718097" sldId="256"/>
            <ac:cxnSpMk id="87" creationId="{B5B441ED-6894-4B75-B0F8-9B7212895E3D}"/>
          </ac:cxnSpMkLst>
        </pc:cxnChg>
        <pc:cxnChg chg="mod">
          <ac:chgData name="Qu Tiancheng" userId="4359a4e4-d614-482e-8367-9e8769dad97b" providerId="ADAL" clId="{0915531A-2BBE-4818-9201-1F453C6880E1}" dt="2020-02-29T04:43:49.536" v="452"/>
          <ac:cxnSpMkLst>
            <pc:docMk/>
            <pc:sldMk cId="2817718097" sldId="256"/>
            <ac:cxnSpMk id="294" creationId="{F0AE50DB-1E23-4702-A8A4-3B617517073C}"/>
          </ac:cxnSpMkLst>
        </pc:cxnChg>
        <pc:cxnChg chg="mod">
          <ac:chgData name="Qu Tiancheng" userId="4359a4e4-d614-482e-8367-9e8769dad97b" providerId="ADAL" clId="{0915531A-2BBE-4818-9201-1F453C6880E1}" dt="2020-02-29T04:43:49.536" v="452"/>
          <ac:cxnSpMkLst>
            <pc:docMk/>
            <pc:sldMk cId="2817718097" sldId="256"/>
            <ac:cxnSpMk id="308" creationId="{9DC790DF-FBA2-4A11-A9F3-38EBC3518A92}"/>
          </ac:cxnSpMkLst>
        </pc:cxnChg>
        <pc:cxnChg chg="mod">
          <ac:chgData name="Qu Tiancheng" userId="4359a4e4-d614-482e-8367-9e8769dad97b" providerId="ADAL" clId="{0915531A-2BBE-4818-9201-1F453C6880E1}" dt="2020-02-29T04:43:49.536" v="452"/>
          <ac:cxnSpMkLst>
            <pc:docMk/>
            <pc:sldMk cId="2817718097" sldId="256"/>
            <ac:cxnSpMk id="309" creationId="{0F2F6FF5-E0AA-4D6A-98BE-B3AECAB03345}"/>
          </ac:cxnSpMkLst>
        </pc:cxnChg>
        <pc:cxnChg chg="mod">
          <ac:chgData name="Qu Tiancheng" userId="4359a4e4-d614-482e-8367-9e8769dad97b" providerId="ADAL" clId="{0915531A-2BBE-4818-9201-1F453C6880E1}" dt="2020-02-29T04:43:49.536" v="452"/>
          <ac:cxnSpMkLst>
            <pc:docMk/>
            <pc:sldMk cId="2817718097" sldId="256"/>
            <ac:cxnSpMk id="315" creationId="{351F5DD0-B801-4D8F-916E-6D69E0D0FE57}"/>
          </ac:cxnSpMkLst>
        </pc:cxnChg>
        <pc:cxnChg chg="mod">
          <ac:chgData name="Qu Tiancheng" userId="4359a4e4-d614-482e-8367-9e8769dad97b" providerId="ADAL" clId="{0915531A-2BBE-4818-9201-1F453C6880E1}" dt="2020-02-29T04:43:49.536" v="452"/>
          <ac:cxnSpMkLst>
            <pc:docMk/>
            <pc:sldMk cId="2817718097" sldId="256"/>
            <ac:cxnSpMk id="316" creationId="{E4E7D27D-039E-4682-AEC7-297D3F9CD6C5}"/>
          </ac:cxnSpMkLst>
        </pc:cxnChg>
        <pc:cxnChg chg="mod">
          <ac:chgData name="Qu Tiancheng" userId="4359a4e4-d614-482e-8367-9e8769dad97b" providerId="ADAL" clId="{0915531A-2BBE-4818-9201-1F453C6880E1}" dt="2020-02-29T04:43:49.536" v="452"/>
          <ac:cxnSpMkLst>
            <pc:docMk/>
            <pc:sldMk cId="2817718097" sldId="256"/>
            <ac:cxnSpMk id="324" creationId="{0B6B938B-755D-4085-ADA0-C63686B8F563}"/>
          </ac:cxnSpMkLst>
        </pc:cxnChg>
        <pc:cxnChg chg="mod">
          <ac:chgData name="Qu Tiancheng" userId="4359a4e4-d614-482e-8367-9e8769dad97b" providerId="ADAL" clId="{0915531A-2BBE-4818-9201-1F453C6880E1}" dt="2020-02-29T04:43:49.536" v="452"/>
          <ac:cxnSpMkLst>
            <pc:docMk/>
            <pc:sldMk cId="2817718097" sldId="256"/>
            <ac:cxnSpMk id="325" creationId="{0B6285A8-D5FD-479D-A89C-C69DE83FD022}"/>
          </ac:cxnSpMkLst>
        </pc:cxnChg>
        <pc:cxnChg chg="mod">
          <ac:chgData name="Qu Tiancheng" userId="4359a4e4-d614-482e-8367-9e8769dad97b" providerId="ADAL" clId="{0915531A-2BBE-4818-9201-1F453C6880E1}" dt="2020-02-29T04:43:49.536" v="452"/>
          <ac:cxnSpMkLst>
            <pc:docMk/>
            <pc:sldMk cId="2817718097" sldId="256"/>
            <ac:cxnSpMk id="334" creationId="{4D735E6F-639B-401D-BE31-9092D439A5AB}"/>
          </ac:cxnSpMkLst>
        </pc:cxnChg>
        <pc:cxnChg chg="mod">
          <ac:chgData name="Qu Tiancheng" userId="4359a4e4-d614-482e-8367-9e8769dad97b" providerId="ADAL" clId="{0915531A-2BBE-4818-9201-1F453C6880E1}" dt="2020-02-29T04:43:49.536" v="452"/>
          <ac:cxnSpMkLst>
            <pc:docMk/>
            <pc:sldMk cId="2817718097" sldId="256"/>
            <ac:cxnSpMk id="335" creationId="{E5607170-151C-4F34-98E8-1C0B699E5DBB}"/>
          </ac:cxnSpMkLst>
        </pc:cxnChg>
        <pc:cxnChg chg="mod">
          <ac:chgData name="Qu Tiancheng" userId="4359a4e4-d614-482e-8367-9e8769dad97b" providerId="ADAL" clId="{0915531A-2BBE-4818-9201-1F453C6880E1}" dt="2020-02-29T04:43:49.536" v="452"/>
          <ac:cxnSpMkLst>
            <pc:docMk/>
            <pc:sldMk cId="2817718097" sldId="256"/>
            <ac:cxnSpMk id="376" creationId="{3EBD4A8E-9436-4D39-BA65-58BE7BBFC514}"/>
          </ac:cxnSpMkLst>
        </pc:cxnChg>
        <pc:cxnChg chg="mod">
          <ac:chgData name="Qu Tiancheng" userId="4359a4e4-d614-482e-8367-9e8769dad97b" providerId="ADAL" clId="{0915531A-2BBE-4818-9201-1F453C6880E1}" dt="2020-02-29T04:43:49.536" v="452"/>
          <ac:cxnSpMkLst>
            <pc:docMk/>
            <pc:sldMk cId="2817718097" sldId="256"/>
            <ac:cxnSpMk id="377" creationId="{4E78EF31-F55A-4653-AEEB-7BA813426DF8}"/>
          </ac:cxnSpMkLst>
        </pc:cxnChg>
        <pc:cxnChg chg="mod">
          <ac:chgData name="Qu Tiancheng" userId="4359a4e4-d614-482e-8367-9e8769dad97b" providerId="ADAL" clId="{0915531A-2BBE-4818-9201-1F453C6880E1}" dt="2020-02-29T04:43:49.536" v="452"/>
          <ac:cxnSpMkLst>
            <pc:docMk/>
            <pc:sldMk cId="2817718097" sldId="256"/>
            <ac:cxnSpMk id="382" creationId="{C2FD18E1-F9C6-4DC4-B4CD-4BABAD6DB837}"/>
          </ac:cxnSpMkLst>
        </pc:cxnChg>
        <pc:cxnChg chg="mod">
          <ac:chgData name="Qu Tiancheng" userId="4359a4e4-d614-482e-8367-9e8769dad97b" providerId="ADAL" clId="{0915531A-2BBE-4818-9201-1F453C6880E1}" dt="2020-02-29T04:43:49.536" v="452"/>
          <ac:cxnSpMkLst>
            <pc:docMk/>
            <pc:sldMk cId="2817718097" sldId="256"/>
            <ac:cxnSpMk id="383" creationId="{CF08FF7E-6187-4FDF-86EF-29F6E5BB8F17}"/>
          </ac:cxnSpMkLst>
        </pc:cxnChg>
        <pc:cxnChg chg="mod">
          <ac:chgData name="Qu Tiancheng" userId="4359a4e4-d614-482e-8367-9e8769dad97b" providerId="ADAL" clId="{0915531A-2BBE-4818-9201-1F453C6880E1}" dt="2020-02-29T04:43:49.536" v="452"/>
          <ac:cxnSpMkLst>
            <pc:docMk/>
            <pc:sldMk cId="2817718097" sldId="256"/>
            <ac:cxnSpMk id="435" creationId="{6A4CD620-7903-4067-8167-9B59C4E557C2}"/>
          </ac:cxnSpMkLst>
        </pc:cxnChg>
        <pc:cxnChg chg="mod">
          <ac:chgData name="Qu Tiancheng" userId="4359a4e4-d614-482e-8367-9e8769dad97b" providerId="ADAL" clId="{0915531A-2BBE-4818-9201-1F453C6880E1}" dt="2020-02-29T04:43:49.536" v="452"/>
          <ac:cxnSpMkLst>
            <pc:docMk/>
            <pc:sldMk cId="2817718097" sldId="256"/>
            <ac:cxnSpMk id="436" creationId="{987E1063-386B-42D8-B1F1-FAC770E9275C}"/>
          </ac:cxnSpMkLst>
        </pc:cxnChg>
        <pc:cxnChg chg="mod">
          <ac:chgData name="Qu Tiancheng" userId="4359a4e4-d614-482e-8367-9e8769dad97b" providerId="ADAL" clId="{0915531A-2BBE-4818-9201-1F453C6880E1}" dt="2020-02-29T04:43:49.536" v="452"/>
          <ac:cxnSpMkLst>
            <pc:docMk/>
            <pc:sldMk cId="2817718097" sldId="256"/>
            <ac:cxnSpMk id="440" creationId="{34AFA0D2-E725-4457-BC59-7B0AE5314B5D}"/>
          </ac:cxnSpMkLst>
        </pc:cxnChg>
        <pc:cxnChg chg="mod">
          <ac:chgData name="Qu Tiancheng" userId="4359a4e4-d614-482e-8367-9e8769dad97b" providerId="ADAL" clId="{0915531A-2BBE-4818-9201-1F453C6880E1}" dt="2020-02-29T04:43:49.536" v="452"/>
          <ac:cxnSpMkLst>
            <pc:docMk/>
            <pc:sldMk cId="2817718097" sldId="256"/>
            <ac:cxnSpMk id="441" creationId="{AB9A0E1F-173F-4CF9-AE3B-2F4EAF91515D}"/>
          </ac:cxnSpMkLst>
        </pc:cxnChg>
      </pc:sldChg>
      <pc:sldChg chg="addSp delSp modSp add">
        <pc:chgData name="Qu Tiancheng" userId="4359a4e4-d614-482e-8367-9e8769dad97b" providerId="ADAL" clId="{0915531A-2BBE-4818-9201-1F453C6880E1}" dt="2020-02-29T05:09:03.251" v="807" actId="1076"/>
        <pc:sldMkLst>
          <pc:docMk/>
          <pc:sldMk cId="1509627809" sldId="257"/>
        </pc:sldMkLst>
        <pc:spChg chg="del">
          <ac:chgData name="Qu Tiancheng" userId="4359a4e4-d614-482e-8367-9e8769dad97b" providerId="ADAL" clId="{0915531A-2BBE-4818-9201-1F453C6880E1}" dt="2020-02-29T03:17:34.433" v="1" actId="478"/>
          <ac:spMkLst>
            <pc:docMk/>
            <pc:sldMk cId="1509627809" sldId="257"/>
            <ac:spMk id="2" creationId="{35C51FA4-CC12-4678-B14A-4585967521FA}"/>
          </ac:spMkLst>
        </pc:spChg>
        <pc:spChg chg="del">
          <ac:chgData name="Qu Tiancheng" userId="4359a4e4-d614-482e-8367-9e8769dad97b" providerId="ADAL" clId="{0915531A-2BBE-4818-9201-1F453C6880E1}" dt="2020-02-29T03:17:35.594" v="2" actId="478"/>
          <ac:spMkLst>
            <pc:docMk/>
            <pc:sldMk cId="1509627809" sldId="257"/>
            <ac:spMk id="3" creationId="{AE5FD3E9-5172-47B3-A389-2ADF36EF39AF}"/>
          </ac:spMkLst>
        </pc:spChg>
        <pc:spChg chg="add del mod">
          <ac:chgData name="Qu Tiancheng" userId="4359a4e4-d614-482e-8367-9e8769dad97b" providerId="ADAL" clId="{0915531A-2BBE-4818-9201-1F453C6880E1}" dt="2020-02-29T03:31:57.720" v="8"/>
          <ac:spMkLst>
            <pc:docMk/>
            <pc:sldMk cId="1509627809" sldId="257"/>
            <ac:spMk id="10" creationId="{2A489FC3-1B90-482A-8995-5DE971FF0531}"/>
          </ac:spMkLst>
        </pc:spChg>
        <pc:spChg chg="add del mod">
          <ac:chgData name="Qu Tiancheng" userId="4359a4e4-d614-482e-8367-9e8769dad97b" providerId="ADAL" clId="{0915531A-2BBE-4818-9201-1F453C6880E1}" dt="2020-02-29T03:31:57.720" v="8"/>
          <ac:spMkLst>
            <pc:docMk/>
            <pc:sldMk cId="1509627809" sldId="257"/>
            <ac:spMk id="16" creationId="{C5C0618B-FB42-438E-9935-87316633D635}"/>
          </ac:spMkLst>
        </pc:spChg>
        <pc:spChg chg="add del mod">
          <ac:chgData name="Qu Tiancheng" userId="4359a4e4-d614-482e-8367-9e8769dad97b" providerId="ADAL" clId="{0915531A-2BBE-4818-9201-1F453C6880E1}" dt="2020-02-29T03:31:57.720" v="8"/>
          <ac:spMkLst>
            <pc:docMk/>
            <pc:sldMk cId="1509627809" sldId="257"/>
            <ac:spMk id="19" creationId="{7D0DE57B-DA53-4BD6-8ABE-D802D76E14E1}"/>
          </ac:spMkLst>
        </pc:spChg>
        <pc:spChg chg="add del mod">
          <ac:chgData name="Qu Tiancheng" userId="4359a4e4-d614-482e-8367-9e8769dad97b" providerId="ADAL" clId="{0915531A-2BBE-4818-9201-1F453C6880E1}" dt="2020-02-29T03:31:57.720" v="8"/>
          <ac:spMkLst>
            <pc:docMk/>
            <pc:sldMk cId="1509627809" sldId="257"/>
            <ac:spMk id="20" creationId="{07647997-27B0-4291-A5CB-2B5A46A502B1}"/>
          </ac:spMkLst>
        </pc:spChg>
        <pc:spChg chg="add del mod">
          <ac:chgData name="Qu Tiancheng" userId="4359a4e4-d614-482e-8367-9e8769dad97b" providerId="ADAL" clId="{0915531A-2BBE-4818-9201-1F453C6880E1}" dt="2020-02-29T03:33:46.631" v="17" actId="478"/>
          <ac:spMkLst>
            <pc:docMk/>
            <pc:sldMk cId="1509627809" sldId="257"/>
            <ac:spMk id="28" creationId="{E97D5901-F17E-4897-BD43-A18BB242EF4B}"/>
          </ac:spMkLst>
        </pc:spChg>
        <pc:spChg chg="add del mod">
          <ac:chgData name="Qu Tiancheng" userId="4359a4e4-d614-482e-8367-9e8769dad97b" providerId="ADAL" clId="{0915531A-2BBE-4818-9201-1F453C6880E1}" dt="2020-02-29T03:33:49.215" v="18" actId="478"/>
          <ac:spMkLst>
            <pc:docMk/>
            <pc:sldMk cId="1509627809" sldId="257"/>
            <ac:spMk id="34" creationId="{F4DD1C1D-6CF2-4562-8A02-465F5467E55D}"/>
          </ac:spMkLst>
        </pc:spChg>
        <pc:spChg chg="add del mod">
          <ac:chgData name="Qu Tiancheng" userId="4359a4e4-d614-482e-8367-9e8769dad97b" providerId="ADAL" clId="{0915531A-2BBE-4818-9201-1F453C6880E1}" dt="2020-02-29T03:33:49.215" v="18" actId="478"/>
          <ac:spMkLst>
            <pc:docMk/>
            <pc:sldMk cId="1509627809" sldId="257"/>
            <ac:spMk id="37" creationId="{3E8737EB-3927-49B6-AF41-A3F965833ECF}"/>
          </ac:spMkLst>
        </pc:spChg>
        <pc:spChg chg="add del mod">
          <ac:chgData name="Qu Tiancheng" userId="4359a4e4-d614-482e-8367-9e8769dad97b" providerId="ADAL" clId="{0915531A-2BBE-4818-9201-1F453C6880E1}" dt="2020-02-29T03:33:49.215" v="18" actId="478"/>
          <ac:spMkLst>
            <pc:docMk/>
            <pc:sldMk cId="1509627809" sldId="257"/>
            <ac:spMk id="38" creationId="{0C841498-F692-4A28-B15E-9681E9714739}"/>
          </ac:spMkLst>
        </pc:spChg>
        <pc:spChg chg="add mod">
          <ac:chgData name="Qu Tiancheng" userId="4359a4e4-d614-482e-8367-9e8769dad97b" providerId="ADAL" clId="{0915531A-2BBE-4818-9201-1F453C6880E1}" dt="2020-02-29T05:09:03.251" v="807" actId="1076"/>
          <ac:spMkLst>
            <pc:docMk/>
            <pc:sldMk cId="1509627809" sldId="257"/>
            <ac:spMk id="41" creationId="{BA81A237-B9EF-46AF-9DD5-3A2060673E79}"/>
          </ac:spMkLst>
        </pc:spChg>
        <pc:spChg chg="add mod">
          <ac:chgData name="Qu Tiancheng" userId="4359a4e4-d614-482e-8367-9e8769dad97b" providerId="ADAL" clId="{0915531A-2BBE-4818-9201-1F453C6880E1}" dt="2020-02-29T04:43:49.536" v="452"/>
          <ac:spMkLst>
            <pc:docMk/>
            <pc:sldMk cId="1509627809" sldId="257"/>
            <ac:spMk id="55" creationId="{360BF649-7590-4633-ACB5-12D2F2C41450}"/>
          </ac:spMkLst>
        </pc:spChg>
        <pc:spChg chg="add del mod">
          <ac:chgData name="Qu Tiancheng" userId="4359a4e4-d614-482e-8367-9e8769dad97b" providerId="ADAL" clId="{0915531A-2BBE-4818-9201-1F453C6880E1}" dt="2020-02-29T03:46:42.846" v="290" actId="478"/>
          <ac:spMkLst>
            <pc:docMk/>
            <pc:sldMk cId="1509627809" sldId="257"/>
            <ac:spMk id="57" creationId="{15BD1C97-7F36-4A40-9A02-05D0FC174DBB}"/>
          </ac:spMkLst>
        </pc:spChg>
        <pc:spChg chg="add del mod">
          <ac:chgData name="Qu Tiancheng" userId="4359a4e4-d614-482e-8367-9e8769dad97b" providerId="ADAL" clId="{0915531A-2BBE-4818-9201-1F453C6880E1}" dt="2020-02-29T03:46:43.309" v="291" actId="478"/>
          <ac:spMkLst>
            <pc:docMk/>
            <pc:sldMk cId="1509627809" sldId="257"/>
            <ac:spMk id="65" creationId="{ADEA7086-0C94-4319-B5C1-96AEDF4AB8BA}"/>
          </ac:spMkLst>
        </pc:spChg>
        <pc:spChg chg="add del mod">
          <ac:chgData name="Qu Tiancheng" userId="4359a4e4-d614-482e-8367-9e8769dad97b" providerId="ADAL" clId="{0915531A-2BBE-4818-9201-1F453C6880E1}" dt="2020-02-29T03:46:43.804" v="292" actId="478"/>
          <ac:spMkLst>
            <pc:docMk/>
            <pc:sldMk cId="1509627809" sldId="257"/>
            <ac:spMk id="73" creationId="{1FF0F092-0901-4BB9-9B5E-9BD01ECC88DF}"/>
          </ac:spMkLst>
        </pc:spChg>
        <pc:spChg chg="add del mod">
          <ac:chgData name="Qu Tiancheng" userId="4359a4e4-d614-482e-8367-9e8769dad97b" providerId="ADAL" clId="{0915531A-2BBE-4818-9201-1F453C6880E1}" dt="2020-02-29T03:46:44.289" v="293" actId="478"/>
          <ac:spMkLst>
            <pc:docMk/>
            <pc:sldMk cId="1509627809" sldId="257"/>
            <ac:spMk id="81" creationId="{EC6E55EA-55F0-4A91-A3C8-47DC34F6D172}"/>
          </ac:spMkLst>
        </pc:spChg>
        <pc:spChg chg="add del mod">
          <ac:chgData name="Qu Tiancheng" userId="4359a4e4-d614-482e-8367-9e8769dad97b" providerId="ADAL" clId="{0915531A-2BBE-4818-9201-1F453C6880E1}" dt="2020-02-29T03:46:53.061" v="298" actId="478"/>
          <ac:spMkLst>
            <pc:docMk/>
            <pc:sldMk cId="1509627809" sldId="257"/>
            <ac:spMk id="82" creationId="{F1D0FACD-60CD-43EE-8175-582F0A2C9910}"/>
          </ac:spMkLst>
        </pc:spChg>
        <pc:spChg chg="add mod">
          <ac:chgData name="Qu Tiancheng" userId="4359a4e4-d614-482e-8367-9e8769dad97b" providerId="ADAL" clId="{0915531A-2BBE-4818-9201-1F453C6880E1}" dt="2020-02-29T05:09:03.251" v="807" actId="1076"/>
          <ac:spMkLst>
            <pc:docMk/>
            <pc:sldMk cId="1509627809" sldId="257"/>
            <ac:spMk id="83" creationId="{615ABBFA-EA3F-4D00-971E-A9BD2B2C0FCD}"/>
          </ac:spMkLst>
        </pc:spChg>
        <pc:spChg chg="mod">
          <ac:chgData name="Qu Tiancheng" userId="4359a4e4-d614-482e-8367-9e8769dad97b" providerId="ADAL" clId="{0915531A-2BBE-4818-9201-1F453C6880E1}" dt="2020-02-29T04:43:49.536" v="452"/>
          <ac:spMkLst>
            <pc:docMk/>
            <pc:sldMk cId="1509627809" sldId="257"/>
            <ac:spMk id="86" creationId="{D59E3231-1371-43D7-8774-D1D1E6DA8725}"/>
          </ac:spMkLst>
        </pc:spChg>
        <pc:spChg chg="add mod">
          <ac:chgData name="Qu Tiancheng" userId="4359a4e4-d614-482e-8367-9e8769dad97b" providerId="ADAL" clId="{0915531A-2BBE-4818-9201-1F453C6880E1}" dt="2020-02-29T05:09:03.251" v="807" actId="1076"/>
          <ac:spMkLst>
            <pc:docMk/>
            <pc:sldMk cId="1509627809" sldId="257"/>
            <ac:spMk id="91" creationId="{CED052D0-D1FB-423A-8094-55198392FBD8}"/>
          </ac:spMkLst>
        </pc:spChg>
        <pc:spChg chg="mod">
          <ac:chgData name="Qu Tiancheng" userId="4359a4e4-d614-482e-8367-9e8769dad97b" providerId="ADAL" clId="{0915531A-2BBE-4818-9201-1F453C6880E1}" dt="2020-02-29T04:43:49.536" v="452"/>
          <ac:spMkLst>
            <pc:docMk/>
            <pc:sldMk cId="1509627809" sldId="257"/>
            <ac:spMk id="94" creationId="{8F3533B0-1EC5-4AB5-8F35-870F8A0F2464}"/>
          </ac:spMkLst>
        </pc:spChg>
        <pc:spChg chg="add mod">
          <ac:chgData name="Qu Tiancheng" userId="4359a4e4-d614-482e-8367-9e8769dad97b" providerId="ADAL" clId="{0915531A-2BBE-4818-9201-1F453C6880E1}" dt="2020-02-29T05:09:03.251" v="807" actId="1076"/>
          <ac:spMkLst>
            <pc:docMk/>
            <pc:sldMk cId="1509627809" sldId="257"/>
            <ac:spMk id="99" creationId="{7885158D-7117-415D-B574-3BEE08A6F22C}"/>
          </ac:spMkLst>
        </pc:spChg>
        <pc:spChg chg="mod">
          <ac:chgData name="Qu Tiancheng" userId="4359a4e4-d614-482e-8367-9e8769dad97b" providerId="ADAL" clId="{0915531A-2BBE-4818-9201-1F453C6880E1}" dt="2020-02-29T04:43:49.536" v="452"/>
          <ac:spMkLst>
            <pc:docMk/>
            <pc:sldMk cId="1509627809" sldId="257"/>
            <ac:spMk id="102" creationId="{9F709BFC-B190-4036-B04D-D05C1673292D}"/>
          </ac:spMkLst>
        </pc:spChg>
        <pc:spChg chg="add mod">
          <ac:chgData name="Qu Tiancheng" userId="4359a4e4-d614-482e-8367-9e8769dad97b" providerId="ADAL" clId="{0915531A-2BBE-4818-9201-1F453C6880E1}" dt="2020-02-29T05:09:03.251" v="807" actId="1076"/>
          <ac:spMkLst>
            <pc:docMk/>
            <pc:sldMk cId="1509627809" sldId="257"/>
            <ac:spMk id="107" creationId="{B25DF110-FEA3-4E28-8688-A6863657A572}"/>
          </ac:spMkLst>
        </pc:spChg>
        <pc:spChg chg="mod">
          <ac:chgData name="Qu Tiancheng" userId="4359a4e4-d614-482e-8367-9e8769dad97b" providerId="ADAL" clId="{0915531A-2BBE-4818-9201-1F453C6880E1}" dt="2020-02-29T04:43:49.536" v="452"/>
          <ac:spMkLst>
            <pc:docMk/>
            <pc:sldMk cId="1509627809" sldId="257"/>
            <ac:spMk id="110" creationId="{9D5F3ABC-032C-4467-8514-12961A1ED256}"/>
          </ac:spMkLst>
        </pc:spChg>
        <pc:spChg chg="add del mod">
          <ac:chgData name="Qu Tiancheng" userId="4359a4e4-d614-482e-8367-9e8769dad97b" providerId="ADAL" clId="{0915531A-2BBE-4818-9201-1F453C6880E1}" dt="2020-02-29T03:49:59.345" v="395" actId="478"/>
          <ac:spMkLst>
            <pc:docMk/>
            <pc:sldMk cId="1509627809" sldId="257"/>
            <ac:spMk id="115" creationId="{F8836AD8-90C6-480E-B94D-DABAAF3D579C}"/>
          </ac:spMkLst>
        </pc:spChg>
        <pc:spChg chg="add del mod">
          <ac:chgData name="Qu Tiancheng" userId="4359a4e4-d614-482e-8367-9e8769dad97b" providerId="ADAL" clId="{0915531A-2BBE-4818-9201-1F453C6880E1}" dt="2020-02-29T03:49:32.383" v="372" actId="478"/>
          <ac:spMkLst>
            <pc:docMk/>
            <pc:sldMk cId="1509627809" sldId="257"/>
            <ac:spMk id="116" creationId="{C8D6CB22-6F58-4B73-9D7F-B4B258343678}"/>
          </ac:spMkLst>
        </pc:spChg>
        <pc:spChg chg="add del mod">
          <ac:chgData name="Qu Tiancheng" userId="4359a4e4-d614-482e-8367-9e8769dad97b" providerId="ADAL" clId="{0915531A-2BBE-4818-9201-1F453C6880E1}" dt="2020-02-29T03:50:49.114" v="427" actId="478"/>
          <ac:spMkLst>
            <pc:docMk/>
            <pc:sldMk cId="1509627809" sldId="257"/>
            <ac:spMk id="117" creationId="{063F1686-89C6-4CBE-9E03-3B828BCF53B5}"/>
          </ac:spMkLst>
        </pc:spChg>
        <pc:spChg chg="add mod">
          <ac:chgData name="Qu Tiancheng" userId="4359a4e4-d614-482e-8367-9e8769dad97b" providerId="ADAL" clId="{0915531A-2BBE-4818-9201-1F453C6880E1}" dt="2020-02-29T05:09:03.251" v="807" actId="1076"/>
          <ac:spMkLst>
            <pc:docMk/>
            <pc:sldMk cId="1509627809" sldId="257"/>
            <ac:spMk id="118" creationId="{BCBDB460-D511-4923-B6D6-4037CF61B238}"/>
          </ac:spMkLst>
        </pc:spChg>
        <pc:spChg chg="add mod">
          <ac:chgData name="Qu Tiancheng" userId="4359a4e4-d614-482e-8367-9e8769dad97b" providerId="ADAL" clId="{0915531A-2BBE-4818-9201-1F453C6880E1}" dt="2020-02-29T05:09:03.251" v="807" actId="1076"/>
          <ac:spMkLst>
            <pc:docMk/>
            <pc:sldMk cId="1509627809" sldId="257"/>
            <ac:spMk id="119" creationId="{F623308C-A2A1-4E20-96E8-C7EA2CEDB9FA}"/>
          </ac:spMkLst>
        </pc:spChg>
        <pc:spChg chg="add mod">
          <ac:chgData name="Qu Tiancheng" userId="4359a4e4-d614-482e-8367-9e8769dad97b" providerId="ADAL" clId="{0915531A-2BBE-4818-9201-1F453C6880E1}" dt="2020-02-29T05:09:03.251" v="807" actId="1076"/>
          <ac:spMkLst>
            <pc:docMk/>
            <pc:sldMk cId="1509627809" sldId="257"/>
            <ac:spMk id="120" creationId="{ABE8F663-A1A3-4A5B-ADC1-E036200638DA}"/>
          </ac:spMkLst>
        </pc:spChg>
        <pc:spChg chg="add mod">
          <ac:chgData name="Qu Tiancheng" userId="4359a4e4-d614-482e-8367-9e8769dad97b" providerId="ADAL" clId="{0915531A-2BBE-4818-9201-1F453C6880E1}" dt="2020-02-29T05:09:03.251" v="807" actId="1076"/>
          <ac:spMkLst>
            <pc:docMk/>
            <pc:sldMk cId="1509627809" sldId="257"/>
            <ac:spMk id="121" creationId="{DF542CEA-A1D6-42FC-8E0B-C438E3B03C9D}"/>
          </ac:spMkLst>
        </pc:spChg>
        <pc:spChg chg="add mod">
          <ac:chgData name="Qu Tiancheng" userId="4359a4e4-d614-482e-8367-9e8769dad97b" providerId="ADAL" clId="{0915531A-2BBE-4818-9201-1F453C6880E1}" dt="2020-02-29T05:09:03.251" v="807" actId="1076"/>
          <ac:spMkLst>
            <pc:docMk/>
            <pc:sldMk cId="1509627809" sldId="257"/>
            <ac:spMk id="122" creationId="{099BF555-6780-473E-BAE4-87668D2DCD93}"/>
          </ac:spMkLst>
        </pc:spChg>
        <pc:spChg chg="add mod">
          <ac:chgData name="Qu Tiancheng" userId="4359a4e4-d614-482e-8367-9e8769dad97b" providerId="ADAL" clId="{0915531A-2BBE-4818-9201-1F453C6880E1}" dt="2020-02-29T05:09:03.251" v="807" actId="1076"/>
          <ac:spMkLst>
            <pc:docMk/>
            <pc:sldMk cId="1509627809" sldId="257"/>
            <ac:spMk id="123" creationId="{AD624D2D-2CA8-46FD-AA1A-5F61369F3B87}"/>
          </ac:spMkLst>
        </pc:spChg>
        <pc:spChg chg="add mod">
          <ac:chgData name="Qu Tiancheng" userId="4359a4e4-d614-482e-8367-9e8769dad97b" providerId="ADAL" clId="{0915531A-2BBE-4818-9201-1F453C6880E1}" dt="2020-02-29T05:09:03.251" v="807" actId="1076"/>
          <ac:spMkLst>
            <pc:docMk/>
            <pc:sldMk cId="1509627809" sldId="257"/>
            <ac:spMk id="144" creationId="{CE8709F9-BE30-4112-8981-41325AFE4FC9}"/>
          </ac:spMkLst>
        </pc:spChg>
        <pc:spChg chg="add mod">
          <ac:chgData name="Qu Tiancheng" userId="4359a4e4-d614-482e-8367-9e8769dad97b" providerId="ADAL" clId="{0915531A-2BBE-4818-9201-1F453C6880E1}" dt="2020-02-29T05:09:03.251" v="807" actId="1076"/>
          <ac:spMkLst>
            <pc:docMk/>
            <pc:sldMk cId="1509627809" sldId="257"/>
            <ac:spMk id="145" creationId="{92223561-AB09-44B7-B3C5-335219F7EBC5}"/>
          </ac:spMkLst>
        </pc:spChg>
        <pc:spChg chg="add mod">
          <ac:chgData name="Qu Tiancheng" userId="4359a4e4-d614-482e-8367-9e8769dad97b" providerId="ADAL" clId="{0915531A-2BBE-4818-9201-1F453C6880E1}" dt="2020-02-29T05:09:03.251" v="807" actId="1076"/>
          <ac:spMkLst>
            <pc:docMk/>
            <pc:sldMk cId="1509627809" sldId="257"/>
            <ac:spMk id="146" creationId="{2A7D0541-C15B-4131-B1C1-279BF84E36D7}"/>
          </ac:spMkLst>
        </pc:spChg>
        <pc:spChg chg="add mod">
          <ac:chgData name="Qu Tiancheng" userId="4359a4e4-d614-482e-8367-9e8769dad97b" providerId="ADAL" clId="{0915531A-2BBE-4818-9201-1F453C6880E1}" dt="2020-02-29T05:09:03.251" v="807" actId="1076"/>
          <ac:spMkLst>
            <pc:docMk/>
            <pc:sldMk cId="1509627809" sldId="257"/>
            <ac:spMk id="147" creationId="{4A3B6BEA-2545-45F5-BA38-540D4EB120F3}"/>
          </ac:spMkLst>
        </pc:spChg>
        <pc:spChg chg="add mod">
          <ac:chgData name="Qu Tiancheng" userId="4359a4e4-d614-482e-8367-9e8769dad97b" providerId="ADAL" clId="{0915531A-2BBE-4818-9201-1F453C6880E1}" dt="2020-02-29T05:09:03.251" v="807" actId="1076"/>
          <ac:spMkLst>
            <pc:docMk/>
            <pc:sldMk cId="1509627809" sldId="257"/>
            <ac:spMk id="148" creationId="{F5DB3EF7-DD08-4A62-A32D-E9960B83B703}"/>
          </ac:spMkLst>
        </pc:spChg>
        <pc:spChg chg="add del">
          <ac:chgData name="Qu Tiancheng" userId="4359a4e4-d614-482e-8367-9e8769dad97b" providerId="ADAL" clId="{0915531A-2BBE-4818-9201-1F453C6880E1}" dt="2020-02-29T05:01:53.846" v="645"/>
          <ac:spMkLst>
            <pc:docMk/>
            <pc:sldMk cId="1509627809" sldId="257"/>
            <ac:spMk id="149" creationId="{C85C8049-913E-4640-B6FE-FC8208F780D0}"/>
          </ac:spMkLst>
        </pc:spChg>
        <pc:spChg chg="add del">
          <ac:chgData name="Qu Tiancheng" userId="4359a4e4-d614-482e-8367-9e8769dad97b" providerId="ADAL" clId="{0915531A-2BBE-4818-9201-1F453C6880E1}" dt="2020-02-29T05:01:53.846" v="645"/>
          <ac:spMkLst>
            <pc:docMk/>
            <pc:sldMk cId="1509627809" sldId="257"/>
            <ac:spMk id="150" creationId="{6A6DEFF5-0A3A-4B0D-8F77-5644449446B4}"/>
          </ac:spMkLst>
        </pc:spChg>
        <pc:spChg chg="add mod">
          <ac:chgData name="Qu Tiancheng" userId="4359a4e4-d614-482e-8367-9e8769dad97b" providerId="ADAL" clId="{0915531A-2BBE-4818-9201-1F453C6880E1}" dt="2020-02-29T05:09:03.251" v="807" actId="1076"/>
          <ac:spMkLst>
            <pc:docMk/>
            <pc:sldMk cId="1509627809" sldId="257"/>
            <ac:spMk id="151" creationId="{6154B583-407E-4904-8C68-CE3D6CF8E2A8}"/>
          </ac:spMkLst>
        </pc:spChg>
        <pc:spChg chg="add mod">
          <ac:chgData name="Qu Tiancheng" userId="4359a4e4-d614-482e-8367-9e8769dad97b" providerId="ADAL" clId="{0915531A-2BBE-4818-9201-1F453C6880E1}" dt="2020-02-29T05:09:03.251" v="807" actId="1076"/>
          <ac:spMkLst>
            <pc:docMk/>
            <pc:sldMk cId="1509627809" sldId="257"/>
            <ac:spMk id="152" creationId="{D56EBADD-39A4-4C2C-B7F8-4E7E954913AF}"/>
          </ac:spMkLst>
        </pc:spChg>
        <pc:spChg chg="add mod">
          <ac:chgData name="Qu Tiancheng" userId="4359a4e4-d614-482e-8367-9e8769dad97b" providerId="ADAL" clId="{0915531A-2BBE-4818-9201-1F453C6880E1}" dt="2020-02-29T05:09:03.251" v="807" actId="1076"/>
          <ac:spMkLst>
            <pc:docMk/>
            <pc:sldMk cId="1509627809" sldId="257"/>
            <ac:spMk id="153" creationId="{33C5D4D1-A7F4-4E78-99C3-D608C8E0DAB3}"/>
          </ac:spMkLst>
        </pc:spChg>
        <pc:spChg chg="add mod">
          <ac:chgData name="Qu Tiancheng" userId="4359a4e4-d614-482e-8367-9e8769dad97b" providerId="ADAL" clId="{0915531A-2BBE-4818-9201-1F453C6880E1}" dt="2020-02-29T05:09:03.251" v="807" actId="1076"/>
          <ac:spMkLst>
            <pc:docMk/>
            <pc:sldMk cId="1509627809" sldId="257"/>
            <ac:spMk id="154" creationId="{5AC23557-7814-4B80-9277-597F5B7A4AA5}"/>
          </ac:spMkLst>
        </pc:spChg>
        <pc:spChg chg="add mod">
          <ac:chgData name="Qu Tiancheng" userId="4359a4e4-d614-482e-8367-9e8769dad97b" providerId="ADAL" clId="{0915531A-2BBE-4818-9201-1F453C6880E1}" dt="2020-02-29T05:09:03.251" v="807" actId="1076"/>
          <ac:spMkLst>
            <pc:docMk/>
            <pc:sldMk cId="1509627809" sldId="257"/>
            <ac:spMk id="155" creationId="{525C0718-31B1-4DF2-8813-ECA61D8A9775}"/>
          </ac:spMkLst>
        </pc:spChg>
        <pc:spChg chg="add del">
          <ac:chgData name="Qu Tiancheng" userId="4359a4e4-d614-482e-8367-9e8769dad97b" providerId="ADAL" clId="{0915531A-2BBE-4818-9201-1F453C6880E1}" dt="2020-02-29T05:06:46.975" v="744"/>
          <ac:spMkLst>
            <pc:docMk/>
            <pc:sldMk cId="1509627809" sldId="257"/>
            <ac:spMk id="156" creationId="{8CE802CA-E896-4AA5-8879-65A845FAA369}"/>
          </ac:spMkLst>
        </pc:spChg>
        <pc:spChg chg="add mod">
          <ac:chgData name="Qu Tiancheng" userId="4359a4e4-d614-482e-8367-9e8769dad97b" providerId="ADAL" clId="{0915531A-2BBE-4818-9201-1F453C6880E1}" dt="2020-02-29T05:09:03.251" v="807" actId="1076"/>
          <ac:spMkLst>
            <pc:docMk/>
            <pc:sldMk cId="1509627809" sldId="257"/>
            <ac:spMk id="157" creationId="{FF0727D2-52F6-4C88-A5AF-604BD4DC7DB6}"/>
          </ac:spMkLst>
        </pc:spChg>
        <pc:spChg chg="add mod">
          <ac:chgData name="Qu Tiancheng" userId="4359a4e4-d614-482e-8367-9e8769dad97b" providerId="ADAL" clId="{0915531A-2BBE-4818-9201-1F453C6880E1}" dt="2020-02-29T05:09:03.251" v="807" actId="1076"/>
          <ac:spMkLst>
            <pc:docMk/>
            <pc:sldMk cId="1509627809" sldId="257"/>
            <ac:spMk id="158" creationId="{E55EF4D5-0745-481E-80D3-6042C5C92E2F}"/>
          </ac:spMkLst>
        </pc:spChg>
        <pc:spChg chg="add mod">
          <ac:chgData name="Qu Tiancheng" userId="4359a4e4-d614-482e-8367-9e8769dad97b" providerId="ADAL" clId="{0915531A-2BBE-4818-9201-1F453C6880E1}" dt="2020-02-29T05:09:03.251" v="807" actId="1076"/>
          <ac:spMkLst>
            <pc:docMk/>
            <pc:sldMk cId="1509627809" sldId="257"/>
            <ac:spMk id="159" creationId="{715E78F9-3A45-4FCF-8C2F-B39B01318936}"/>
          </ac:spMkLst>
        </pc:spChg>
        <pc:spChg chg="add mod">
          <ac:chgData name="Qu Tiancheng" userId="4359a4e4-d614-482e-8367-9e8769dad97b" providerId="ADAL" clId="{0915531A-2BBE-4818-9201-1F453C6880E1}" dt="2020-02-29T05:09:03.251" v="807" actId="1076"/>
          <ac:spMkLst>
            <pc:docMk/>
            <pc:sldMk cId="1509627809" sldId="257"/>
            <ac:spMk id="160" creationId="{85C02F21-4E59-43EF-8966-6712C37D4873}"/>
          </ac:spMkLst>
        </pc:spChg>
        <pc:spChg chg="add mod">
          <ac:chgData name="Qu Tiancheng" userId="4359a4e4-d614-482e-8367-9e8769dad97b" providerId="ADAL" clId="{0915531A-2BBE-4818-9201-1F453C6880E1}" dt="2020-02-29T05:09:03.251" v="807" actId="1076"/>
          <ac:spMkLst>
            <pc:docMk/>
            <pc:sldMk cId="1509627809" sldId="257"/>
            <ac:spMk id="161" creationId="{95AC46C5-FB13-4795-BD45-182A14981993}"/>
          </ac:spMkLst>
        </pc:spChg>
        <pc:spChg chg="add mod">
          <ac:chgData name="Qu Tiancheng" userId="4359a4e4-d614-482e-8367-9e8769dad97b" providerId="ADAL" clId="{0915531A-2BBE-4818-9201-1F453C6880E1}" dt="2020-02-29T05:09:03.251" v="807" actId="1076"/>
          <ac:spMkLst>
            <pc:docMk/>
            <pc:sldMk cId="1509627809" sldId="257"/>
            <ac:spMk id="162" creationId="{4114ADEE-BE00-4EDA-B600-17147DAAEF38}"/>
          </ac:spMkLst>
        </pc:spChg>
        <pc:grpChg chg="add del mod">
          <ac:chgData name="Qu Tiancheng" userId="4359a4e4-d614-482e-8367-9e8769dad97b" providerId="ADAL" clId="{0915531A-2BBE-4818-9201-1F453C6880E1}" dt="2020-02-29T03:31:57.720" v="8"/>
          <ac:grpSpMkLst>
            <pc:docMk/>
            <pc:sldMk cId="1509627809" sldId="257"/>
            <ac:grpSpMk id="5" creationId="{BB2893A7-F077-4F08-9A6E-89181151458E}"/>
          </ac:grpSpMkLst>
        </pc:grpChg>
        <pc:grpChg chg="add del mod">
          <ac:chgData name="Qu Tiancheng" userId="4359a4e4-d614-482e-8367-9e8769dad97b" providerId="ADAL" clId="{0915531A-2BBE-4818-9201-1F453C6880E1}" dt="2020-02-29T03:31:57.720" v="8"/>
          <ac:grpSpMkLst>
            <pc:docMk/>
            <pc:sldMk cId="1509627809" sldId="257"/>
            <ac:grpSpMk id="11" creationId="{37B24CC8-684F-4287-9624-5F0297173DDF}"/>
          </ac:grpSpMkLst>
        </pc:grpChg>
        <pc:grpChg chg="add del mod">
          <ac:chgData name="Qu Tiancheng" userId="4359a4e4-d614-482e-8367-9e8769dad97b" providerId="ADAL" clId="{0915531A-2BBE-4818-9201-1F453C6880E1}" dt="2020-02-29T03:33:49.215" v="18" actId="478"/>
          <ac:grpSpMkLst>
            <pc:docMk/>
            <pc:sldMk cId="1509627809" sldId="257"/>
            <ac:grpSpMk id="23" creationId="{F26EE834-3589-4874-94D5-100EB4F6EF09}"/>
          </ac:grpSpMkLst>
        </pc:grpChg>
        <pc:grpChg chg="add del mod">
          <ac:chgData name="Qu Tiancheng" userId="4359a4e4-d614-482e-8367-9e8769dad97b" providerId="ADAL" clId="{0915531A-2BBE-4818-9201-1F453C6880E1}" dt="2020-02-29T03:33:49.215" v="18" actId="478"/>
          <ac:grpSpMkLst>
            <pc:docMk/>
            <pc:sldMk cId="1509627809" sldId="257"/>
            <ac:grpSpMk id="29" creationId="{4B8E812F-41D1-4EED-AC80-C53C6719DD42}"/>
          </ac:grpSpMkLst>
        </pc:grpChg>
        <pc:grpChg chg="add mod">
          <ac:chgData name="Qu Tiancheng" userId="4359a4e4-d614-482e-8367-9e8769dad97b" providerId="ADAL" clId="{0915531A-2BBE-4818-9201-1F453C6880E1}" dt="2020-02-29T04:43:49.536" v="452"/>
          <ac:grpSpMkLst>
            <pc:docMk/>
            <pc:sldMk cId="1509627809" sldId="257"/>
            <ac:grpSpMk id="54" creationId="{CD881C94-8E05-40A2-ADE4-F54237D7EFB2}"/>
          </ac:grpSpMkLst>
        </pc:grpChg>
        <pc:grpChg chg="add mod">
          <ac:chgData name="Qu Tiancheng" userId="4359a4e4-d614-482e-8367-9e8769dad97b" providerId="ADAL" clId="{0915531A-2BBE-4818-9201-1F453C6880E1}" dt="2020-02-29T05:09:03.251" v="807" actId="1076"/>
          <ac:grpSpMkLst>
            <pc:docMk/>
            <pc:sldMk cId="1509627809" sldId="257"/>
            <ac:grpSpMk id="56" creationId="{3605C451-06F8-4139-BA5D-0180F235C38D}"/>
          </ac:grpSpMkLst>
        </pc:grpChg>
        <pc:grpChg chg="add del mod">
          <ac:chgData name="Qu Tiancheng" userId="4359a4e4-d614-482e-8367-9e8769dad97b" providerId="ADAL" clId="{0915531A-2BBE-4818-9201-1F453C6880E1}" dt="2020-02-29T03:46:54.658" v="299" actId="478"/>
          <ac:grpSpMkLst>
            <pc:docMk/>
            <pc:sldMk cId="1509627809" sldId="257"/>
            <ac:grpSpMk id="58" creationId="{FBE90C37-F7C2-453B-8D00-2A175B3CE919}"/>
          </ac:grpSpMkLst>
        </pc:grpChg>
        <pc:grpChg chg="mod">
          <ac:chgData name="Qu Tiancheng" userId="4359a4e4-d614-482e-8367-9e8769dad97b" providerId="ADAL" clId="{0915531A-2BBE-4818-9201-1F453C6880E1}" dt="2020-02-29T03:45:13.531" v="74"/>
          <ac:grpSpMkLst>
            <pc:docMk/>
            <pc:sldMk cId="1509627809" sldId="257"/>
            <ac:grpSpMk id="59" creationId="{5F525822-C565-4C3F-A40B-17F4EE25CD9C}"/>
          </ac:grpSpMkLst>
        </pc:grpChg>
        <pc:grpChg chg="add del mod">
          <ac:chgData name="Qu Tiancheng" userId="4359a4e4-d614-482e-8367-9e8769dad97b" providerId="ADAL" clId="{0915531A-2BBE-4818-9201-1F453C6880E1}" dt="2020-02-29T03:46:54.658" v="299" actId="478"/>
          <ac:grpSpMkLst>
            <pc:docMk/>
            <pc:sldMk cId="1509627809" sldId="257"/>
            <ac:grpSpMk id="66" creationId="{B68DD85D-8E11-4595-A311-52353164BD84}"/>
          </ac:grpSpMkLst>
        </pc:grpChg>
        <pc:grpChg chg="mod">
          <ac:chgData name="Qu Tiancheng" userId="4359a4e4-d614-482e-8367-9e8769dad97b" providerId="ADAL" clId="{0915531A-2BBE-4818-9201-1F453C6880E1}" dt="2020-02-29T03:45:43.985" v="82"/>
          <ac:grpSpMkLst>
            <pc:docMk/>
            <pc:sldMk cId="1509627809" sldId="257"/>
            <ac:grpSpMk id="67" creationId="{581703F9-6D04-41A3-8010-48E6197374F6}"/>
          </ac:grpSpMkLst>
        </pc:grpChg>
        <pc:grpChg chg="add del mod">
          <ac:chgData name="Qu Tiancheng" userId="4359a4e4-d614-482e-8367-9e8769dad97b" providerId="ADAL" clId="{0915531A-2BBE-4818-9201-1F453C6880E1}" dt="2020-02-29T03:46:54.658" v="299" actId="478"/>
          <ac:grpSpMkLst>
            <pc:docMk/>
            <pc:sldMk cId="1509627809" sldId="257"/>
            <ac:grpSpMk id="74" creationId="{F98274EC-B8AE-4785-AB1D-C14E0E95B763}"/>
          </ac:grpSpMkLst>
        </pc:grpChg>
        <pc:grpChg chg="mod">
          <ac:chgData name="Qu Tiancheng" userId="4359a4e4-d614-482e-8367-9e8769dad97b" providerId="ADAL" clId="{0915531A-2BBE-4818-9201-1F453C6880E1}" dt="2020-02-29T03:45:56.895" v="86"/>
          <ac:grpSpMkLst>
            <pc:docMk/>
            <pc:sldMk cId="1509627809" sldId="257"/>
            <ac:grpSpMk id="75" creationId="{35C94F01-2208-4A6E-9EB0-96535DD566DF}"/>
          </ac:grpSpMkLst>
        </pc:grpChg>
        <pc:grpChg chg="add mod">
          <ac:chgData name="Qu Tiancheng" userId="4359a4e4-d614-482e-8367-9e8769dad97b" providerId="ADAL" clId="{0915531A-2BBE-4818-9201-1F453C6880E1}" dt="2020-02-29T05:09:03.251" v="807" actId="1076"/>
          <ac:grpSpMkLst>
            <pc:docMk/>
            <pc:sldMk cId="1509627809" sldId="257"/>
            <ac:grpSpMk id="84" creationId="{FD685047-F432-489E-98B2-425ED5D3DD3B}"/>
          </ac:grpSpMkLst>
        </pc:grpChg>
        <pc:grpChg chg="mod">
          <ac:chgData name="Qu Tiancheng" userId="4359a4e4-d614-482e-8367-9e8769dad97b" providerId="ADAL" clId="{0915531A-2BBE-4818-9201-1F453C6880E1}" dt="2020-02-29T04:43:49.536" v="452"/>
          <ac:grpSpMkLst>
            <pc:docMk/>
            <pc:sldMk cId="1509627809" sldId="257"/>
            <ac:grpSpMk id="85" creationId="{8C2A2EEB-F85F-4843-86CC-91FC31E25E90}"/>
          </ac:grpSpMkLst>
        </pc:grpChg>
        <pc:grpChg chg="add mod">
          <ac:chgData name="Qu Tiancheng" userId="4359a4e4-d614-482e-8367-9e8769dad97b" providerId="ADAL" clId="{0915531A-2BBE-4818-9201-1F453C6880E1}" dt="2020-02-29T05:09:03.251" v="807" actId="1076"/>
          <ac:grpSpMkLst>
            <pc:docMk/>
            <pc:sldMk cId="1509627809" sldId="257"/>
            <ac:grpSpMk id="92" creationId="{6D699A39-4C62-4FCB-AD5E-920225A0AD86}"/>
          </ac:grpSpMkLst>
        </pc:grpChg>
        <pc:grpChg chg="mod">
          <ac:chgData name="Qu Tiancheng" userId="4359a4e4-d614-482e-8367-9e8769dad97b" providerId="ADAL" clId="{0915531A-2BBE-4818-9201-1F453C6880E1}" dt="2020-02-29T04:43:49.536" v="452"/>
          <ac:grpSpMkLst>
            <pc:docMk/>
            <pc:sldMk cId="1509627809" sldId="257"/>
            <ac:grpSpMk id="93" creationId="{C85E5DBC-D80F-4CA6-9EA4-FD3AC4BC47D6}"/>
          </ac:grpSpMkLst>
        </pc:grpChg>
        <pc:grpChg chg="add mod">
          <ac:chgData name="Qu Tiancheng" userId="4359a4e4-d614-482e-8367-9e8769dad97b" providerId="ADAL" clId="{0915531A-2BBE-4818-9201-1F453C6880E1}" dt="2020-02-29T05:09:03.251" v="807" actId="1076"/>
          <ac:grpSpMkLst>
            <pc:docMk/>
            <pc:sldMk cId="1509627809" sldId="257"/>
            <ac:grpSpMk id="100" creationId="{4947C91A-CD36-44AA-BD01-D618668D776D}"/>
          </ac:grpSpMkLst>
        </pc:grpChg>
        <pc:grpChg chg="mod">
          <ac:chgData name="Qu Tiancheng" userId="4359a4e4-d614-482e-8367-9e8769dad97b" providerId="ADAL" clId="{0915531A-2BBE-4818-9201-1F453C6880E1}" dt="2020-02-29T04:43:49.536" v="452"/>
          <ac:grpSpMkLst>
            <pc:docMk/>
            <pc:sldMk cId="1509627809" sldId="257"/>
            <ac:grpSpMk id="101" creationId="{E2FDD763-9F03-4A12-9BCD-E133254B9109}"/>
          </ac:grpSpMkLst>
        </pc:grpChg>
        <pc:grpChg chg="add mod">
          <ac:chgData name="Qu Tiancheng" userId="4359a4e4-d614-482e-8367-9e8769dad97b" providerId="ADAL" clId="{0915531A-2BBE-4818-9201-1F453C6880E1}" dt="2020-02-29T05:09:03.251" v="807" actId="1076"/>
          <ac:grpSpMkLst>
            <pc:docMk/>
            <pc:sldMk cId="1509627809" sldId="257"/>
            <ac:grpSpMk id="108" creationId="{1E7EC387-B501-46BA-9BC3-4F88964D073F}"/>
          </ac:grpSpMkLst>
        </pc:grpChg>
        <pc:grpChg chg="mod">
          <ac:chgData name="Qu Tiancheng" userId="4359a4e4-d614-482e-8367-9e8769dad97b" providerId="ADAL" clId="{0915531A-2BBE-4818-9201-1F453C6880E1}" dt="2020-02-29T04:43:49.536" v="452"/>
          <ac:grpSpMkLst>
            <pc:docMk/>
            <pc:sldMk cId="1509627809" sldId="257"/>
            <ac:grpSpMk id="109" creationId="{F1CA194B-78AB-4ED0-BCDC-72DA8BACEF7A}"/>
          </ac:grpSpMkLst>
        </pc:grpChg>
        <pc:picChg chg="add mod">
          <ac:chgData name="Qu Tiancheng" userId="4359a4e4-d614-482e-8367-9e8769dad97b" providerId="ADAL" clId="{0915531A-2BBE-4818-9201-1F453C6880E1}" dt="2020-02-29T05:09:03.251" v="807" actId="1076"/>
          <ac:picMkLst>
            <pc:docMk/>
            <pc:sldMk cId="1509627809" sldId="257"/>
            <ac:picMk id="4" creationId="{F8F68924-5EFC-4BB6-AC09-2DE549C981E1}"/>
          </ac:picMkLst>
        </pc:picChg>
        <pc:cxnChg chg="add del mod">
          <ac:chgData name="Qu Tiancheng" userId="4359a4e4-d614-482e-8367-9e8769dad97b" providerId="ADAL" clId="{0915531A-2BBE-4818-9201-1F453C6880E1}" dt="2020-02-29T03:31:57.720" v="8"/>
          <ac:cxnSpMkLst>
            <pc:docMk/>
            <pc:sldMk cId="1509627809" sldId="257"/>
            <ac:cxnSpMk id="17" creationId="{DA7079DA-1A26-49C7-BDAD-7FDA4A151EAA}"/>
          </ac:cxnSpMkLst>
        </pc:cxnChg>
        <pc:cxnChg chg="add del mod">
          <ac:chgData name="Qu Tiancheng" userId="4359a4e4-d614-482e-8367-9e8769dad97b" providerId="ADAL" clId="{0915531A-2BBE-4818-9201-1F453C6880E1}" dt="2020-02-29T03:31:57.720" v="8"/>
          <ac:cxnSpMkLst>
            <pc:docMk/>
            <pc:sldMk cId="1509627809" sldId="257"/>
            <ac:cxnSpMk id="18" creationId="{4D0FA0DD-3C86-443C-9F4B-6FDC081F8C2A}"/>
          </ac:cxnSpMkLst>
        </pc:cxnChg>
        <pc:cxnChg chg="add del mod">
          <ac:chgData name="Qu Tiancheng" userId="4359a4e4-d614-482e-8367-9e8769dad97b" providerId="ADAL" clId="{0915531A-2BBE-4818-9201-1F453C6880E1}" dt="2020-02-29T03:33:49.215" v="18" actId="478"/>
          <ac:cxnSpMkLst>
            <pc:docMk/>
            <pc:sldMk cId="1509627809" sldId="257"/>
            <ac:cxnSpMk id="35" creationId="{A970F802-197E-46F7-BB8B-D8223A135CF6}"/>
          </ac:cxnSpMkLst>
        </pc:cxnChg>
        <pc:cxnChg chg="add del mod">
          <ac:chgData name="Qu Tiancheng" userId="4359a4e4-d614-482e-8367-9e8769dad97b" providerId="ADAL" clId="{0915531A-2BBE-4818-9201-1F453C6880E1}" dt="2020-02-29T03:33:49.215" v="18" actId="478"/>
          <ac:cxnSpMkLst>
            <pc:docMk/>
            <pc:sldMk cId="1509627809" sldId="257"/>
            <ac:cxnSpMk id="36" creationId="{1CC66458-FEC3-4371-9481-E7951FA27C28}"/>
          </ac:cxnSpMkLst>
        </pc:cxnChg>
        <pc:cxnChg chg="add mod">
          <ac:chgData name="Qu Tiancheng" userId="4359a4e4-d614-482e-8367-9e8769dad97b" providerId="ADAL" clId="{0915531A-2BBE-4818-9201-1F453C6880E1}" dt="2020-02-29T03:43:42.105" v="42" actId="164"/>
          <ac:cxnSpMkLst>
            <pc:docMk/>
            <pc:sldMk cId="1509627809" sldId="257"/>
            <ac:cxnSpMk id="43" creationId="{E3E5365A-7E22-4515-BEF2-4CD4606D56BF}"/>
          </ac:cxnSpMkLst>
        </pc:cxnChg>
        <pc:cxnChg chg="add mod">
          <ac:chgData name="Qu Tiancheng" userId="4359a4e4-d614-482e-8367-9e8769dad97b" providerId="ADAL" clId="{0915531A-2BBE-4818-9201-1F453C6880E1}" dt="2020-02-29T03:43:42.105" v="42" actId="164"/>
          <ac:cxnSpMkLst>
            <pc:docMk/>
            <pc:sldMk cId="1509627809" sldId="257"/>
            <ac:cxnSpMk id="44" creationId="{47F2B267-D93A-4E9B-8D8B-B6735FC2C7C2}"/>
          </ac:cxnSpMkLst>
        </pc:cxnChg>
        <pc:cxnChg chg="add mod">
          <ac:chgData name="Qu Tiancheng" userId="4359a4e4-d614-482e-8367-9e8769dad97b" providerId="ADAL" clId="{0915531A-2BBE-4818-9201-1F453C6880E1}" dt="2020-02-29T03:43:42.105" v="42" actId="164"/>
          <ac:cxnSpMkLst>
            <pc:docMk/>
            <pc:sldMk cId="1509627809" sldId="257"/>
            <ac:cxnSpMk id="47" creationId="{46D833E9-3F9C-4434-9042-4F4B97C5A058}"/>
          </ac:cxnSpMkLst>
        </pc:cxnChg>
        <pc:cxnChg chg="add mod">
          <ac:chgData name="Qu Tiancheng" userId="4359a4e4-d614-482e-8367-9e8769dad97b" providerId="ADAL" clId="{0915531A-2BBE-4818-9201-1F453C6880E1}" dt="2020-02-29T03:43:42.105" v="42" actId="164"/>
          <ac:cxnSpMkLst>
            <pc:docMk/>
            <pc:sldMk cId="1509627809" sldId="257"/>
            <ac:cxnSpMk id="50" creationId="{3997FA31-D3A7-443B-8043-BA1D3BA0CD14}"/>
          </ac:cxnSpMkLst>
        </pc:cxnChg>
        <pc:cxnChg chg="add mod">
          <ac:chgData name="Qu Tiancheng" userId="4359a4e4-d614-482e-8367-9e8769dad97b" providerId="ADAL" clId="{0915531A-2BBE-4818-9201-1F453C6880E1}" dt="2020-02-29T05:09:03.251" v="807" actId="1076"/>
          <ac:cxnSpMkLst>
            <pc:docMk/>
            <pc:sldMk cId="1509627809" sldId="257"/>
            <ac:cxnSpMk id="125" creationId="{C93049C0-6405-4E8A-A408-9F950175FF6E}"/>
          </ac:cxnSpMkLst>
        </pc:cxnChg>
        <pc:cxnChg chg="add mod">
          <ac:chgData name="Qu Tiancheng" userId="4359a4e4-d614-482e-8367-9e8769dad97b" providerId="ADAL" clId="{0915531A-2BBE-4818-9201-1F453C6880E1}" dt="2020-02-29T05:09:03.251" v="807" actId="1076"/>
          <ac:cxnSpMkLst>
            <pc:docMk/>
            <pc:sldMk cId="1509627809" sldId="257"/>
            <ac:cxnSpMk id="126" creationId="{C30D67A3-F512-4152-9233-26CA210CA309}"/>
          </ac:cxnSpMkLst>
        </pc:cxnChg>
        <pc:cxnChg chg="add mod">
          <ac:chgData name="Qu Tiancheng" userId="4359a4e4-d614-482e-8367-9e8769dad97b" providerId="ADAL" clId="{0915531A-2BBE-4818-9201-1F453C6880E1}" dt="2020-02-29T05:09:03.251" v="807" actId="1076"/>
          <ac:cxnSpMkLst>
            <pc:docMk/>
            <pc:sldMk cId="1509627809" sldId="257"/>
            <ac:cxnSpMk id="128" creationId="{37D12642-94D0-4E89-8B38-F9D8A3FD5543}"/>
          </ac:cxnSpMkLst>
        </pc:cxnChg>
        <pc:cxnChg chg="add mod">
          <ac:chgData name="Qu Tiancheng" userId="4359a4e4-d614-482e-8367-9e8769dad97b" providerId="ADAL" clId="{0915531A-2BBE-4818-9201-1F453C6880E1}" dt="2020-02-29T05:09:03.251" v="807" actId="1076"/>
          <ac:cxnSpMkLst>
            <pc:docMk/>
            <pc:sldMk cId="1509627809" sldId="257"/>
            <ac:cxnSpMk id="130" creationId="{FCA0FD66-4050-4D1A-B658-F00DE0A96CB1}"/>
          </ac:cxnSpMkLst>
        </pc:cxnChg>
        <pc:cxnChg chg="add mod">
          <ac:chgData name="Qu Tiancheng" userId="4359a4e4-d614-482e-8367-9e8769dad97b" providerId="ADAL" clId="{0915531A-2BBE-4818-9201-1F453C6880E1}" dt="2020-02-29T05:09:03.251" v="807" actId="1076"/>
          <ac:cxnSpMkLst>
            <pc:docMk/>
            <pc:sldMk cId="1509627809" sldId="257"/>
            <ac:cxnSpMk id="135" creationId="{2E29D9CD-E350-437E-87F9-6AE4DE610021}"/>
          </ac:cxnSpMkLst>
        </pc:cxnChg>
        <pc:cxnChg chg="add mod">
          <ac:chgData name="Qu Tiancheng" userId="4359a4e4-d614-482e-8367-9e8769dad97b" providerId="ADAL" clId="{0915531A-2BBE-4818-9201-1F453C6880E1}" dt="2020-02-29T05:09:03.251" v="807" actId="1076"/>
          <ac:cxnSpMkLst>
            <pc:docMk/>
            <pc:sldMk cId="1509627809" sldId="257"/>
            <ac:cxnSpMk id="138" creationId="{6D1B0D69-EDB4-42C4-8035-3221D50A2864}"/>
          </ac:cxnSpMkLst>
        </pc:cxnChg>
        <pc:cxnChg chg="add mod">
          <ac:chgData name="Qu Tiancheng" userId="4359a4e4-d614-482e-8367-9e8769dad97b" providerId="ADAL" clId="{0915531A-2BBE-4818-9201-1F453C6880E1}" dt="2020-02-29T05:09:03.251" v="807" actId="1076"/>
          <ac:cxnSpMkLst>
            <pc:docMk/>
            <pc:sldMk cId="1509627809" sldId="257"/>
            <ac:cxnSpMk id="141" creationId="{64A613CD-338C-49F5-840C-01DCD6D3452F}"/>
          </ac:cxnSpMkLst>
        </pc:cxnChg>
      </pc:sldChg>
      <pc:sldChg chg="addSp delSp modSp add">
        <pc:chgData name="Qu Tiancheng" userId="4359a4e4-d614-482e-8367-9e8769dad97b" providerId="ADAL" clId="{0915531A-2BBE-4818-9201-1F453C6880E1}" dt="2020-02-29T05:09:46.944" v="817" actId="732"/>
        <pc:sldMkLst>
          <pc:docMk/>
          <pc:sldMk cId="913663207" sldId="258"/>
        </pc:sldMkLst>
        <pc:spChg chg="del">
          <ac:chgData name="Qu Tiancheng" userId="4359a4e4-d614-482e-8367-9e8769dad97b" providerId="ADAL" clId="{0915531A-2BBE-4818-9201-1F453C6880E1}" dt="2020-02-29T05:09:20.328" v="809" actId="478"/>
          <ac:spMkLst>
            <pc:docMk/>
            <pc:sldMk cId="913663207" sldId="258"/>
            <ac:spMk id="2" creationId="{5EF987F6-CB6D-4925-99FD-A64043D952B8}"/>
          </ac:spMkLst>
        </pc:spChg>
        <pc:spChg chg="del">
          <ac:chgData name="Qu Tiancheng" userId="4359a4e4-d614-482e-8367-9e8769dad97b" providerId="ADAL" clId="{0915531A-2BBE-4818-9201-1F453C6880E1}" dt="2020-02-29T05:09:21.868" v="810" actId="478"/>
          <ac:spMkLst>
            <pc:docMk/>
            <pc:sldMk cId="913663207" sldId="258"/>
            <ac:spMk id="3" creationId="{889FE4E3-91AE-48C6-888B-F6DA5FEA2F10}"/>
          </ac:spMkLst>
        </pc:spChg>
        <pc:picChg chg="add mod modCrop">
          <ac:chgData name="Qu Tiancheng" userId="4359a4e4-d614-482e-8367-9e8769dad97b" providerId="ADAL" clId="{0915531A-2BBE-4818-9201-1F453C6880E1}" dt="2020-02-29T05:09:46.944" v="817" actId="732"/>
          <ac:picMkLst>
            <pc:docMk/>
            <pc:sldMk cId="913663207" sldId="258"/>
            <ac:picMk id="4" creationId="{2403A48F-8A9B-4ECA-A882-E3C43E73C3F2}"/>
          </ac:picMkLst>
        </pc:picChg>
      </pc:sldChg>
      <pc:sldMasterChg chg="modSp modSldLayout">
        <pc:chgData name="Qu Tiancheng" userId="4359a4e4-d614-482e-8367-9e8769dad97b" providerId="ADAL" clId="{0915531A-2BBE-4818-9201-1F453C6880E1}" dt="2020-02-29T04:43:49.536" v="452"/>
        <pc:sldMasterMkLst>
          <pc:docMk/>
          <pc:sldMasterMk cId="4122146860" sldId="2147483660"/>
        </pc:sldMasterMkLst>
        <pc:spChg chg="mod">
          <ac:chgData name="Qu Tiancheng" userId="4359a4e4-d614-482e-8367-9e8769dad97b" providerId="ADAL" clId="{0915531A-2BBE-4818-9201-1F453C6880E1}" dt="2020-02-29T04:43:49.536" v="452"/>
          <ac:spMkLst>
            <pc:docMk/>
            <pc:sldMasterMk cId="4122146860" sldId="2147483660"/>
            <ac:spMk id="2" creationId="{00000000-0000-0000-0000-000000000000}"/>
          </ac:spMkLst>
        </pc:spChg>
        <pc:spChg chg="mod">
          <ac:chgData name="Qu Tiancheng" userId="4359a4e4-d614-482e-8367-9e8769dad97b" providerId="ADAL" clId="{0915531A-2BBE-4818-9201-1F453C6880E1}" dt="2020-02-29T04:43:49.536" v="452"/>
          <ac:spMkLst>
            <pc:docMk/>
            <pc:sldMasterMk cId="4122146860" sldId="2147483660"/>
            <ac:spMk id="3" creationId="{00000000-0000-0000-0000-000000000000}"/>
          </ac:spMkLst>
        </pc:spChg>
        <pc:spChg chg="mod">
          <ac:chgData name="Qu Tiancheng" userId="4359a4e4-d614-482e-8367-9e8769dad97b" providerId="ADAL" clId="{0915531A-2BBE-4818-9201-1F453C6880E1}" dt="2020-02-29T04:43:49.536" v="452"/>
          <ac:spMkLst>
            <pc:docMk/>
            <pc:sldMasterMk cId="4122146860" sldId="2147483660"/>
            <ac:spMk id="4" creationId="{00000000-0000-0000-0000-000000000000}"/>
          </ac:spMkLst>
        </pc:spChg>
        <pc:spChg chg="mod">
          <ac:chgData name="Qu Tiancheng" userId="4359a4e4-d614-482e-8367-9e8769dad97b" providerId="ADAL" clId="{0915531A-2BBE-4818-9201-1F453C6880E1}" dt="2020-02-29T04:43:49.536" v="452"/>
          <ac:spMkLst>
            <pc:docMk/>
            <pc:sldMasterMk cId="4122146860" sldId="2147483660"/>
            <ac:spMk id="5" creationId="{00000000-0000-0000-0000-000000000000}"/>
          </ac:spMkLst>
        </pc:spChg>
        <pc:spChg chg="mod">
          <ac:chgData name="Qu Tiancheng" userId="4359a4e4-d614-482e-8367-9e8769dad97b" providerId="ADAL" clId="{0915531A-2BBE-4818-9201-1F453C6880E1}" dt="2020-02-29T04:43:49.536" v="452"/>
          <ac:spMkLst>
            <pc:docMk/>
            <pc:sldMasterMk cId="4122146860" sldId="2147483660"/>
            <ac:spMk id="6" creationId="{00000000-0000-0000-0000-000000000000}"/>
          </ac:spMkLst>
        </pc:spChg>
        <pc:sldLayoutChg chg="modSp">
          <pc:chgData name="Qu Tiancheng" userId="4359a4e4-d614-482e-8367-9e8769dad97b" providerId="ADAL" clId="{0915531A-2BBE-4818-9201-1F453C6880E1}" dt="2020-02-29T04:43:49.536" v="452"/>
          <pc:sldLayoutMkLst>
            <pc:docMk/>
            <pc:sldMasterMk cId="4122146860" sldId="2147483660"/>
            <pc:sldLayoutMk cId="69948833" sldId="2147483661"/>
          </pc:sldLayoutMkLst>
          <pc:spChg chg="mod">
            <ac:chgData name="Qu Tiancheng" userId="4359a4e4-d614-482e-8367-9e8769dad97b" providerId="ADAL" clId="{0915531A-2BBE-4818-9201-1F453C6880E1}" dt="2020-02-29T04:43:49.536" v="452"/>
            <ac:spMkLst>
              <pc:docMk/>
              <pc:sldMasterMk cId="4122146860" sldId="2147483660"/>
              <pc:sldLayoutMk cId="69948833" sldId="2147483661"/>
              <ac:spMk id="2" creationId="{00000000-0000-0000-0000-000000000000}"/>
            </ac:spMkLst>
          </pc:spChg>
          <pc:spChg chg="mod">
            <ac:chgData name="Qu Tiancheng" userId="4359a4e4-d614-482e-8367-9e8769dad97b" providerId="ADAL" clId="{0915531A-2BBE-4818-9201-1F453C6880E1}" dt="2020-02-29T04:43:49.536" v="452"/>
            <ac:spMkLst>
              <pc:docMk/>
              <pc:sldMasterMk cId="4122146860" sldId="2147483660"/>
              <pc:sldLayoutMk cId="69948833" sldId="2147483661"/>
              <ac:spMk id="3" creationId="{00000000-0000-0000-0000-000000000000}"/>
            </ac:spMkLst>
          </pc:spChg>
        </pc:sldLayoutChg>
        <pc:sldLayoutChg chg="modSp">
          <pc:chgData name="Qu Tiancheng" userId="4359a4e4-d614-482e-8367-9e8769dad97b" providerId="ADAL" clId="{0915531A-2BBE-4818-9201-1F453C6880E1}" dt="2020-02-29T04:43:49.536" v="452"/>
          <pc:sldLayoutMkLst>
            <pc:docMk/>
            <pc:sldMasterMk cId="4122146860" sldId="2147483660"/>
            <pc:sldLayoutMk cId="3075459971" sldId="2147483663"/>
          </pc:sldLayoutMkLst>
          <pc:spChg chg="mod">
            <ac:chgData name="Qu Tiancheng" userId="4359a4e4-d614-482e-8367-9e8769dad97b" providerId="ADAL" clId="{0915531A-2BBE-4818-9201-1F453C6880E1}" dt="2020-02-29T04:43:49.536" v="452"/>
            <ac:spMkLst>
              <pc:docMk/>
              <pc:sldMasterMk cId="4122146860" sldId="2147483660"/>
              <pc:sldLayoutMk cId="3075459971" sldId="2147483663"/>
              <ac:spMk id="2" creationId="{00000000-0000-0000-0000-000000000000}"/>
            </ac:spMkLst>
          </pc:spChg>
          <pc:spChg chg="mod">
            <ac:chgData name="Qu Tiancheng" userId="4359a4e4-d614-482e-8367-9e8769dad97b" providerId="ADAL" clId="{0915531A-2BBE-4818-9201-1F453C6880E1}" dt="2020-02-29T04:43:49.536" v="452"/>
            <ac:spMkLst>
              <pc:docMk/>
              <pc:sldMasterMk cId="4122146860" sldId="2147483660"/>
              <pc:sldLayoutMk cId="3075459971" sldId="2147483663"/>
              <ac:spMk id="3" creationId="{00000000-0000-0000-0000-000000000000}"/>
            </ac:spMkLst>
          </pc:spChg>
        </pc:sldLayoutChg>
        <pc:sldLayoutChg chg="modSp">
          <pc:chgData name="Qu Tiancheng" userId="4359a4e4-d614-482e-8367-9e8769dad97b" providerId="ADAL" clId="{0915531A-2BBE-4818-9201-1F453C6880E1}" dt="2020-02-29T04:43:49.536" v="452"/>
          <pc:sldLayoutMkLst>
            <pc:docMk/>
            <pc:sldMasterMk cId="4122146860" sldId="2147483660"/>
            <pc:sldLayoutMk cId="1420913193" sldId="2147483664"/>
          </pc:sldLayoutMkLst>
          <pc:spChg chg="mod">
            <ac:chgData name="Qu Tiancheng" userId="4359a4e4-d614-482e-8367-9e8769dad97b" providerId="ADAL" clId="{0915531A-2BBE-4818-9201-1F453C6880E1}" dt="2020-02-29T04:43:49.536" v="452"/>
            <ac:spMkLst>
              <pc:docMk/>
              <pc:sldMasterMk cId="4122146860" sldId="2147483660"/>
              <pc:sldLayoutMk cId="1420913193" sldId="2147483664"/>
              <ac:spMk id="3" creationId="{00000000-0000-0000-0000-000000000000}"/>
            </ac:spMkLst>
          </pc:spChg>
          <pc:spChg chg="mod">
            <ac:chgData name="Qu Tiancheng" userId="4359a4e4-d614-482e-8367-9e8769dad97b" providerId="ADAL" clId="{0915531A-2BBE-4818-9201-1F453C6880E1}" dt="2020-02-29T04:43:49.536" v="452"/>
            <ac:spMkLst>
              <pc:docMk/>
              <pc:sldMasterMk cId="4122146860" sldId="2147483660"/>
              <pc:sldLayoutMk cId="1420913193" sldId="2147483664"/>
              <ac:spMk id="4" creationId="{00000000-0000-0000-0000-000000000000}"/>
            </ac:spMkLst>
          </pc:spChg>
        </pc:sldLayoutChg>
        <pc:sldLayoutChg chg="modSp">
          <pc:chgData name="Qu Tiancheng" userId="4359a4e4-d614-482e-8367-9e8769dad97b" providerId="ADAL" clId="{0915531A-2BBE-4818-9201-1F453C6880E1}" dt="2020-02-29T04:43:49.536" v="452"/>
          <pc:sldLayoutMkLst>
            <pc:docMk/>
            <pc:sldMasterMk cId="4122146860" sldId="2147483660"/>
            <pc:sldLayoutMk cId="1007056466" sldId="2147483665"/>
          </pc:sldLayoutMkLst>
          <pc:spChg chg="mod">
            <ac:chgData name="Qu Tiancheng" userId="4359a4e4-d614-482e-8367-9e8769dad97b" providerId="ADAL" clId="{0915531A-2BBE-4818-9201-1F453C6880E1}" dt="2020-02-29T04:43:49.536" v="452"/>
            <ac:spMkLst>
              <pc:docMk/>
              <pc:sldMasterMk cId="4122146860" sldId="2147483660"/>
              <pc:sldLayoutMk cId="1007056466" sldId="2147483665"/>
              <ac:spMk id="2" creationId="{00000000-0000-0000-0000-000000000000}"/>
            </ac:spMkLst>
          </pc:spChg>
          <pc:spChg chg="mod">
            <ac:chgData name="Qu Tiancheng" userId="4359a4e4-d614-482e-8367-9e8769dad97b" providerId="ADAL" clId="{0915531A-2BBE-4818-9201-1F453C6880E1}" dt="2020-02-29T04:43:49.536" v="452"/>
            <ac:spMkLst>
              <pc:docMk/>
              <pc:sldMasterMk cId="4122146860" sldId="2147483660"/>
              <pc:sldLayoutMk cId="1007056466" sldId="2147483665"/>
              <ac:spMk id="3" creationId="{00000000-0000-0000-0000-000000000000}"/>
            </ac:spMkLst>
          </pc:spChg>
          <pc:spChg chg="mod">
            <ac:chgData name="Qu Tiancheng" userId="4359a4e4-d614-482e-8367-9e8769dad97b" providerId="ADAL" clId="{0915531A-2BBE-4818-9201-1F453C6880E1}" dt="2020-02-29T04:43:49.536" v="452"/>
            <ac:spMkLst>
              <pc:docMk/>
              <pc:sldMasterMk cId="4122146860" sldId="2147483660"/>
              <pc:sldLayoutMk cId="1007056466" sldId="2147483665"/>
              <ac:spMk id="4" creationId="{00000000-0000-0000-0000-000000000000}"/>
            </ac:spMkLst>
          </pc:spChg>
          <pc:spChg chg="mod">
            <ac:chgData name="Qu Tiancheng" userId="4359a4e4-d614-482e-8367-9e8769dad97b" providerId="ADAL" clId="{0915531A-2BBE-4818-9201-1F453C6880E1}" dt="2020-02-29T04:43:49.536" v="452"/>
            <ac:spMkLst>
              <pc:docMk/>
              <pc:sldMasterMk cId="4122146860" sldId="2147483660"/>
              <pc:sldLayoutMk cId="1007056466" sldId="2147483665"/>
              <ac:spMk id="5" creationId="{00000000-0000-0000-0000-000000000000}"/>
            </ac:spMkLst>
          </pc:spChg>
          <pc:spChg chg="mod">
            <ac:chgData name="Qu Tiancheng" userId="4359a4e4-d614-482e-8367-9e8769dad97b" providerId="ADAL" clId="{0915531A-2BBE-4818-9201-1F453C6880E1}" dt="2020-02-29T04:43:49.536" v="452"/>
            <ac:spMkLst>
              <pc:docMk/>
              <pc:sldMasterMk cId="4122146860" sldId="2147483660"/>
              <pc:sldLayoutMk cId="1007056466" sldId="2147483665"/>
              <ac:spMk id="6" creationId="{00000000-0000-0000-0000-000000000000}"/>
            </ac:spMkLst>
          </pc:spChg>
        </pc:sldLayoutChg>
        <pc:sldLayoutChg chg="modSp">
          <pc:chgData name="Qu Tiancheng" userId="4359a4e4-d614-482e-8367-9e8769dad97b" providerId="ADAL" clId="{0915531A-2BBE-4818-9201-1F453C6880E1}" dt="2020-02-29T04:43:49.536" v="452"/>
          <pc:sldLayoutMkLst>
            <pc:docMk/>
            <pc:sldMasterMk cId="4122146860" sldId="2147483660"/>
            <pc:sldLayoutMk cId="3260526922" sldId="2147483668"/>
          </pc:sldLayoutMkLst>
          <pc:spChg chg="mod">
            <ac:chgData name="Qu Tiancheng" userId="4359a4e4-d614-482e-8367-9e8769dad97b" providerId="ADAL" clId="{0915531A-2BBE-4818-9201-1F453C6880E1}" dt="2020-02-29T04:43:49.536" v="452"/>
            <ac:spMkLst>
              <pc:docMk/>
              <pc:sldMasterMk cId="4122146860" sldId="2147483660"/>
              <pc:sldLayoutMk cId="3260526922" sldId="2147483668"/>
              <ac:spMk id="2" creationId="{00000000-0000-0000-0000-000000000000}"/>
            </ac:spMkLst>
          </pc:spChg>
          <pc:spChg chg="mod">
            <ac:chgData name="Qu Tiancheng" userId="4359a4e4-d614-482e-8367-9e8769dad97b" providerId="ADAL" clId="{0915531A-2BBE-4818-9201-1F453C6880E1}" dt="2020-02-29T04:43:49.536" v="452"/>
            <ac:spMkLst>
              <pc:docMk/>
              <pc:sldMasterMk cId="4122146860" sldId="2147483660"/>
              <pc:sldLayoutMk cId="3260526922" sldId="2147483668"/>
              <ac:spMk id="3" creationId="{00000000-0000-0000-0000-000000000000}"/>
            </ac:spMkLst>
          </pc:spChg>
          <pc:spChg chg="mod">
            <ac:chgData name="Qu Tiancheng" userId="4359a4e4-d614-482e-8367-9e8769dad97b" providerId="ADAL" clId="{0915531A-2BBE-4818-9201-1F453C6880E1}" dt="2020-02-29T04:43:49.536" v="452"/>
            <ac:spMkLst>
              <pc:docMk/>
              <pc:sldMasterMk cId="4122146860" sldId="2147483660"/>
              <pc:sldLayoutMk cId="3260526922" sldId="2147483668"/>
              <ac:spMk id="4" creationId="{00000000-0000-0000-0000-000000000000}"/>
            </ac:spMkLst>
          </pc:spChg>
        </pc:sldLayoutChg>
        <pc:sldLayoutChg chg="modSp">
          <pc:chgData name="Qu Tiancheng" userId="4359a4e4-d614-482e-8367-9e8769dad97b" providerId="ADAL" clId="{0915531A-2BBE-4818-9201-1F453C6880E1}" dt="2020-02-29T04:43:49.536" v="452"/>
          <pc:sldLayoutMkLst>
            <pc:docMk/>
            <pc:sldMasterMk cId="4122146860" sldId="2147483660"/>
            <pc:sldLayoutMk cId="1660308300" sldId="2147483669"/>
          </pc:sldLayoutMkLst>
          <pc:spChg chg="mod">
            <ac:chgData name="Qu Tiancheng" userId="4359a4e4-d614-482e-8367-9e8769dad97b" providerId="ADAL" clId="{0915531A-2BBE-4818-9201-1F453C6880E1}" dt="2020-02-29T04:43:49.536" v="452"/>
            <ac:spMkLst>
              <pc:docMk/>
              <pc:sldMasterMk cId="4122146860" sldId="2147483660"/>
              <pc:sldLayoutMk cId="1660308300" sldId="2147483669"/>
              <ac:spMk id="2" creationId="{00000000-0000-0000-0000-000000000000}"/>
            </ac:spMkLst>
          </pc:spChg>
          <pc:spChg chg="mod">
            <ac:chgData name="Qu Tiancheng" userId="4359a4e4-d614-482e-8367-9e8769dad97b" providerId="ADAL" clId="{0915531A-2BBE-4818-9201-1F453C6880E1}" dt="2020-02-29T04:43:49.536" v="452"/>
            <ac:spMkLst>
              <pc:docMk/>
              <pc:sldMasterMk cId="4122146860" sldId="2147483660"/>
              <pc:sldLayoutMk cId="1660308300" sldId="2147483669"/>
              <ac:spMk id="3" creationId="{00000000-0000-0000-0000-000000000000}"/>
            </ac:spMkLst>
          </pc:spChg>
          <pc:spChg chg="mod">
            <ac:chgData name="Qu Tiancheng" userId="4359a4e4-d614-482e-8367-9e8769dad97b" providerId="ADAL" clId="{0915531A-2BBE-4818-9201-1F453C6880E1}" dt="2020-02-29T04:43:49.536" v="452"/>
            <ac:spMkLst>
              <pc:docMk/>
              <pc:sldMasterMk cId="4122146860" sldId="2147483660"/>
              <pc:sldLayoutMk cId="1660308300" sldId="2147483669"/>
              <ac:spMk id="4" creationId="{00000000-0000-0000-0000-000000000000}"/>
            </ac:spMkLst>
          </pc:spChg>
        </pc:sldLayoutChg>
        <pc:sldLayoutChg chg="modSp">
          <pc:chgData name="Qu Tiancheng" userId="4359a4e4-d614-482e-8367-9e8769dad97b" providerId="ADAL" clId="{0915531A-2BBE-4818-9201-1F453C6880E1}" dt="2020-02-29T04:43:49.536" v="452"/>
          <pc:sldLayoutMkLst>
            <pc:docMk/>
            <pc:sldMasterMk cId="4122146860" sldId="2147483660"/>
            <pc:sldLayoutMk cId="3909523141" sldId="2147483671"/>
          </pc:sldLayoutMkLst>
          <pc:spChg chg="mod">
            <ac:chgData name="Qu Tiancheng" userId="4359a4e4-d614-482e-8367-9e8769dad97b" providerId="ADAL" clId="{0915531A-2BBE-4818-9201-1F453C6880E1}" dt="2020-02-29T04:43:49.536" v="452"/>
            <ac:spMkLst>
              <pc:docMk/>
              <pc:sldMasterMk cId="4122146860" sldId="2147483660"/>
              <pc:sldLayoutMk cId="3909523141" sldId="2147483671"/>
              <ac:spMk id="2" creationId="{00000000-0000-0000-0000-000000000000}"/>
            </ac:spMkLst>
          </pc:spChg>
          <pc:spChg chg="mod">
            <ac:chgData name="Qu Tiancheng" userId="4359a4e4-d614-482e-8367-9e8769dad97b" providerId="ADAL" clId="{0915531A-2BBE-4818-9201-1F453C6880E1}" dt="2020-02-29T04:43:49.536" v="452"/>
            <ac:spMkLst>
              <pc:docMk/>
              <pc:sldMasterMk cId="4122146860" sldId="2147483660"/>
              <pc:sldLayoutMk cId="3909523141" sldId="2147483671"/>
              <ac:spMk id="3" creationId="{00000000-0000-0000-0000-000000000000}"/>
            </ac:spMkLst>
          </pc:spChg>
        </pc:sldLayoutChg>
      </pc:sldMasterChg>
      <pc:sldMasterChg chg="modSp modSldLayout">
        <pc:chgData name="Qu Tiancheng" userId="4359a4e4-d614-482e-8367-9e8769dad97b" providerId="ADAL" clId="{0915531A-2BBE-4818-9201-1F453C6880E1}" dt="2020-02-29T04:43:49.353" v="451"/>
        <pc:sldMasterMkLst>
          <pc:docMk/>
          <pc:sldMasterMk cId="3112606231" sldId="2147483672"/>
        </pc:sldMasterMkLst>
        <pc:spChg chg="mod">
          <ac:chgData name="Qu Tiancheng" userId="4359a4e4-d614-482e-8367-9e8769dad97b" providerId="ADAL" clId="{0915531A-2BBE-4818-9201-1F453C6880E1}" dt="2020-02-29T04:43:49.353" v="451"/>
          <ac:spMkLst>
            <pc:docMk/>
            <pc:sldMasterMk cId="3112606231" sldId="2147483672"/>
            <ac:spMk id="2" creationId="{00000000-0000-0000-0000-000000000000}"/>
          </ac:spMkLst>
        </pc:spChg>
        <pc:spChg chg="mod">
          <ac:chgData name="Qu Tiancheng" userId="4359a4e4-d614-482e-8367-9e8769dad97b" providerId="ADAL" clId="{0915531A-2BBE-4818-9201-1F453C6880E1}" dt="2020-02-29T04:43:49.353" v="451"/>
          <ac:spMkLst>
            <pc:docMk/>
            <pc:sldMasterMk cId="3112606231" sldId="2147483672"/>
            <ac:spMk id="3" creationId="{00000000-0000-0000-0000-000000000000}"/>
          </ac:spMkLst>
        </pc:spChg>
        <pc:spChg chg="mod">
          <ac:chgData name="Qu Tiancheng" userId="4359a4e4-d614-482e-8367-9e8769dad97b" providerId="ADAL" clId="{0915531A-2BBE-4818-9201-1F453C6880E1}" dt="2020-02-29T04:43:49.353" v="451"/>
          <ac:spMkLst>
            <pc:docMk/>
            <pc:sldMasterMk cId="3112606231" sldId="2147483672"/>
            <ac:spMk id="4" creationId="{00000000-0000-0000-0000-000000000000}"/>
          </ac:spMkLst>
        </pc:spChg>
        <pc:spChg chg="mod">
          <ac:chgData name="Qu Tiancheng" userId="4359a4e4-d614-482e-8367-9e8769dad97b" providerId="ADAL" clId="{0915531A-2BBE-4818-9201-1F453C6880E1}" dt="2020-02-29T04:43:49.353" v="451"/>
          <ac:spMkLst>
            <pc:docMk/>
            <pc:sldMasterMk cId="3112606231" sldId="2147483672"/>
            <ac:spMk id="5" creationId="{00000000-0000-0000-0000-000000000000}"/>
          </ac:spMkLst>
        </pc:spChg>
        <pc:spChg chg="mod">
          <ac:chgData name="Qu Tiancheng" userId="4359a4e4-d614-482e-8367-9e8769dad97b" providerId="ADAL" clId="{0915531A-2BBE-4818-9201-1F453C6880E1}" dt="2020-02-29T04:43:49.353" v="451"/>
          <ac:spMkLst>
            <pc:docMk/>
            <pc:sldMasterMk cId="3112606231" sldId="2147483672"/>
            <ac:spMk id="6" creationId="{00000000-0000-0000-0000-000000000000}"/>
          </ac:spMkLst>
        </pc:spChg>
        <pc:sldLayoutChg chg="modSp">
          <pc:chgData name="Qu Tiancheng" userId="4359a4e4-d614-482e-8367-9e8769dad97b" providerId="ADAL" clId="{0915531A-2BBE-4818-9201-1F453C6880E1}" dt="2020-02-29T04:43:49.353" v="451"/>
          <pc:sldLayoutMkLst>
            <pc:docMk/>
            <pc:sldMasterMk cId="3112606231" sldId="2147483672"/>
            <pc:sldLayoutMk cId="852998906" sldId="2147483673"/>
          </pc:sldLayoutMkLst>
          <pc:spChg chg="mod">
            <ac:chgData name="Qu Tiancheng" userId="4359a4e4-d614-482e-8367-9e8769dad97b" providerId="ADAL" clId="{0915531A-2BBE-4818-9201-1F453C6880E1}" dt="2020-02-29T04:43:49.353" v="451"/>
            <ac:spMkLst>
              <pc:docMk/>
              <pc:sldMasterMk cId="3112606231" sldId="2147483672"/>
              <pc:sldLayoutMk cId="852998906" sldId="2147483673"/>
              <ac:spMk id="2" creationId="{00000000-0000-0000-0000-000000000000}"/>
            </ac:spMkLst>
          </pc:spChg>
          <pc:spChg chg="mod">
            <ac:chgData name="Qu Tiancheng" userId="4359a4e4-d614-482e-8367-9e8769dad97b" providerId="ADAL" clId="{0915531A-2BBE-4818-9201-1F453C6880E1}" dt="2020-02-29T04:43:49.353" v="451"/>
            <ac:spMkLst>
              <pc:docMk/>
              <pc:sldMasterMk cId="3112606231" sldId="2147483672"/>
              <pc:sldLayoutMk cId="852998906" sldId="2147483673"/>
              <ac:spMk id="3" creationId="{00000000-0000-0000-0000-000000000000}"/>
            </ac:spMkLst>
          </pc:spChg>
        </pc:sldLayoutChg>
        <pc:sldLayoutChg chg="modSp">
          <pc:chgData name="Qu Tiancheng" userId="4359a4e4-d614-482e-8367-9e8769dad97b" providerId="ADAL" clId="{0915531A-2BBE-4818-9201-1F453C6880E1}" dt="2020-02-29T04:43:49.353" v="451"/>
          <pc:sldLayoutMkLst>
            <pc:docMk/>
            <pc:sldMasterMk cId="3112606231" sldId="2147483672"/>
            <pc:sldLayoutMk cId="3495529884" sldId="2147483675"/>
          </pc:sldLayoutMkLst>
          <pc:spChg chg="mod">
            <ac:chgData name="Qu Tiancheng" userId="4359a4e4-d614-482e-8367-9e8769dad97b" providerId="ADAL" clId="{0915531A-2BBE-4818-9201-1F453C6880E1}" dt="2020-02-29T04:43:49.353" v="451"/>
            <ac:spMkLst>
              <pc:docMk/>
              <pc:sldMasterMk cId="3112606231" sldId="2147483672"/>
              <pc:sldLayoutMk cId="3495529884" sldId="2147483675"/>
              <ac:spMk id="2" creationId="{00000000-0000-0000-0000-000000000000}"/>
            </ac:spMkLst>
          </pc:spChg>
          <pc:spChg chg="mod">
            <ac:chgData name="Qu Tiancheng" userId="4359a4e4-d614-482e-8367-9e8769dad97b" providerId="ADAL" clId="{0915531A-2BBE-4818-9201-1F453C6880E1}" dt="2020-02-29T04:43:49.353" v="451"/>
            <ac:spMkLst>
              <pc:docMk/>
              <pc:sldMasterMk cId="3112606231" sldId="2147483672"/>
              <pc:sldLayoutMk cId="3495529884" sldId="2147483675"/>
              <ac:spMk id="3" creationId="{00000000-0000-0000-0000-000000000000}"/>
            </ac:spMkLst>
          </pc:spChg>
        </pc:sldLayoutChg>
        <pc:sldLayoutChg chg="modSp">
          <pc:chgData name="Qu Tiancheng" userId="4359a4e4-d614-482e-8367-9e8769dad97b" providerId="ADAL" clId="{0915531A-2BBE-4818-9201-1F453C6880E1}" dt="2020-02-29T04:43:49.353" v="451"/>
          <pc:sldLayoutMkLst>
            <pc:docMk/>
            <pc:sldMasterMk cId="3112606231" sldId="2147483672"/>
            <pc:sldLayoutMk cId="646083797" sldId="2147483676"/>
          </pc:sldLayoutMkLst>
          <pc:spChg chg="mod">
            <ac:chgData name="Qu Tiancheng" userId="4359a4e4-d614-482e-8367-9e8769dad97b" providerId="ADAL" clId="{0915531A-2BBE-4818-9201-1F453C6880E1}" dt="2020-02-29T04:43:49.353" v="451"/>
            <ac:spMkLst>
              <pc:docMk/>
              <pc:sldMasterMk cId="3112606231" sldId="2147483672"/>
              <pc:sldLayoutMk cId="646083797" sldId="2147483676"/>
              <ac:spMk id="3" creationId="{00000000-0000-0000-0000-000000000000}"/>
            </ac:spMkLst>
          </pc:spChg>
          <pc:spChg chg="mod">
            <ac:chgData name="Qu Tiancheng" userId="4359a4e4-d614-482e-8367-9e8769dad97b" providerId="ADAL" clId="{0915531A-2BBE-4818-9201-1F453C6880E1}" dt="2020-02-29T04:43:49.353" v="451"/>
            <ac:spMkLst>
              <pc:docMk/>
              <pc:sldMasterMk cId="3112606231" sldId="2147483672"/>
              <pc:sldLayoutMk cId="646083797" sldId="2147483676"/>
              <ac:spMk id="4" creationId="{00000000-0000-0000-0000-000000000000}"/>
            </ac:spMkLst>
          </pc:spChg>
        </pc:sldLayoutChg>
        <pc:sldLayoutChg chg="modSp">
          <pc:chgData name="Qu Tiancheng" userId="4359a4e4-d614-482e-8367-9e8769dad97b" providerId="ADAL" clId="{0915531A-2BBE-4818-9201-1F453C6880E1}" dt="2020-02-29T04:43:49.353" v="451"/>
          <pc:sldLayoutMkLst>
            <pc:docMk/>
            <pc:sldMasterMk cId="3112606231" sldId="2147483672"/>
            <pc:sldLayoutMk cId="4240137658" sldId="2147483677"/>
          </pc:sldLayoutMkLst>
          <pc:spChg chg="mod">
            <ac:chgData name="Qu Tiancheng" userId="4359a4e4-d614-482e-8367-9e8769dad97b" providerId="ADAL" clId="{0915531A-2BBE-4818-9201-1F453C6880E1}" dt="2020-02-29T04:43:49.353" v="451"/>
            <ac:spMkLst>
              <pc:docMk/>
              <pc:sldMasterMk cId="3112606231" sldId="2147483672"/>
              <pc:sldLayoutMk cId="4240137658" sldId="2147483677"/>
              <ac:spMk id="2" creationId="{00000000-0000-0000-0000-000000000000}"/>
            </ac:spMkLst>
          </pc:spChg>
          <pc:spChg chg="mod">
            <ac:chgData name="Qu Tiancheng" userId="4359a4e4-d614-482e-8367-9e8769dad97b" providerId="ADAL" clId="{0915531A-2BBE-4818-9201-1F453C6880E1}" dt="2020-02-29T04:43:49.353" v="451"/>
            <ac:spMkLst>
              <pc:docMk/>
              <pc:sldMasterMk cId="3112606231" sldId="2147483672"/>
              <pc:sldLayoutMk cId="4240137658" sldId="2147483677"/>
              <ac:spMk id="3" creationId="{00000000-0000-0000-0000-000000000000}"/>
            </ac:spMkLst>
          </pc:spChg>
          <pc:spChg chg="mod">
            <ac:chgData name="Qu Tiancheng" userId="4359a4e4-d614-482e-8367-9e8769dad97b" providerId="ADAL" clId="{0915531A-2BBE-4818-9201-1F453C6880E1}" dt="2020-02-29T04:43:49.353" v="451"/>
            <ac:spMkLst>
              <pc:docMk/>
              <pc:sldMasterMk cId="3112606231" sldId="2147483672"/>
              <pc:sldLayoutMk cId="4240137658" sldId="2147483677"/>
              <ac:spMk id="4" creationId="{00000000-0000-0000-0000-000000000000}"/>
            </ac:spMkLst>
          </pc:spChg>
          <pc:spChg chg="mod">
            <ac:chgData name="Qu Tiancheng" userId="4359a4e4-d614-482e-8367-9e8769dad97b" providerId="ADAL" clId="{0915531A-2BBE-4818-9201-1F453C6880E1}" dt="2020-02-29T04:43:49.353" v="451"/>
            <ac:spMkLst>
              <pc:docMk/>
              <pc:sldMasterMk cId="3112606231" sldId="2147483672"/>
              <pc:sldLayoutMk cId="4240137658" sldId="2147483677"/>
              <ac:spMk id="5" creationId="{00000000-0000-0000-0000-000000000000}"/>
            </ac:spMkLst>
          </pc:spChg>
          <pc:spChg chg="mod">
            <ac:chgData name="Qu Tiancheng" userId="4359a4e4-d614-482e-8367-9e8769dad97b" providerId="ADAL" clId="{0915531A-2BBE-4818-9201-1F453C6880E1}" dt="2020-02-29T04:43:49.353" v="451"/>
            <ac:spMkLst>
              <pc:docMk/>
              <pc:sldMasterMk cId="3112606231" sldId="2147483672"/>
              <pc:sldLayoutMk cId="4240137658" sldId="2147483677"/>
              <ac:spMk id="6" creationId="{00000000-0000-0000-0000-000000000000}"/>
            </ac:spMkLst>
          </pc:spChg>
        </pc:sldLayoutChg>
        <pc:sldLayoutChg chg="modSp">
          <pc:chgData name="Qu Tiancheng" userId="4359a4e4-d614-482e-8367-9e8769dad97b" providerId="ADAL" clId="{0915531A-2BBE-4818-9201-1F453C6880E1}" dt="2020-02-29T04:43:49.353" v="451"/>
          <pc:sldLayoutMkLst>
            <pc:docMk/>
            <pc:sldMasterMk cId="3112606231" sldId="2147483672"/>
            <pc:sldLayoutMk cId="2996330923" sldId="2147483680"/>
          </pc:sldLayoutMkLst>
          <pc:spChg chg="mod">
            <ac:chgData name="Qu Tiancheng" userId="4359a4e4-d614-482e-8367-9e8769dad97b" providerId="ADAL" clId="{0915531A-2BBE-4818-9201-1F453C6880E1}" dt="2020-02-29T04:43:49.353" v="451"/>
            <ac:spMkLst>
              <pc:docMk/>
              <pc:sldMasterMk cId="3112606231" sldId="2147483672"/>
              <pc:sldLayoutMk cId="2996330923" sldId="2147483680"/>
              <ac:spMk id="2" creationId="{00000000-0000-0000-0000-000000000000}"/>
            </ac:spMkLst>
          </pc:spChg>
          <pc:spChg chg="mod">
            <ac:chgData name="Qu Tiancheng" userId="4359a4e4-d614-482e-8367-9e8769dad97b" providerId="ADAL" clId="{0915531A-2BBE-4818-9201-1F453C6880E1}" dt="2020-02-29T04:43:49.353" v="451"/>
            <ac:spMkLst>
              <pc:docMk/>
              <pc:sldMasterMk cId="3112606231" sldId="2147483672"/>
              <pc:sldLayoutMk cId="2996330923" sldId="2147483680"/>
              <ac:spMk id="3" creationId="{00000000-0000-0000-0000-000000000000}"/>
            </ac:spMkLst>
          </pc:spChg>
          <pc:spChg chg="mod">
            <ac:chgData name="Qu Tiancheng" userId="4359a4e4-d614-482e-8367-9e8769dad97b" providerId="ADAL" clId="{0915531A-2BBE-4818-9201-1F453C6880E1}" dt="2020-02-29T04:43:49.353" v="451"/>
            <ac:spMkLst>
              <pc:docMk/>
              <pc:sldMasterMk cId="3112606231" sldId="2147483672"/>
              <pc:sldLayoutMk cId="2996330923" sldId="2147483680"/>
              <ac:spMk id="4" creationId="{00000000-0000-0000-0000-000000000000}"/>
            </ac:spMkLst>
          </pc:spChg>
        </pc:sldLayoutChg>
        <pc:sldLayoutChg chg="modSp">
          <pc:chgData name="Qu Tiancheng" userId="4359a4e4-d614-482e-8367-9e8769dad97b" providerId="ADAL" clId="{0915531A-2BBE-4818-9201-1F453C6880E1}" dt="2020-02-29T04:43:49.353" v="451"/>
          <pc:sldLayoutMkLst>
            <pc:docMk/>
            <pc:sldMasterMk cId="3112606231" sldId="2147483672"/>
            <pc:sldLayoutMk cId="811425654" sldId="2147483681"/>
          </pc:sldLayoutMkLst>
          <pc:spChg chg="mod">
            <ac:chgData name="Qu Tiancheng" userId="4359a4e4-d614-482e-8367-9e8769dad97b" providerId="ADAL" clId="{0915531A-2BBE-4818-9201-1F453C6880E1}" dt="2020-02-29T04:43:49.353" v="451"/>
            <ac:spMkLst>
              <pc:docMk/>
              <pc:sldMasterMk cId="3112606231" sldId="2147483672"/>
              <pc:sldLayoutMk cId="811425654" sldId="2147483681"/>
              <ac:spMk id="2" creationId="{00000000-0000-0000-0000-000000000000}"/>
            </ac:spMkLst>
          </pc:spChg>
          <pc:spChg chg="mod">
            <ac:chgData name="Qu Tiancheng" userId="4359a4e4-d614-482e-8367-9e8769dad97b" providerId="ADAL" clId="{0915531A-2BBE-4818-9201-1F453C6880E1}" dt="2020-02-29T04:43:49.353" v="451"/>
            <ac:spMkLst>
              <pc:docMk/>
              <pc:sldMasterMk cId="3112606231" sldId="2147483672"/>
              <pc:sldLayoutMk cId="811425654" sldId="2147483681"/>
              <ac:spMk id="3" creationId="{00000000-0000-0000-0000-000000000000}"/>
            </ac:spMkLst>
          </pc:spChg>
          <pc:spChg chg="mod">
            <ac:chgData name="Qu Tiancheng" userId="4359a4e4-d614-482e-8367-9e8769dad97b" providerId="ADAL" clId="{0915531A-2BBE-4818-9201-1F453C6880E1}" dt="2020-02-29T04:43:49.353" v="451"/>
            <ac:spMkLst>
              <pc:docMk/>
              <pc:sldMasterMk cId="3112606231" sldId="2147483672"/>
              <pc:sldLayoutMk cId="811425654" sldId="2147483681"/>
              <ac:spMk id="4" creationId="{00000000-0000-0000-0000-000000000000}"/>
            </ac:spMkLst>
          </pc:spChg>
        </pc:sldLayoutChg>
        <pc:sldLayoutChg chg="modSp">
          <pc:chgData name="Qu Tiancheng" userId="4359a4e4-d614-482e-8367-9e8769dad97b" providerId="ADAL" clId="{0915531A-2BBE-4818-9201-1F453C6880E1}" dt="2020-02-29T04:43:49.353" v="451"/>
          <pc:sldLayoutMkLst>
            <pc:docMk/>
            <pc:sldMasterMk cId="3112606231" sldId="2147483672"/>
            <pc:sldLayoutMk cId="3548410434" sldId="2147483683"/>
          </pc:sldLayoutMkLst>
          <pc:spChg chg="mod">
            <ac:chgData name="Qu Tiancheng" userId="4359a4e4-d614-482e-8367-9e8769dad97b" providerId="ADAL" clId="{0915531A-2BBE-4818-9201-1F453C6880E1}" dt="2020-02-29T04:43:49.353" v="451"/>
            <ac:spMkLst>
              <pc:docMk/>
              <pc:sldMasterMk cId="3112606231" sldId="2147483672"/>
              <pc:sldLayoutMk cId="3548410434" sldId="2147483683"/>
              <ac:spMk id="2" creationId="{00000000-0000-0000-0000-000000000000}"/>
            </ac:spMkLst>
          </pc:spChg>
          <pc:spChg chg="mod">
            <ac:chgData name="Qu Tiancheng" userId="4359a4e4-d614-482e-8367-9e8769dad97b" providerId="ADAL" clId="{0915531A-2BBE-4818-9201-1F453C6880E1}" dt="2020-02-29T04:43:49.353" v="451"/>
            <ac:spMkLst>
              <pc:docMk/>
              <pc:sldMasterMk cId="3112606231" sldId="2147483672"/>
              <pc:sldLayoutMk cId="3548410434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767462"/>
            <a:ext cx="16199644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5672376"/>
            <a:ext cx="16199644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ACBC-FDB0-274F-B9A8-954FCBD3C215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CC5B-B814-DB46-879D-13B2C2CD4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ACBC-FDB0-274F-B9A8-954FCBD3C215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CC5B-B814-DB46-879D-13B2C2CD4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6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574987"/>
            <a:ext cx="4657398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574987"/>
            <a:ext cx="13702199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ACBC-FDB0-274F-B9A8-954FCBD3C215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CC5B-B814-DB46-879D-13B2C2CD4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ACBC-FDB0-274F-B9A8-954FCBD3C215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CC5B-B814-DB46-879D-13B2C2CD4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07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2692442"/>
            <a:ext cx="18629590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7227343"/>
            <a:ext cx="18629590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ACBC-FDB0-274F-B9A8-954FCBD3C215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CC5B-B814-DB46-879D-13B2C2CD4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4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2874937"/>
            <a:ext cx="917979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2874937"/>
            <a:ext cx="917979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ACBC-FDB0-274F-B9A8-954FCBD3C215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CC5B-B814-DB46-879D-13B2C2CD4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21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574988"/>
            <a:ext cx="18629590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2647443"/>
            <a:ext cx="913761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3944914"/>
            <a:ext cx="9137611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2647443"/>
            <a:ext cx="918261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3944914"/>
            <a:ext cx="9182611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ACBC-FDB0-274F-B9A8-954FCBD3C215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CC5B-B814-DB46-879D-13B2C2CD4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5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ACBC-FDB0-274F-B9A8-954FCBD3C215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CC5B-B814-DB46-879D-13B2C2CD4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4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ACBC-FDB0-274F-B9A8-954FCBD3C215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CC5B-B814-DB46-879D-13B2C2CD4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1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19984"/>
            <a:ext cx="696640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554966"/>
            <a:ext cx="10934760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239929"/>
            <a:ext cx="696640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ACBC-FDB0-274F-B9A8-954FCBD3C215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CC5B-B814-DB46-879D-13B2C2CD4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6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19984"/>
            <a:ext cx="696640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554966"/>
            <a:ext cx="10934760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239929"/>
            <a:ext cx="696640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ACBC-FDB0-274F-B9A8-954FCBD3C215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CC5B-B814-DB46-879D-13B2C2CD4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0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574988"/>
            <a:ext cx="1862959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2874937"/>
            <a:ext cx="1862959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0009781"/>
            <a:ext cx="485989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8ACBC-FDB0-274F-B9A8-954FCBD3C215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0009781"/>
            <a:ext cx="728984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0009781"/>
            <a:ext cx="485989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BCC5B-B814-DB46-879D-13B2C2CD4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18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9956F1-D3A6-6A4A-A445-37451F54143D}"/>
              </a:ext>
            </a:extLst>
          </p:cNvPr>
          <p:cNvSpPr/>
          <p:nvPr/>
        </p:nvSpPr>
        <p:spPr>
          <a:xfrm>
            <a:off x="-2870745" y="2672854"/>
            <a:ext cx="1965662" cy="4128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11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BFC614-4D96-4654-9B00-E02911CD9F83}"/>
              </a:ext>
            </a:extLst>
          </p:cNvPr>
          <p:cNvGrpSpPr/>
          <p:nvPr/>
        </p:nvGrpSpPr>
        <p:grpSpPr>
          <a:xfrm>
            <a:off x="3763652" y="3945429"/>
            <a:ext cx="2034422" cy="1910390"/>
            <a:chOff x="452125" y="1526520"/>
            <a:chExt cx="2034422" cy="19103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37181A-0375-094B-875E-D2C538E16654}"/>
                </a:ext>
              </a:extLst>
            </p:cNvPr>
            <p:cNvSpPr/>
            <p:nvPr/>
          </p:nvSpPr>
          <p:spPr>
            <a:xfrm>
              <a:off x="452125" y="1526520"/>
              <a:ext cx="1594281" cy="1639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E9486FE-D53E-254C-99D2-583189815265}"/>
                </a:ext>
              </a:extLst>
            </p:cNvPr>
            <p:cNvSpPr/>
            <p:nvPr/>
          </p:nvSpPr>
          <p:spPr>
            <a:xfrm>
              <a:off x="580320" y="1630524"/>
              <a:ext cx="1594281" cy="16391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C50849-8FAF-5448-8A1F-3F005271AFFE}"/>
                </a:ext>
              </a:extLst>
            </p:cNvPr>
            <p:cNvSpPr/>
            <p:nvPr/>
          </p:nvSpPr>
          <p:spPr>
            <a:xfrm>
              <a:off x="721520" y="1718211"/>
              <a:ext cx="1594281" cy="1639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309EA5-0086-A845-86C5-0FE7A193417D}"/>
                </a:ext>
              </a:extLst>
            </p:cNvPr>
            <p:cNvSpPr/>
            <p:nvPr/>
          </p:nvSpPr>
          <p:spPr>
            <a:xfrm>
              <a:off x="892266" y="1797810"/>
              <a:ext cx="1594281" cy="16391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66642C6-9355-EB46-92C8-ECC91EF35531}"/>
              </a:ext>
            </a:extLst>
          </p:cNvPr>
          <p:cNvGrpSpPr/>
          <p:nvPr/>
        </p:nvGrpSpPr>
        <p:grpSpPr>
          <a:xfrm>
            <a:off x="-9713010" y="-3550566"/>
            <a:ext cx="468016" cy="2298442"/>
            <a:chOff x="4052934" y="2192864"/>
            <a:chExt cx="381001" cy="187110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44DC42A-2E78-6A46-9E5B-8B3F2DE07D2F}"/>
                </a:ext>
              </a:extLst>
            </p:cNvPr>
            <p:cNvSpPr/>
            <p:nvPr/>
          </p:nvSpPr>
          <p:spPr>
            <a:xfrm>
              <a:off x="4052934" y="2192864"/>
              <a:ext cx="177802" cy="158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7DA6A5-2218-0B47-990C-123B4FD20A6A}"/>
                </a:ext>
              </a:extLst>
            </p:cNvPr>
            <p:cNvSpPr/>
            <p:nvPr/>
          </p:nvSpPr>
          <p:spPr>
            <a:xfrm>
              <a:off x="4120667" y="2277531"/>
              <a:ext cx="177802" cy="158327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C99719-82A5-4C4B-B274-F4B3D22F83E8}"/>
                </a:ext>
              </a:extLst>
            </p:cNvPr>
            <p:cNvSpPr/>
            <p:nvPr/>
          </p:nvSpPr>
          <p:spPr>
            <a:xfrm>
              <a:off x="4188400" y="2362198"/>
              <a:ext cx="177802" cy="158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C5E0C54-C419-5B46-8310-D3777300F161}"/>
                </a:ext>
              </a:extLst>
            </p:cNvPr>
            <p:cNvSpPr/>
            <p:nvPr/>
          </p:nvSpPr>
          <p:spPr>
            <a:xfrm>
              <a:off x="4256133" y="2480702"/>
              <a:ext cx="177802" cy="158327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8754D38-1B05-2D42-9FD5-274C2E74190B}"/>
              </a:ext>
            </a:extLst>
          </p:cNvPr>
          <p:cNvSpPr/>
          <p:nvPr/>
        </p:nvSpPr>
        <p:spPr>
          <a:xfrm>
            <a:off x="3598696" y="2896702"/>
            <a:ext cx="4415710" cy="412893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1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6536BB-A4EB-D745-AA26-18F53E00909F}"/>
              </a:ext>
            </a:extLst>
          </p:cNvPr>
          <p:cNvSpPr/>
          <p:nvPr/>
        </p:nvSpPr>
        <p:spPr>
          <a:xfrm>
            <a:off x="8242480" y="2886666"/>
            <a:ext cx="4704849" cy="412893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1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F31B5E-D585-D74B-A2EA-F16710222831}"/>
              </a:ext>
            </a:extLst>
          </p:cNvPr>
          <p:cNvSpPr/>
          <p:nvPr/>
        </p:nvSpPr>
        <p:spPr>
          <a:xfrm>
            <a:off x="21716331" y="2897761"/>
            <a:ext cx="4851452" cy="412893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11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5CD3F78-EE9F-A64C-8649-2F8F225DEE50}"/>
              </a:ext>
            </a:extLst>
          </p:cNvPr>
          <p:cNvGrpSpPr/>
          <p:nvPr/>
        </p:nvGrpSpPr>
        <p:grpSpPr>
          <a:xfrm>
            <a:off x="-7851640" y="-3965346"/>
            <a:ext cx="3731848" cy="2028507"/>
            <a:chOff x="5320336" y="2192864"/>
            <a:chExt cx="491070" cy="19886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791A27D-9AAE-6D47-823C-8CAE7ED14166}"/>
                </a:ext>
              </a:extLst>
            </p:cNvPr>
            <p:cNvSpPr/>
            <p:nvPr/>
          </p:nvSpPr>
          <p:spPr>
            <a:xfrm>
              <a:off x="5320336" y="2192864"/>
              <a:ext cx="177802" cy="158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DA67E50-E095-9E49-8BCF-3B1B74D63B39}"/>
                </a:ext>
              </a:extLst>
            </p:cNvPr>
            <p:cNvSpPr/>
            <p:nvPr/>
          </p:nvSpPr>
          <p:spPr>
            <a:xfrm>
              <a:off x="5388069" y="2277531"/>
              <a:ext cx="177802" cy="158327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3F2863B-461C-9C48-BEC0-6A4958D12B73}"/>
                </a:ext>
              </a:extLst>
            </p:cNvPr>
            <p:cNvSpPr/>
            <p:nvPr/>
          </p:nvSpPr>
          <p:spPr>
            <a:xfrm>
              <a:off x="5455802" y="2362198"/>
              <a:ext cx="177802" cy="158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A41FE63-B136-D446-AD3B-330201590358}"/>
                </a:ext>
              </a:extLst>
            </p:cNvPr>
            <p:cNvSpPr/>
            <p:nvPr/>
          </p:nvSpPr>
          <p:spPr>
            <a:xfrm>
              <a:off x="5523535" y="2443675"/>
              <a:ext cx="177802" cy="158327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750F593-AA5E-494D-8070-EF6751C2B027}"/>
                </a:ext>
              </a:extLst>
            </p:cNvPr>
            <p:cNvSpPr/>
            <p:nvPr/>
          </p:nvSpPr>
          <p:spPr>
            <a:xfrm>
              <a:off x="5565871" y="2513527"/>
              <a:ext cx="177802" cy="158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6D60908-CA9E-C44F-8884-9C3C66533307}"/>
                </a:ext>
              </a:extLst>
            </p:cNvPr>
            <p:cNvSpPr/>
            <p:nvPr/>
          </p:nvSpPr>
          <p:spPr>
            <a:xfrm>
              <a:off x="5633604" y="2598194"/>
              <a:ext cx="177802" cy="158327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FAC2EA7-3D73-474B-BAAC-D53DFC66192B}"/>
              </a:ext>
            </a:extLst>
          </p:cNvPr>
          <p:cNvGrpSpPr/>
          <p:nvPr/>
        </p:nvGrpSpPr>
        <p:grpSpPr>
          <a:xfrm>
            <a:off x="-3574428" y="-3300885"/>
            <a:ext cx="603223" cy="1491137"/>
            <a:chOff x="6626131" y="2598194"/>
            <a:chExt cx="491070" cy="12139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6419F06-5256-624C-A70A-62E4336EB359}"/>
                </a:ext>
              </a:extLst>
            </p:cNvPr>
            <p:cNvSpPr/>
            <p:nvPr/>
          </p:nvSpPr>
          <p:spPr>
            <a:xfrm>
              <a:off x="6626131" y="2598194"/>
              <a:ext cx="177802" cy="8085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BC2C896-1B58-1D4B-B57E-DBBC5C783EC5}"/>
                </a:ext>
              </a:extLst>
            </p:cNvPr>
            <p:cNvSpPr/>
            <p:nvPr/>
          </p:nvSpPr>
          <p:spPr>
            <a:xfrm>
              <a:off x="6693864" y="2682861"/>
              <a:ext cx="177802" cy="80857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0EB09D-A46F-7F4A-A90C-D340E4A85ED8}"/>
                </a:ext>
              </a:extLst>
            </p:cNvPr>
            <p:cNvSpPr/>
            <p:nvPr/>
          </p:nvSpPr>
          <p:spPr>
            <a:xfrm>
              <a:off x="6761597" y="2767528"/>
              <a:ext cx="177802" cy="8085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F41887A-AEA8-F04E-83B7-869C25A38817}"/>
                </a:ext>
              </a:extLst>
            </p:cNvPr>
            <p:cNvSpPr/>
            <p:nvPr/>
          </p:nvSpPr>
          <p:spPr>
            <a:xfrm>
              <a:off x="6829330" y="2849005"/>
              <a:ext cx="177802" cy="80857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80AD276-74AE-1541-AB5A-45C28D62A83D}"/>
                </a:ext>
              </a:extLst>
            </p:cNvPr>
            <p:cNvSpPr/>
            <p:nvPr/>
          </p:nvSpPr>
          <p:spPr>
            <a:xfrm>
              <a:off x="6871666" y="2918857"/>
              <a:ext cx="177802" cy="8085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8672963-ADBF-F842-AB61-61C2CF4E7F76}"/>
                </a:ext>
              </a:extLst>
            </p:cNvPr>
            <p:cNvSpPr/>
            <p:nvPr/>
          </p:nvSpPr>
          <p:spPr>
            <a:xfrm>
              <a:off x="6939399" y="3003524"/>
              <a:ext cx="177802" cy="80857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4733BBF-055C-584D-8851-C2D9BB362C96}"/>
              </a:ext>
            </a:extLst>
          </p:cNvPr>
          <p:cNvGrpSpPr/>
          <p:nvPr/>
        </p:nvGrpSpPr>
        <p:grpSpPr>
          <a:xfrm>
            <a:off x="-2459115" y="-3551567"/>
            <a:ext cx="1008837" cy="1883745"/>
            <a:chOff x="8064128" y="2615128"/>
            <a:chExt cx="821271" cy="153351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520CF98-5B73-D443-8EA0-445739DD318D}"/>
                </a:ext>
              </a:extLst>
            </p:cNvPr>
            <p:cNvSpPr/>
            <p:nvPr/>
          </p:nvSpPr>
          <p:spPr>
            <a:xfrm>
              <a:off x="8064128" y="2615128"/>
              <a:ext cx="177802" cy="8085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F0FBCF7-30AC-A046-9C4D-79DBFA338256}"/>
                </a:ext>
              </a:extLst>
            </p:cNvPr>
            <p:cNvSpPr/>
            <p:nvPr/>
          </p:nvSpPr>
          <p:spPr>
            <a:xfrm>
              <a:off x="8114927" y="2682861"/>
              <a:ext cx="177802" cy="80857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86BBE4E-3453-E949-8E79-BEE0B842F839}"/>
                </a:ext>
              </a:extLst>
            </p:cNvPr>
            <p:cNvSpPr/>
            <p:nvPr/>
          </p:nvSpPr>
          <p:spPr>
            <a:xfrm>
              <a:off x="8182660" y="2733660"/>
              <a:ext cx="177802" cy="8085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093709B-CB3C-2F4E-A1E8-B3A2A81B1438}"/>
                </a:ext>
              </a:extLst>
            </p:cNvPr>
            <p:cNvSpPr/>
            <p:nvPr/>
          </p:nvSpPr>
          <p:spPr>
            <a:xfrm>
              <a:off x="8250393" y="2789736"/>
              <a:ext cx="177802" cy="80857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C139755-8F7B-2A40-A202-E8C4CF9102C3}"/>
                </a:ext>
              </a:extLst>
            </p:cNvPr>
            <p:cNvSpPr/>
            <p:nvPr/>
          </p:nvSpPr>
          <p:spPr>
            <a:xfrm>
              <a:off x="8292729" y="2842654"/>
              <a:ext cx="177802" cy="8085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2DB15AA-EDFA-1447-8B19-CFBE7DD38FF8}"/>
                </a:ext>
              </a:extLst>
            </p:cNvPr>
            <p:cNvSpPr/>
            <p:nvPr/>
          </p:nvSpPr>
          <p:spPr>
            <a:xfrm>
              <a:off x="8360462" y="2910387"/>
              <a:ext cx="177802" cy="80857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AD0CBCF-7637-DB4A-A013-6A5D02F53586}"/>
                </a:ext>
              </a:extLst>
            </p:cNvPr>
            <p:cNvSpPr/>
            <p:nvPr/>
          </p:nvSpPr>
          <p:spPr>
            <a:xfrm>
              <a:off x="8394329" y="2977075"/>
              <a:ext cx="177802" cy="8085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9A7E26B-3BC1-6342-8972-4828B61E43D5}"/>
                </a:ext>
              </a:extLst>
            </p:cNvPr>
            <p:cNvSpPr/>
            <p:nvPr/>
          </p:nvSpPr>
          <p:spPr>
            <a:xfrm>
              <a:off x="8462062" y="3044808"/>
              <a:ext cx="177802" cy="80857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71F8110-23EC-6D44-96F3-B4AF14864F70}"/>
                </a:ext>
              </a:extLst>
            </p:cNvPr>
            <p:cNvSpPr/>
            <p:nvPr/>
          </p:nvSpPr>
          <p:spPr>
            <a:xfrm>
              <a:off x="8529795" y="3112541"/>
              <a:ext cx="177802" cy="8085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C68BF01-038F-A44A-A09D-0B3BB16F0698}"/>
                </a:ext>
              </a:extLst>
            </p:cNvPr>
            <p:cNvSpPr/>
            <p:nvPr/>
          </p:nvSpPr>
          <p:spPr>
            <a:xfrm>
              <a:off x="8597528" y="3194020"/>
              <a:ext cx="177802" cy="80857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10B3F04-B9EB-8C4B-8088-F8A1474F09F6}"/>
                </a:ext>
              </a:extLst>
            </p:cNvPr>
            <p:cNvSpPr/>
            <p:nvPr/>
          </p:nvSpPr>
          <p:spPr>
            <a:xfrm>
              <a:off x="8639864" y="3272337"/>
              <a:ext cx="177802" cy="8085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783720B-9F53-194F-A864-AF7472A85454}"/>
                </a:ext>
              </a:extLst>
            </p:cNvPr>
            <p:cNvSpPr/>
            <p:nvPr/>
          </p:nvSpPr>
          <p:spPr>
            <a:xfrm>
              <a:off x="8707597" y="3340071"/>
              <a:ext cx="177802" cy="80857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C3CDE5C-B01A-1549-9AF9-A56678067A5A}"/>
              </a:ext>
            </a:extLst>
          </p:cNvPr>
          <p:cNvGrpSpPr/>
          <p:nvPr/>
        </p:nvGrpSpPr>
        <p:grpSpPr>
          <a:xfrm>
            <a:off x="2351605" y="-4147217"/>
            <a:ext cx="1008837" cy="1303924"/>
            <a:chOff x="9278721" y="2710382"/>
            <a:chExt cx="821271" cy="106149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3BEB23E-ACDF-694E-824E-3E6C9D98E829}"/>
                </a:ext>
              </a:extLst>
            </p:cNvPr>
            <p:cNvSpPr/>
            <p:nvPr/>
          </p:nvSpPr>
          <p:spPr>
            <a:xfrm>
              <a:off x="9278721" y="2710382"/>
              <a:ext cx="177802" cy="3365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1A3A623-1D83-5443-B368-AA65DE3DEA19}"/>
                </a:ext>
              </a:extLst>
            </p:cNvPr>
            <p:cNvSpPr/>
            <p:nvPr/>
          </p:nvSpPr>
          <p:spPr>
            <a:xfrm>
              <a:off x="9329520" y="2778115"/>
              <a:ext cx="177802" cy="3365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CFDFB9D-E933-E34D-86E3-766E46E8F8BF}"/>
                </a:ext>
              </a:extLst>
            </p:cNvPr>
            <p:cNvSpPr/>
            <p:nvPr/>
          </p:nvSpPr>
          <p:spPr>
            <a:xfrm>
              <a:off x="9397253" y="2828914"/>
              <a:ext cx="177802" cy="3365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A54ED28-7311-464B-863D-4C5129948D44}"/>
                </a:ext>
              </a:extLst>
            </p:cNvPr>
            <p:cNvSpPr/>
            <p:nvPr/>
          </p:nvSpPr>
          <p:spPr>
            <a:xfrm>
              <a:off x="9464986" y="2884990"/>
              <a:ext cx="177802" cy="3365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AAC9F36-E0E5-874E-A739-42A3B508FEA1}"/>
                </a:ext>
              </a:extLst>
            </p:cNvPr>
            <p:cNvSpPr/>
            <p:nvPr/>
          </p:nvSpPr>
          <p:spPr>
            <a:xfrm>
              <a:off x="9507322" y="2937908"/>
              <a:ext cx="177802" cy="3365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C1A9A2F-08BA-064E-88A7-540CB672B0F3}"/>
                </a:ext>
              </a:extLst>
            </p:cNvPr>
            <p:cNvSpPr/>
            <p:nvPr/>
          </p:nvSpPr>
          <p:spPr>
            <a:xfrm>
              <a:off x="9575055" y="3005641"/>
              <a:ext cx="177802" cy="3365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17C0376-C4C3-0C49-AAF1-9D3D38CC4B3D}"/>
                </a:ext>
              </a:extLst>
            </p:cNvPr>
            <p:cNvSpPr/>
            <p:nvPr/>
          </p:nvSpPr>
          <p:spPr>
            <a:xfrm>
              <a:off x="9608922" y="3072329"/>
              <a:ext cx="177802" cy="3365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74CA8DC-B968-DB49-A49B-F84314A6A664}"/>
                </a:ext>
              </a:extLst>
            </p:cNvPr>
            <p:cNvSpPr/>
            <p:nvPr/>
          </p:nvSpPr>
          <p:spPr>
            <a:xfrm>
              <a:off x="9676655" y="3140062"/>
              <a:ext cx="177802" cy="3365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C5DA1C0-CFAA-F947-8507-D168B4D69375}"/>
                </a:ext>
              </a:extLst>
            </p:cNvPr>
            <p:cNvSpPr/>
            <p:nvPr/>
          </p:nvSpPr>
          <p:spPr>
            <a:xfrm>
              <a:off x="9744388" y="3207795"/>
              <a:ext cx="177802" cy="3365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CD6D6A6-6F9D-7644-93B1-A5111206E8B9}"/>
                </a:ext>
              </a:extLst>
            </p:cNvPr>
            <p:cNvSpPr/>
            <p:nvPr/>
          </p:nvSpPr>
          <p:spPr>
            <a:xfrm>
              <a:off x="9812121" y="3289274"/>
              <a:ext cx="177802" cy="3365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031613C-DEDC-0345-BDCE-079BEADA9760}"/>
                </a:ext>
              </a:extLst>
            </p:cNvPr>
            <p:cNvSpPr/>
            <p:nvPr/>
          </p:nvSpPr>
          <p:spPr>
            <a:xfrm>
              <a:off x="9854457" y="3367591"/>
              <a:ext cx="177802" cy="3365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36B413D-EA72-3143-8C63-9363BF12679E}"/>
                </a:ext>
              </a:extLst>
            </p:cNvPr>
            <p:cNvSpPr/>
            <p:nvPr/>
          </p:nvSpPr>
          <p:spPr>
            <a:xfrm>
              <a:off x="9922190" y="3435325"/>
              <a:ext cx="177802" cy="3365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F7FA37F-F975-405A-B829-D0F5C81562EF}"/>
              </a:ext>
            </a:extLst>
          </p:cNvPr>
          <p:cNvGrpSpPr/>
          <p:nvPr/>
        </p:nvGrpSpPr>
        <p:grpSpPr>
          <a:xfrm>
            <a:off x="-3156464" y="7539408"/>
            <a:ext cx="3151300" cy="4128931"/>
            <a:chOff x="-2569604" y="5170738"/>
            <a:chExt cx="2565400" cy="336126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2D45492-E112-3748-A08F-D08B901508F3}"/>
                </a:ext>
              </a:extLst>
            </p:cNvPr>
            <p:cNvSpPr/>
            <p:nvPr/>
          </p:nvSpPr>
          <p:spPr>
            <a:xfrm>
              <a:off x="-2569604" y="5170738"/>
              <a:ext cx="2565400" cy="3361267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4B8DCEC-9A0D-C84B-BB1F-DC1F20343538}"/>
                </a:ext>
              </a:extLst>
            </p:cNvPr>
            <p:cNvSpPr/>
            <p:nvPr/>
          </p:nvSpPr>
          <p:spPr>
            <a:xfrm>
              <a:off x="-2312324" y="5364319"/>
              <a:ext cx="238221" cy="23822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4E7426B-5C79-1543-8759-AF0FE018FEC1}"/>
                </a:ext>
              </a:extLst>
            </p:cNvPr>
            <p:cNvSpPr/>
            <p:nvPr/>
          </p:nvSpPr>
          <p:spPr>
            <a:xfrm>
              <a:off x="-2312324" y="5758807"/>
              <a:ext cx="238221" cy="23822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8B5A2A2-44BE-0444-83AA-2F3B268F18F9}"/>
                </a:ext>
              </a:extLst>
            </p:cNvPr>
            <p:cNvSpPr/>
            <p:nvPr/>
          </p:nvSpPr>
          <p:spPr>
            <a:xfrm>
              <a:off x="-2312324" y="6153295"/>
              <a:ext cx="238221" cy="23822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24D6B1AB-E9F4-2D4F-ACC8-D0311EA1714A}"/>
                </a:ext>
              </a:extLst>
            </p:cNvPr>
            <p:cNvSpPr/>
            <p:nvPr/>
          </p:nvSpPr>
          <p:spPr>
            <a:xfrm>
              <a:off x="-2312324" y="6547783"/>
              <a:ext cx="238221" cy="23822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D26F3B4-3ADC-C943-A6A6-A1DCBE1A5E51}"/>
                </a:ext>
              </a:extLst>
            </p:cNvPr>
            <p:cNvSpPr/>
            <p:nvPr/>
          </p:nvSpPr>
          <p:spPr>
            <a:xfrm>
              <a:off x="-2312324" y="6942271"/>
              <a:ext cx="238221" cy="23822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BD34DF7-158B-5449-BC34-712CF3FB8D78}"/>
                </a:ext>
              </a:extLst>
            </p:cNvPr>
            <p:cNvSpPr/>
            <p:nvPr/>
          </p:nvSpPr>
          <p:spPr>
            <a:xfrm>
              <a:off x="-2312324" y="7336759"/>
              <a:ext cx="238221" cy="23822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D07833F-89E3-EB44-8F3B-07CB13ED9D59}"/>
                </a:ext>
              </a:extLst>
            </p:cNvPr>
            <p:cNvSpPr/>
            <p:nvPr/>
          </p:nvSpPr>
          <p:spPr>
            <a:xfrm>
              <a:off x="-2312324" y="7731247"/>
              <a:ext cx="238221" cy="23822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24E2BDE-83B4-0E4B-B190-03C079815DF1}"/>
                </a:ext>
              </a:extLst>
            </p:cNvPr>
            <p:cNvSpPr/>
            <p:nvPr/>
          </p:nvSpPr>
          <p:spPr>
            <a:xfrm>
              <a:off x="-2312324" y="8125736"/>
              <a:ext cx="238221" cy="23822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86D1E23-AA5D-4447-8400-D2E1C171A32E}"/>
                </a:ext>
              </a:extLst>
            </p:cNvPr>
            <p:cNvSpPr/>
            <p:nvPr/>
          </p:nvSpPr>
          <p:spPr>
            <a:xfrm>
              <a:off x="-1396183" y="5998275"/>
              <a:ext cx="238221" cy="23822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1C32290-20DE-D346-9494-5C8D76FA1D9F}"/>
                </a:ext>
              </a:extLst>
            </p:cNvPr>
            <p:cNvSpPr/>
            <p:nvPr/>
          </p:nvSpPr>
          <p:spPr>
            <a:xfrm>
              <a:off x="-1396183" y="6392763"/>
              <a:ext cx="238221" cy="23822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5B6820B-E4F3-CF4B-82DD-CFD790262B78}"/>
                </a:ext>
              </a:extLst>
            </p:cNvPr>
            <p:cNvSpPr/>
            <p:nvPr/>
          </p:nvSpPr>
          <p:spPr>
            <a:xfrm>
              <a:off x="-1396183" y="6787251"/>
              <a:ext cx="238221" cy="23822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6BBED60-1D06-6C4D-8046-76558F7C2CBE}"/>
                </a:ext>
              </a:extLst>
            </p:cNvPr>
            <p:cNvSpPr/>
            <p:nvPr/>
          </p:nvSpPr>
          <p:spPr>
            <a:xfrm>
              <a:off x="-1396183" y="7181739"/>
              <a:ext cx="238221" cy="23822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7194AD3-844F-A947-B197-8111445F8EB9}"/>
                </a:ext>
              </a:extLst>
            </p:cNvPr>
            <p:cNvSpPr/>
            <p:nvPr/>
          </p:nvSpPr>
          <p:spPr>
            <a:xfrm>
              <a:off x="-1396183" y="7576227"/>
              <a:ext cx="238221" cy="23822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B848609-8853-B640-B864-EDF90ACCA023}"/>
                </a:ext>
              </a:extLst>
            </p:cNvPr>
            <p:cNvSpPr/>
            <p:nvPr/>
          </p:nvSpPr>
          <p:spPr>
            <a:xfrm>
              <a:off x="-480042" y="6408370"/>
              <a:ext cx="238221" cy="23822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7F27AE37-97C0-A749-A66A-BB95581755C7}"/>
                </a:ext>
              </a:extLst>
            </p:cNvPr>
            <p:cNvSpPr/>
            <p:nvPr/>
          </p:nvSpPr>
          <p:spPr>
            <a:xfrm>
              <a:off x="-480042" y="6802858"/>
              <a:ext cx="238221" cy="23822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9E7F35E-FC8C-1B40-A5B3-7D74FE253812}"/>
                </a:ext>
              </a:extLst>
            </p:cNvPr>
            <p:cNvSpPr/>
            <p:nvPr/>
          </p:nvSpPr>
          <p:spPr>
            <a:xfrm>
              <a:off x="-480042" y="7197346"/>
              <a:ext cx="238221" cy="23822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043BD2C-3CBC-3746-BBB5-0BFCBDD97B06}"/>
                </a:ext>
              </a:extLst>
            </p:cNvPr>
            <p:cNvCxnSpPr>
              <a:cxnSpLocks/>
            </p:cNvCxnSpPr>
            <p:nvPr/>
          </p:nvCxnSpPr>
          <p:spPr>
            <a:xfrm>
              <a:off x="-2074103" y="5515463"/>
              <a:ext cx="712807" cy="549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D4B1FD2-EDFE-A74F-A43E-0E4F7165EFE0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>
              <a:off x="-2174404" y="5843031"/>
              <a:ext cx="813108" cy="584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B2CFD08-5780-2C4A-A51E-C9C2D58CB73F}"/>
                </a:ext>
              </a:extLst>
            </p:cNvPr>
            <p:cNvCxnSpPr>
              <a:cxnSpLocks/>
            </p:cNvCxnSpPr>
            <p:nvPr/>
          </p:nvCxnSpPr>
          <p:spPr>
            <a:xfrm>
              <a:off x="-2111811" y="6329391"/>
              <a:ext cx="712807" cy="549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AC45321-5B9B-A04F-A547-3D2A48EF9D4C}"/>
                </a:ext>
              </a:extLst>
            </p:cNvPr>
            <p:cNvCxnSpPr>
              <a:cxnSpLocks/>
            </p:cNvCxnSpPr>
            <p:nvPr/>
          </p:nvCxnSpPr>
          <p:spPr>
            <a:xfrm>
              <a:off x="-2107799" y="6702667"/>
              <a:ext cx="712807" cy="549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A449D68-2F22-9941-B909-D4DDFC3EEA37}"/>
                </a:ext>
              </a:extLst>
            </p:cNvPr>
            <p:cNvCxnSpPr>
              <a:cxnSpLocks/>
            </p:cNvCxnSpPr>
            <p:nvPr/>
          </p:nvCxnSpPr>
          <p:spPr>
            <a:xfrm>
              <a:off x="-2103454" y="7080281"/>
              <a:ext cx="712807" cy="549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F021CA6-0315-A948-B2BA-8837BA818603}"/>
                </a:ext>
              </a:extLst>
            </p:cNvPr>
            <p:cNvCxnSpPr>
              <a:cxnSpLocks/>
              <a:stCxn id="72" idx="6"/>
              <a:endCxn id="77" idx="2"/>
            </p:cNvCxnSpPr>
            <p:nvPr/>
          </p:nvCxnSpPr>
          <p:spPr>
            <a:xfrm flipV="1">
              <a:off x="-2074103" y="7695338"/>
              <a:ext cx="677920" cy="5495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3194B07-B552-4E43-85E6-4F682FEAA626}"/>
                </a:ext>
              </a:extLst>
            </p:cNvPr>
            <p:cNvCxnSpPr>
              <a:cxnSpLocks/>
              <a:stCxn id="72" idx="6"/>
              <a:endCxn id="76" idx="2"/>
            </p:cNvCxnSpPr>
            <p:nvPr/>
          </p:nvCxnSpPr>
          <p:spPr>
            <a:xfrm flipV="1">
              <a:off x="-2074103" y="7300850"/>
              <a:ext cx="677920" cy="94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D873EB4-1867-2F48-B272-0CD931E954C5}"/>
                </a:ext>
              </a:extLst>
            </p:cNvPr>
            <p:cNvCxnSpPr>
              <a:cxnSpLocks/>
              <a:stCxn id="72" idx="6"/>
            </p:cNvCxnSpPr>
            <p:nvPr/>
          </p:nvCxnSpPr>
          <p:spPr>
            <a:xfrm flipV="1">
              <a:off x="-2074103" y="6890007"/>
              <a:ext cx="676509" cy="13548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35A3E31-3051-B64C-9C9C-753B30A36B0E}"/>
                </a:ext>
              </a:extLst>
            </p:cNvPr>
            <p:cNvCxnSpPr>
              <a:cxnSpLocks/>
              <a:stCxn id="72" idx="6"/>
            </p:cNvCxnSpPr>
            <p:nvPr/>
          </p:nvCxnSpPr>
          <p:spPr>
            <a:xfrm flipV="1">
              <a:off x="-2074103" y="6534391"/>
              <a:ext cx="685571" cy="17104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3792191-9052-4747-A791-D52EF776EEA1}"/>
                </a:ext>
              </a:extLst>
            </p:cNvPr>
            <p:cNvCxnSpPr>
              <a:cxnSpLocks/>
              <a:stCxn id="72" idx="6"/>
            </p:cNvCxnSpPr>
            <p:nvPr/>
          </p:nvCxnSpPr>
          <p:spPr>
            <a:xfrm flipV="1">
              <a:off x="-2074103" y="6122305"/>
              <a:ext cx="679411" cy="21225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866489B-67F0-2E4C-92CB-80A7C5C1C9C6}"/>
                </a:ext>
              </a:extLst>
            </p:cNvPr>
            <p:cNvCxnSpPr>
              <a:cxnSpLocks/>
              <a:endCxn id="77" idx="2"/>
            </p:cNvCxnSpPr>
            <p:nvPr/>
          </p:nvCxnSpPr>
          <p:spPr>
            <a:xfrm flipV="1">
              <a:off x="-2074403" y="7695338"/>
              <a:ext cx="678220" cy="1368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47342A7-B7DC-9449-B017-D834D2FEE669}"/>
                </a:ext>
              </a:extLst>
            </p:cNvPr>
            <p:cNvCxnSpPr>
              <a:cxnSpLocks/>
              <a:endCxn id="76" idx="2"/>
            </p:cNvCxnSpPr>
            <p:nvPr/>
          </p:nvCxnSpPr>
          <p:spPr>
            <a:xfrm flipV="1">
              <a:off x="-2074403" y="7300850"/>
              <a:ext cx="678220" cy="5313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E5E6578-567B-D54C-90C3-B0AF7EF92237}"/>
                </a:ext>
              </a:extLst>
            </p:cNvPr>
            <p:cNvCxnSpPr>
              <a:cxnSpLocks/>
              <a:endCxn id="75" idx="2"/>
            </p:cNvCxnSpPr>
            <p:nvPr/>
          </p:nvCxnSpPr>
          <p:spPr>
            <a:xfrm flipV="1">
              <a:off x="-2074403" y="6906362"/>
              <a:ext cx="678220" cy="92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09946E8-AA5E-EB4E-B259-19CB8A3EFCB2}"/>
                </a:ext>
              </a:extLst>
            </p:cNvPr>
            <p:cNvCxnSpPr>
              <a:cxnSpLocks/>
              <a:endCxn id="74" idx="2"/>
            </p:cNvCxnSpPr>
            <p:nvPr/>
          </p:nvCxnSpPr>
          <p:spPr>
            <a:xfrm flipV="1">
              <a:off x="-2074403" y="6511874"/>
              <a:ext cx="678220" cy="1320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12E7CE7-979F-FB4F-BF3D-5BFFBA44CD08}"/>
                </a:ext>
              </a:extLst>
            </p:cNvPr>
            <p:cNvCxnSpPr>
              <a:cxnSpLocks/>
              <a:endCxn id="73" idx="1"/>
            </p:cNvCxnSpPr>
            <p:nvPr/>
          </p:nvCxnSpPr>
          <p:spPr>
            <a:xfrm flipV="1">
              <a:off x="-2074403" y="6033162"/>
              <a:ext cx="713107" cy="1799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BD08E48-1581-4E4A-AFA4-020575AC79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074809" y="6905736"/>
              <a:ext cx="677920" cy="5495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396FA1F-3DF0-AC44-ABD9-4595AB47F055}"/>
                </a:ext>
              </a:extLst>
            </p:cNvPr>
            <p:cNvCxnSpPr>
              <a:cxnSpLocks/>
              <a:stCxn id="70" idx="6"/>
            </p:cNvCxnSpPr>
            <p:nvPr/>
          </p:nvCxnSpPr>
          <p:spPr>
            <a:xfrm flipV="1">
              <a:off x="-2074103" y="7297196"/>
              <a:ext cx="683809" cy="158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FB423A-67D1-44EC-98D7-41531961FC3C}"/>
              </a:ext>
            </a:extLst>
          </p:cNvPr>
          <p:cNvGrpSpPr/>
          <p:nvPr/>
        </p:nvGrpSpPr>
        <p:grpSpPr>
          <a:xfrm>
            <a:off x="6242355" y="4135349"/>
            <a:ext cx="1664977" cy="1530557"/>
            <a:chOff x="2930829" y="1908995"/>
            <a:chExt cx="1664977" cy="1530557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FE79BC3-230D-4658-BD12-67F83E75E566}"/>
                </a:ext>
              </a:extLst>
            </p:cNvPr>
            <p:cNvSpPr/>
            <p:nvPr/>
          </p:nvSpPr>
          <p:spPr>
            <a:xfrm>
              <a:off x="2930829" y="1908995"/>
              <a:ext cx="1224835" cy="12592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51B9ED1-91CB-42D0-A3CC-7C79F2DFE4C1}"/>
                </a:ext>
              </a:extLst>
            </p:cNvPr>
            <p:cNvSpPr/>
            <p:nvPr/>
          </p:nvSpPr>
          <p:spPr>
            <a:xfrm>
              <a:off x="3059025" y="2012998"/>
              <a:ext cx="1224835" cy="1259267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958C4B06-BE59-4A9E-BA79-D46EA6C78DBE}"/>
                </a:ext>
              </a:extLst>
            </p:cNvPr>
            <p:cNvSpPr/>
            <p:nvPr/>
          </p:nvSpPr>
          <p:spPr>
            <a:xfrm>
              <a:off x="3200225" y="2100685"/>
              <a:ext cx="1224835" cy="12592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F9CF5C6-DCC1-4344-99BD-75ECC5396801}"/>
                </a:ext>
              </a:extLst>
            </p:cNvPr>
            <p:cNvSpPr/>
            <p:nvPr/>
          </p:nvSpPr>
          <p:spPr>
            <a:xfrm>
              <a:off x="3370971" y="2180285"/>
              <a:ext cx="1224835" cy="1259267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B19836D-361B-483D-8EA7-B5521D1403F5}"/>
              </a:ext>
            </a:extLst>
          </p:cNvPr>
          <p:cNvGrpSpPr/>
          <p:nvPr/>
        </p:nvGrpSpPr>
        <p:grpSpPr>
          <a:xfrm>
            <a:off x="8361051" y="4032564"/>
            <a:ext cx="2215286" cy="1903921"/>
            <a:chOff x="4806835" y="1989460"/>
            <a:chExt cx="2215286" cy="1903921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E68F596-0DC2-414A-AD60-F0194F3E36FD}"/>
                </a:ext>
              </a:extLst>
            </p:cNvPr>
            <p:cNvSpPr/>
            <p:nvPr/>
          </p:nvSpPr>
          <p:spPr>
            <a:xfrm>
              <a:off x="4806835" y="1989460"/>
              <a:ext cx="1224835" cy="12592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89783E2-AD7C-405A-80C6-CFB52D23C414}"/>
                </a:ext>
              </a:extLst>
            </p:cNvPr>
            <p:cNvSpPr/>
            <p:nvPr/>
          </p:nvSpPr>
          <p:spPr>
            <a:xfrm>
              <a:off x="4935031" y="2093464"/>
              <a:ext cx="1224835" cy="1259267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925BA6-023B-49EF-8B6F-FEA8B28AA3C2}"/>
                </a:ext>
              </a:extLst>
            </p:cNvPr>
            <p:cNvSpPr/>
            <p:nvPr/>
          </p:nvSpPr>
          <p:spPr>
            <a:xfrm>
              <a:off x="5076231" y="2181151"/>
              <a:ext cx="1224835" cy="12592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6223650-339E-493F-B660-A248905884D4}"/>
                </a:ext>
              </a:extLst>
            </p:cNvPr>
            <p:cNvSpPr/>
            <p:nvPr/>
          </p:nvSpPr>
          <p:spPr>
            <a:xfrm>
              <a:off x="5246977" y="2260750"/>
              <a:ext cx="1224835" cy="1259267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5C8A907-113C-4825-9117-965093C10508}"/>
                </a:ext>
              </a:extLst>
            </p:cNvPr>
            <p:cNvSpPr/>
            <p:nvPr/>
          </p:nvSpPr>
          <p:spPr>
            <a:xfrm>
              <a:off x="5357144" y="2362824"/>
              <a:ext cx="1224835" cy="12592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EB4EBEC-AAEC-46A1-8624-EA81E25DA9A1}"/>
                </a:ext>
              </a:extLst>
            </p:cNvPr>
            <p:cNvSpPr/>
            <p:nvPr/>
          </p:nvSpPr>
          <p:spPr>
            <a:xfrm>
              <a:off x="5485340" y="2466828"/>
              <a:ext cx="1224835" cy="1259267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53AB434-B430-4C51-AC15-F52B646CEFDA}"/>
                </a:ext>
              </a:extLst>
            </p:cNvPr>
            <p:cNvSpPr/>
            <p:nvPr/>
          </p:nvSpPr>
          <p:spPr>
            <a:xfrm>
              <a:off x="5626540" y="2554515"/>
              <a:ext cx="1224835" cy="12592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5614647-5A1F-4BE3-BDD4-9D6E9A4C80BA}"/>
                </a:ext>
              </a:extLst>
            </p:cNvPr>
            <p:cNvSpPr/>
            <p:nvPr/>
          </p:nvSpPr>
          <p:spPr>
            <a:xfrm>
              <a:off x="5797286" y="2634114"/>
              <a:ext cx="1224835" cy="1259267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80467A1-DFF5-4A33-8827-4C4215C9CFBC}"/>
              </a:ext>
            </a:extLst>
          </p:cNvPr>
          <p:cNvGrpSpPr/>
          <p:nvPr/>
        </p:nvGrpSpPr>
        <p:grpSpPr>
          <a:xfrm>
            <a:off x="10803317" y="4196310"/>
            <a:ext cx="1960437" cy="1593002"/>
            <a:chOff x="7491791" y="2278370"/>
            <a:chExt cx="1733537" cy="1408629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1DE4B680-9F8F-4A9E-B651-8E702160F4EA}"/>
                </a:ext>
              </a:extLst>
            </p:cNvPr>
            <p:cNvSpPr/>
            <p:nvPr/>
          </p:nvSpPr>
          <p:spPr>
            <a:xfrm>
              <a:off x="7491791" y="2278370"/>
              <a:ext cx="743086" cy="763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3214EAF-3C46-4721-B1F1-31CC46891EAF}"/>
                </a:ext>
              </a:extLst>
            </p:cNvPr>
            <p:cNvSpPr/>
            <p:nvPr/>
          </p:nvSpPr>
          <p:spPr>
            <a:xfrm>
              <a:off x="7619987" y="2382374"/>
              <a:ext cx="743086" cy="763975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D9E9BD0-DF85-41E4-A73A-5DE46DA1E057}"/>
                </a:ext>
              </a:extLst>
            </p:cNvPr>
            <p:cNvSpPr/>
            <p:nvPr/>
          </p:nvSpPr>
          <p:spPr>
            <a:xfrm>
              <a:off x="7761187" y="2470061"/>
              <a:ext cx="743086" cy="763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890F64C-C562-41A6-B006-E5D821EDB014}"/>
                </a:ext>
              </a:extLst>
            </p:cNvPr>
            <p:cNvSpPr/>
            <p:nvPr/>
          </p:nvSpPr>
          <p:spPr>
            <a:xfrm>
              <a:off x="7931933" y="2549660"/>
              <a:ext cx="743086" cy="763975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6B5ACFD-5C41-4D53-9926-2ED2CBDEFEB5}"/>
                </a:ext>
              </a:extLst>
            </p:cNvPr>
            <p:cNvSpPr/>
            <p:nvPr/>
          </p:nvSpPr>
          <p:spPr>
            <a:xfrm>
              <a:off x="8042101" y="2651734"/>
              <a:ext cx="743086" cy="763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FA247032-03A9-401B-BB44-F013A74A3217}"/>
                </a:ext>
              </a:extLst>
            </p:cNvPr>
            <p:cNvSpPr/>
            <p:nvPr/>
          </p:nvSpPr>
          <p:spPr>
            <a:xfrm>
              <a:off x="8170296" y="2755738"/>
              <a:ext cx="743086" cy="763975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2275450-E230-48A4-BEB6-0EFE2965F7F8}"/>
                </a:ext>
              </a:extLst>
            </p:cNvPr>
            <p:cNvSpPr/>
            <p:nvPr/>
          </p:nvSpPr>
          <p:spPr>
            <a:xfrm>
              <a:off x="8311497" y="2843425"/>
              <a:ext cx="743086" cy="763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9A9F1BF-FB32-480B-A272-C31720FCC617}"/>
                </a:ext>
              </a:extLst>
            </p:cNvPr>
            <p:cNvSpPr/>
            <p:nvPr/>
          </p:nvSpPr>
          <p:spPr>
            <a:xfrm>
              <a:off x="8482242" y="2923024"/>
              <a:ext cx="743086" cy="763975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FA8B44F9-3FD3-49E7-810C-FBAF58C84C0A}"/>
              </a:ext>
            </a:extLst>
          </p:cNvPr>
          <p:cNvGrpSpPr/>
          <p:nvPr/>
        </p:nvGrpSpPr>
        <p:grpSpPr>
          <a:xfrm>
            <a:off x="24576498" y="4365185"/>
            <a:ext cx="1758696" cy="1304626"/>
            <a:chOff x="9427131" y="2213462"/>
            <a:chExt cx="2857191" cy="211950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B55D89E1-5BDD-47E0-BB72-CB050D24F189}"/>
                </a:ext>
              </a:extLst>
            </p:cNvPr>
            <p:cNvSpPr/>
            <p:nvPr/>
          </p:nvSpPr>
          <p:spPr>
            <a:xfrm>
              <a:off x="9427131" y="2213462"/>
              <a:ext cx="743086" cy="763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642F1A59-6CA4-41AD-8984-2DE9392CE771}"/>
                </a:ext>
              </a:extLst>
            </p:cNvPr>
            <p:cNvSpPr/>
            <p:nvPr/>
          </p:nvSpPr>
          <p:spPr>
            <a:xfrm>
              <a:off x="9555326" y="2317466"/>
              <a:ext cx="743086" cy="763975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75B7623-0BCF-4973-86FC-F83AC00FF37B}"/>
                </a:ext>
              </a:extLst>
            </p:cNvPr>
            <p:cNvSpPr/>
            <p:nvPr/>
          </p:nvSpPr>
          <p:spPr>
            <a:xfrm>
              <a:off x="9696527" y="2405153"/>
              <a:ext cx="743086" cy="763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270C1F2-7C04-4924-8292-71844EAEE29F}"/>
                </a:ext>
              </a:extLst>
            </p:cNvPr>
            <p:cNvSpPr/>
            <p:nvPr/>
          </p:nvSpPr>
          <p:spPr>
            <a:xfrm>
              <a:off x="9867273" y="2484752"/>
              <a:ext cx="743086" cy="763975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A4E9826-457A-43E2-B5CE-5010E2EF5514}"/>
                </a:ext>
              </a:extLst>
            </p:cNvPr>
            <p:cNvSpPr/>
            <p:nvPr/>
          </p:nvSpPr>
          <p:spPr>
            <a:xfrm>
              <a:off x="9977440" y="2586826"/>
              <a:ext cx="743086" cy="763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D7D1F943-053A-46D4-82AC-D87CE3F0553D}"/>
                </a:ext>
              </a:extLst>
            </p:cNvPr>
            <p:cNvSpPr/>
            <p:nvPr/>
          </p:nvSpPr>
          <p:spPr>
            <a:xfrm>
              <a:off x="10105636" y="2690830"/>
              <a:ext cx="743086" cy="763975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4C15B396-E283-4796-8193-AF35B48B7F67}"/>
                </a:ext>
              </a:extLst>
            </p:cNvPr>
            <p:cNvSpPr/>
            <p:nvPr/>
          </p:nvSpPr>
          <p:spPr>
            <a:xfrm>
              <a:off x="10246836" y="2778517"/>
              <a:ext cx="743086" cy="763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D5D1BC75-9243-431D-8D96-5E903DBED2F0}"/>
                </a:ext>
              </a:extLst>
            </p:cNvPr>
            <p:cNvSpPr/>
            <p:nvPr/>
          </p:nvSpPr>
          <p:spPr>
            <a:xfrm>
              <a:off x="10417582" y="2858116"/>
              <a:ext cx="743086" cy="763975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019796DD-94FB-4149-83D0-6EEC6F1CF130}"/>
                </a:ext>
              </a:extLst>
            </p:cNvPr>
            <p:cNvSpPr/>
            <p:nvPr/>
          </p:nvSpPr>
          <p:spPr>
            <a:xfrm>
              <a:off x="10550785" y="2924337"/>
              <a:ext cx="743086" cy="763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03E9526-E11B-4E8D-9301-57F8DA4BB47F}"/>
                </a:ext>
              </a:extLst>
            </p:cNvPr>
            <p:cNvSpPr/>
            <p:nvPr/>
          </p:nvSpPr>
          <p:spPr>
            <a:xfrm>
              <a:off x="10678981" y="3028341"/>
              <a:ext cx="743086" cy="763975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698ACA2C-85D0-463A-B512-A62CEE208F95}"/>
                </a:ext>
              </a:extLst>
            </p:cNvPr>
            <p:cNvSpPr/>
            <p:nvPr/>
          </p:nvSpPr>
          <p:spPr>
            <a:xfrm>
              <a:off x="10820181" y="3116028"/>
              <a:ext cx="743086" cy="763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B9EF7862-5551-4AE0-B652-705D7C326AF9}"/>
                </a:ext>
              </a:extLst>
            </p:cNvPr>
            <p:cNvSpPr/>
            <p:nvPr/>
          </p:nvSpPr>
          <p:spPr>
            <a:xfrm>
              <a:off x="10990927" y="3195627"/>
              <a:ext cx="743086" cy="763975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681CDCD5-66AF-4EA4-BC72-EE2535FBA34A}"/>
                </a:ext>
              </a:extLst>
            </p:cNvPr>
            <p:cNvSpPr/>
            <p:nvPr/>
          </p:nvSpPr>
          <p:spPr>
            <a:xfrm>
              <a:off x="11101095" y="3297701"/>
              <a:ext cx="743086" cy="763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5B7D7960-080D-4A20-8D0C-1687AC8E94B2}"/>
                </a:ext>
              </a:extLst>
            </p:cNvPr>
            <p:cNvSpPr/>
            <p:nvPr/>
          </p:nvSpPr>
          <p:spPr>
            <a:xfrm>
              <a:off x="11229290" y="3401705"/>
              <a:ext cx="743086" cy="763975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52E121D-9CDA-40AD-A8E2-7023AA974753}"/>
                </a:ext>
              </a:extLst>
            </p:cNvPr>
            <p:cNvSpPr/>
            <p:nvPr/>
          </p:nvSpPr>
          <p:spPr>
            <a:xfrm>
              <a:off x="11370491" y="3489392"/>
              <a:ext cx="743086" cy="763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7589E4F-35AE-4ACF-A48D-5F069A2BDAF4}"/>
                </a:ext>
              </a:extLst>
            </p:cNvPr>
            <p:cNvSpPr/>
            <p:nvPr/>
          </p:nvSpPr>
          <p:spPr>
            <a:xfrm>
              <a:off x="11541236" y="3568992"/>
              <a:ext cx="743086" cy="763975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AE05549-D2BB-4E3E-A4DE-D0B5FC39A319}"/>
              </a:ext>
            </a:extLst>
          </p:cNvPr>
          <p:cNvGrpSpPr/>
          <p:nvPr/>
        </p:nvGrpSpPr>
        <p:grpSpPr>
          <a:xfrm>
            <a:off x="28981510" y="4204062"/>
            <a:ext cx="2316797" cy="1612091"/>
            <a:chOff x="17651795" y="2324829"/>
            <a:chExt cx="2316797" cy="1612091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FA0381CC-DF36-40A3-A945-8F2B1DD871B9}"/>
                </a:ext>
              </a:extLst>
            </p:cNvPr>
            <p:cNvGrpSpPr/>
            <p:nvPr/>
          </p:nvGrpSpPr>
          <p:grpSpPr>
            <a:xfrm>
              <a:off x="17651795" y="2324829"/>
              <a:ext cx="1301302" cy="965325"/>
              <a:chOff x="9427131" y="2213462"/>
              <a:chExt cx="2857191" cy="2119505"/>
            </a:xfrm>
          </p:grpSpPr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333825D9-4E28-4087-8D77-B98A2A53192A}"/>
                  </a:ext>
                </a:extLst>
              </p:cNvPr>
              <p:cNvSpPr/>
              <p:nvPr/>
            </p:nvSpPr>
            <p:spPr>
              <a:xfrm>
                <a:off x="9427131" y="2213462"/>
                <a:ext cx="743086" cy="763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194BD37C-B673-437E-84E7-481E606FE4BF}"/>
                  </a:ext>
                </a:extLst>
              </p:cNvPr>
              <p:cNvSpPr/>
              <p:nvPr/>
            </p:nvSpPr>
            <p:spPr>
              <a:xfrm>
                <a:off x="9555326" y="2317466"/>
                <a:ext cx="743086" cy="763975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480F4BEF-7466-48A4-88F2-E74B02C05F6E}"/>
                  </a:ext>
                </a:extLst>
              </p:cNvPr>
              <p:cNvSpPr/>
              <p:nvPr/>
            </p:nvSpPr>
            <p:spPr>
              <a:xfrm>
                <a:off x="9696527" y="2405153"/>
                <a:ext cx="743086" cy="763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2442ECA0-5951-4164-BA9A-8BFD4C54CFF8}"/>
                  </a:ext>
                </a:extLst>
              </p:cNvPr>
              <p:cNvSpPr/>
              <p:nvPr/>
            </p:nvSpPr>
            <p:spPr>
              <a:xfrm>
                <a:off x="9867273" y="2484752"/>
                <a:ext cx="743086" cy="763975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57CF76-1C41-4A99-835C-990B723D11B2}"/>
                  </a:ext>
                </a:extLst>
              </p:cNvPr>
              <p:cNvSpPr/>
              <p:nvPr/>
            </p:nvSpPr>
            <p:spPr>
              <a:xfrm>
                <a:off x="9977440" y="2586826"/>
                <a:ext cx="743086" cy="763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61069AB9-42B9-4270-B295-B7226D3AB8E5}"/>
                  </a:ext>
                </a:extLst>
              </p:cNvPr>
              <p:cNvSpPr/>
              <p:nvPr/>
            </p:nvSpPr>
            <p:spPr>
              <a:xfrm>
                <a:off x="10105636" y="2690830"/>
                <a:ext cx="743086" cy="763975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DB9E8D58-DEBC-46DF-B42A-785AB28C6C63}"/>
                  </a:ext>
                </a:extLst>
              </p:cNvPr>
              <p:cNvSpPr/>
              <p:nvPr/>
            </p:nvSpPr>
            <p:spPr>
              <a:xfrm>
                <a:off x="10246836" y="2778517"/>
                <a:ext cx="743086" cy="763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00D42E69-AA39-4EFC-B4B4-B33BDEF166CE}"/>
                  </a:ext>
                </a:extLst>
              </p:cNvPr>
              <p:cNvSpPr/>
              <p:nvPr/>
            </p:nvSpPr>
            <p:spPr>
              <a:xfrm>
                <a:off x="10417582" y="2858116"/>
                <a:ext cx="743086" cy="763975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F200D590-E821-408D-A76A-C8BFEA7C7B06}"/>
                  </a:ext>
                </a:extLst>
              </p:cNvPr>
              <p:cNvSpPr/>
              <p:nvPr/>
            </p:nvSpPr>
            <p:spPr>
              <a:xfrm>
                <a:off x="10550785" y="2924337"/>
                <a:ext cx="743086" cy="763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4765E459-3778-48A3-88D4-236AAD0591F7}"/>
                  </a:ext>
                </a:extLst>
              </p:cNvPr>
              <p:cNvSpPr/>
              <p:nvPr/>
            </p:nvSpPr>
            <p:spPr>
              <a:xfrm>
                <a:off x="10678981" y="3028341"/>
                <a:ext cx="743086" cy="763975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A1C9BA2D-5631-4B0D-BD05-02FB02BF4FAC}"/>
                  </a:ext>
                </a:extLst>
              </p:cNvPr>
              <p:cNvSpPr/>
              <p:nvPr/>
            </p:nvSpPr>
            <p:spPr>
              <a:xfrm>
                <a:off x="10820181" y="3116028"/>
                <a:ext cx="743086" cy="763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7677BB4E-492D-474E-AC3C-66DBFA186CBA}"/>
                  </a:ext>
                </a:extLst>
              </p:cNvPr>
              <p:cNvSpPr/>
              <p:nvPr/>
            </p:nvSpPr>
            <p:spPr>
              <a:xfrm>
                <a:off x="10990927" y="3195627"/>
                <a:ext cx="743086" cy="763975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30CCB5B8-EE13-41B7-912C-7A729E458E88}"/>
                  </a:ext>
                </a:extLst>
              </p:cNvPr>
              <p:cNvSpPr/>
              <p:nvPr/>
            </p:nvSpPr>
            <p:spPr>
              <a:xfrm>
                <a:off x="11101095" y="3297701"/>
                <a:ext cx="743086" cy="763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9AFD9918-6CD4-4F8E-BE70-8AE9936A9878}"/>
                  </a:ext>
                </a:extLst>
              </p:cNvPr>
              <p:cNvSpPr/>
              <p:nvPr/>
            </p:nvSpPr>
            <p:spPr>
              <a:xfrm>
                <a:off x="11229290" y="3401705"/>
                <a:ext cx="743086" cy="763975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0FC4F3C8-8958-418F-A30E-0411EFBD278A}"/>
                  </a:ext>
                </a:extLst>
              </p:cNvPr>
              <p:cNvSpPr/>
              <p:nvPr/>
            </p:nvSpPr>
            <p:spPr>
              <a:xfrm>
                <a:off x="11370491" y="3489392"/>
                <a:ext cx="743086" cy="763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FA9A14EC-6704-45F3-BDE8-17ACCD8BB504}"/>
                  </a:ext>
                </a:extLst>
              </p:cNvPr>
              <p:cNvSpPr/>
              <p:nvPr/>
            </p:nvSpPr>
            <p:spPr>
              <a:xfrm>
                <a:off x="11541236" y="3568992"/>
                <a:ext cx="743086" cy="763975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694BDE-27BC-4A59-B688-2275E08A2BDE}"/>
                </a:ext>
              </a:extLst>
            </p:cNvPr>
            <p:cNvGrpSpPr/>
            <p:nvPr/>
          </p:nvGrpSpPr>
          <p:grpSpPr>
            <a:xfrm>
              <a:off x="18667290" y="2971595"/>
              <a:ext cx="1301302" cy="965325"/>
              <a:chOff x="9427131" y="2213462"/>
              <a:chExt cx="2857191" cy="2119505"/>
            </a:xfrm>
          </p:grpSpPr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437FBDA5-6538-432C-A2E4-2A8D43787F84}"/>
                  </a:ext>
                </a:extLst>
              </p:cNvPr>
              <p:cNvSpPr/>
              <p:nvPr/>
            </p:nvSpPr>
            <p:spPr>
              <a:xfrm>
                <a:off x="9427131" y="2213462"/>
                <a:ext cx="743086" cy="763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0A202026-80F8-40B4-A706-C4402AF7613A}"/>
                  </a:ext>
                </a:extLst>
              </p:cNvPr>
              <p:cNvSpPr/>
              <p:nvPr/>
            </p:nvSpPr>
            <p:spPr>
              <a:xfrm>
                <a:off x="9555326" y="2317466"/>
                <a:ext cx="743086" cy="763975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2AAF9B96-1A02-4A86-8FDA-A916CBD2F07D}"/>
                  </a:ext>
                </a:extLst>
              </p:cNvPr>
              <p:cNvSpPr/>
              <p:nvPr/>
            </p:nvSpPr>
            <p:spPr>
              <a:xfrm>
                <a:off x="9696527" y="2405153"/>
                <a:ext cx="743086" cy="763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88B589EF-42F5-4448-93ED-A51B6CA26F64}"/>
                  </a:ext>
                </a:extLst>
              </p:cNvPr>
              <p:cNvSpPr/>
              <p:nvPr/>
            </p:nvSpPr>
            <p:spPr>
              <a:xfrm>
                <a:off x="9867273" y="2484752"/>
                <a:ext cx="743086" cy="763975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92083558-6A13-42AF-8F68-ED96C008B1D6}"/>
                  </a:ext>
                </a:extLst>
              </p:cNvPr>
              <p:cNvSpPr/>
              <p:nvPr/>
            </p:nvSpPr>
            <p:spPr>
              <a:xfrm>
                <a:off x="9977440" y="2586826"/>
                <a:ext cx="743086" cy="763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8A332EF0-403F-434E-8E55-681B063642D4}"/>
                  </a:ext>
                </a:extLst>
              </p:cNvPr>
              <p:cNvSpPr/>
              <p:nvPr/>
            </p:nvSpPr>
            <p:spPr>
              <a:xfrm>
                <a:off x="10105636" y="2690830"/>
                <a:ext cx="743086" cy="763975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C8CA66D0-0018-4E1E-9D59-0444FC48292A}"/>
                  </a:ext>
                </a:extLst>
              </p:cNvPr>
              <p:cNvSpPr/>
              <p:nvPr/>
            </p:nvSpPr>
            <p:spPr>
              <a:xfrm>
                <a:off x="10246836" y="2778517"/>
                <a:ext cx="743086" cy="763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66D9D448-A868-40B1-B8B8-8D2D976A6AE8}"/>
                  </a:ext>
                </a:extLst>
              </p:cNvPr>
              <p:cNvSpPr/>
              <p:nvPr/>
            </p:nvSpPr>
            <p:spPr>
              <a:xfrm>
                <a:off x="10417582" y="2858116"/>
                <a:ext cx="743086" cy="763975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AD6CEADD-7B26-4C1B-9FE2-6C2D0F6F4C2F}"/>
                  </a:ext>
                </a:extLst>
              </p:cNvPr>
              <p:cNvSpPr/>
              <p:nvPr/>
            </p:nvSpPr>
            <p:spPr>
              <a:xfrm>
                <a:off x="10550785" y="2924337"/>
                <a:ext cx="743086" cy="763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7C96C1DF-6C77-47CA-AEA2-BFE675EFD07B}"/>
                  </a:ext>
                </a:extLst>
              </p:cNvPr>
              <p:cNvSpPr/>
              <p:nvPr/>
            </p:nvSpPr>
            <p:spPr>
              <a:xfrm>
                <a:off x="10678981" y="3028341"/>
                <a:ext cx="743086" cy="763975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A4096D41-A156-4288-BFDB-3CEAA3F15F07}"/>
                  </a:ext>
                </a:extLst>
              </p:cNvPr>
              <p:cNvSpPr/>
              <p:nvPr/>
            </p:nvSpPr>
            <p:spPr>
              <a:xfrm>
                <a:off x="10820181" y="3116028"/>
                <a:ext cx="743086" cy="763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D5203DF6-71C2-4C1F-9CCF-DF549BE7E52A}"/>
                  </a:ext>
                </a:extLst>
              </p:cNvPr>
              <p:cNvSpPr/>
              <p:nvPr/>
            </p:nvSpPr>
            <p:spPr>
              <a:xfrm>
                <a:off x="10990927" y="3195627"/>
                <a:ext cx="743086" cy="763975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96AD3272-F465-4B97-8DF5-F10363F5F6D1}"/>
                  </a:ext>
                </a:extLst>
              </p:cNvPr>
              <p:cNvSpPr/>
              <p:nvPr/>
            </p:nvSpPr>
            <p:spPr>
              <a:xfrm>
                <a:off x="11101095" y="3297701"/>
                <a:ext cx="743086" cy="763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5643942B-E106-423F-B40C-A78725D53B8D}"/>
                  </a:ext>
                </a:extLst>
              </p:cNvPr>
              <p:cNvSpPr/>
              <p:nvPr/>
            </p:nvSpPr>
            <p:spPr>
              <a:xfrm>
                <a:off x="11229290" y="3401705"/>
                <a:ext cx="743086" cy="763975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DBF664D0-AA7F-49A3-ABC5-12B0810656EB}"/>
                  </a:ext>
                </a:extLst>
              </p:cNvPr>
              <p:cNvSpPr/>
              <p:nvPr/>
            </p:nvSpPr>
            <p:spPr>
              <a:xfrm>
                <a:off x="11370491" y="3489392"/>
                <a:ext cx="743086" cy="763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AFE16EBC-6FE2-49F5-BB04-383B95679308}"/>
                  </a:ext>
                </a:extLst>
              </p:cNvPr>
              <p:cNvSpPr/>
              <p:nvPr/>
            </p:nvSpPr>
            <p:spPr>
              <a:xfrm>
                <a:off x="11541236" y="3568992"/>
                <a:ext cx="743086" cy="763975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</p:grpSp>
      </p:grpSp>
      <p:sp>
        <p:nvSpPr>
          <p:cNvPr id="293" name="Rectangle 292">
            <a:extLst>
              <a:ext uri="{FF2B5EF4-FFF2-40B4-BE49-F238E27FC236}">
                <a16:creationId xmlns:a16="http://schemas.microsoft.com/office/drawing/2014/main" id="{7481A02B-A0C8-42B6-A950-309679A9CF04}"/>
              </a:ext>
            </a:extLst>
          </p:cNvPr>
          <p:cNvSpPr/>
          <p:nvPr/>
        </p:nvSpPr>
        <p:spPr>
          <a:xfrm>
            <a:off x="26733175" y="2900703"/>
            <a:ext cx="4851452" cy="412893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11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BFB46EF-81A0-459D-8E35-786FD093A50B}"/>
              </a:ext>
            </a:extLst>
          </p:cNvPr>
          <p:cNvSpPr/>
          <p:nvPr/>
        </p:nvSpPr>
        <p:spPr>
          <a:xfrm>
            <a:off x="4834206" y="5018134"/>
            <a:ext cx="524704" cy="4742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5B441ED-6894-4B75-B0F8-9B7212895E3D}"/>
              </a:ext>
            </a:extLst>
          </p:cNvPr>
          <p:cNvCxnSpPr>
            <a:cxnSpLocks/>
          </p:cNvCxnSpPr>
          <p:nvPr/>
        </p:nvCxnSpPr>
        <p:spPr>
          <a:xfrm flipV="1">
            <a:off x="5357932" y="5473438"/>
            <a:ext cx="1616165" cy="10084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F0AE50DB-1E23-4702-A8A4-3B617517073C}"/>
              </a:ext>
            </a:extLst>
          </p:cNvPr>
          <p:cNvCxnSpPr>
            <a:cxnSpLocks/>
          </p:cNvCxnSpPr>
          <p:nvPr/>
        </p:nvCxnSpPr>
        <p:spPr>
          <a:xfrm>
            <a:off x="5347650" y="5028665"/>
            <a:ext cx="1615861" cy="202913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Rectangle 296">
            <a:extLst>
              <a:ext uri="{FF2B5EF4-FFF2-40B4-BE49-F238E27FC236}">
                <a16:creationId xmlns:a16="http://schemas.microsoft.com/office/drawing/2014/main" id="{DC22FD97-FF0B-4833-BC7D-8D8F2D1802E6}"/>
              </a:ext>
            </a:extLst>
          </p:cNvPr>
          <p:cNvSpPr/>
          <p:nvPr/>
        </p:nvSpPr>
        <p:spPr>
          <a:xfrm>
            <a:off x="6960899" y="5222527"/>
            <a:ext cx="277617" cy="2509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7B213AB3-32F9-408D-9ECF-21246C733E33}"/>
              </a:ext>
            </a:extLst>
          </p:cNvPr>
          <p:cNvSpPr/>
          <p:nvPr/>
        </p:nvSpPr>
        <p:spPr>
          <a:xfrm>
            <a:off x="7485719" y="4545925"/>
            <a:ext cx="317286" cy="2867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9DC790DF-FBA2-4A11-A9F3-38EBC3518A92}"/>
              </a:ext>
            </a:extLst>
          </p:cNvPr>
          <p:cNvCxnSpPr>
            <a:cxnSpLocks/>
          </p:cNvCxnSpPr>
          <p:nvPr/>
        </p:nvCxnSpPr>
        <p:spPr>
          <a:xfrm>
            <a:off x="7671186" y="4844602"/>
            <a:ext cx="1950555" cy="248595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0F2F6FF5-E0AA-4D6A-98BE-B3AECAB03345}"/>
              </a:ext>
            </a:extLst>
          </p:cNvPr>
          <p:cNvCxnSpPr>
            <a:cxnSpLocks/>
            <a:endCxn id="450" idx="0"/>
          </p:cNvCxnSpPr>
          <p:nvPr/>
        </p:nvCxnSpPr>
        <p:spPr>
          <a:xfrm>
            <a:off x="7650063" y="4549930"/>
            <a:ext cx="1959707" cy="259436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Rectangle 313">
            <a:extLst>
              <a:ext uri="{FF2B5EF4-FFF2-40B4-BE49-F238E27FC236}">
                <a16:creationId xmlns:a16="http://schemas.microsoft.com/office/drawing/2014/main" id="{52B7D351-2BE0-47F9-A676-CC4D856C8ACF}"/>
              </a:ext>
            </a:extLst>
          </p:cNvPr>
          <p:cNvSpPr/>
          <p:nvPr/>
        </p:nvSpPr>
        <p:spPr>
          <a:xfrm>
            <a:off x="10114882" y="5401188"/>
            <a:ext cx="403823" cy="3649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351F5DD0-B801-4D8F-916E-6D69E0D0FE57}"/>
              </a:ext>
            </a:extLst>
          </p:cNvPr>
          <p:cNvCxnSpPr>
            <a:cxnSpLocks/>
            <a:endCxn id="317" idx="2"/>
          </p:cNvCxnSpPr>
          <p:nvPr/>
        </p:nvCxnSpPr>
        <p:spPr>
          <a:xfrm flipV="1">
            <a:off x="10519710" y="5642718"/>
            <a:ext cx="1616787" cy="110690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E4E7D27D-039E-4682-AEC7-297D3F9CD6C5}"/>
              </a:ext>
            </a:extLst>
          </p:cNvPr>
          <p:cNvCxnSpPr>
            <a:cxnSpLocks/>
            <a:endCxn id="317" idx="0"/>
          </p:cNvCxnSpPr>
          <p:nvPr/>
        </p:nvCxnSpPr>
        <p:spPr>
          <a:xfrm>
            <a:off x="10489180" y="5411717"/>
            <a:ext cx="1647314" cy="12620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tangle 316">
            <a:extLst>
              <a:ext uri="{FF2B5EF4-FFF2-40B4-BE49-F238E27FC236}">
                <a16:creationId xmlns:a16="http://schemas.microsoft.com/office/drawing/2014/main" id="{B9843245-498C-4D87-9E10-60BD156AACCA}"/>
              </a:ext>
            </a:extLst>
          </p:cNvPr>
          <p:cNvSpPr/>
          <p:nvPr/>
        </p:nvSpPr>
        <p:spPr>
          <a:xfrm>
            <a:off x="12015683" y="5424338"/>
            <a:ext cx="241625" cy="21838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62D3E7C6-387F-4F99-8A02-BA6EECE98B69}"/>
              </a:ext>
            </a:extLst>
          </p:cNvPr>
          <p:cNvSpPr/>
          <p:nvPr/>
        </p:nvSpPr>
        <p:spPr>
          <a:xfrm>
            <a:off x="12391105" y="5010743"/>
            <a:ext cx="236868" cy="21408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21A70E0E-B179-4D3E-842C-8D84211E2CC4}"/>
              </a:ext>
            </a:extLst>
          </p:cNvPr>
          <p:cNvGrpSpPr/>
          <p:nvPr/>
        </p:nvGrpSpPr>
        <p:grpSpPr>
          <a:xfrm>
            <a:off x="22071306" y="4097894"/>
            <a:ext cx="2657029" cy="2015501"/>
            <a:chOff x="9762570" y="2019100"/>
            <a:chExt cx="2794137" cy="2119505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124F29B-9095-498C-AD88-5A358A34A6C8}"/>
                </a:ext>
              </a:extLst>
            </p:cNvPr>
            <p:cNvSpPr/>
            <p:nvPr/>
          </p:nvSpPr>
          <p:spPr>
            <a:xfrm>
              <a:off x="9762570" y="2019100"/>
              <a:ext cx="743086" cy="763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BD662C80-B250-4B55-8C53-2AD2B083796C}"/>
                </a:ext>
              </a:extLst>
            </p:cNvPr>
            <p:cNvSpPr/>
            <p:nvPr/>
          </p:nvSpPr>
          <p:spPr>
            <a:xfrm>
              <a:off x="9890765" y="2123104"/>
              <a:ext cx="743086" cy="763975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3FE4670-939F-4F6A-B5FE-672981B6256F}"/>
                </a:ext>
              </a:extLst>
            </p:cNvPr>
            <p:cNvSpPr/>
            <p:nvPr/>
          </p:nvSpPr>
          <p:spPr>
            <a:xfrm>
              <a:off x="10031966" y="2210791"/>
              <a:ext cx="743086" cy="763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CE4F6C8-9271-49B7-8781-651A8B2D26C9}"/>
                </a:ext>
              </a:extLst>
            </p:cNvPr>
            <p:cNvSpPr/>
            <p:nvPr/>
          </p:nvSpPr>
          <p:spPr>
            <a:xfrm>
              <a:off x="10202712" y="2290390"/>
              <a:ext cx="743086" cy="763975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AE3925C6-E3B7-4379-8A87-440C86BB36BA}"/>
                </a:ext>
              </a:extLst>
            </p:cNvPr>
            <p:cNvSpPr/>
            <p:nvPr/>
          </p:nvSpPr>
          <p:spPr>
            <a:xfrm>
              <a:off x="10312879" y="2392464"/>
              <a:ext cx="743086" cy="763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3CAA8F6-1102-4E76-A4AD-A02451B61C72}"/>
                </a:ext>
              </a:extLst>
            </p:cNvPr>
            <p:cNvSpPr/>
            <p:nvPr/>
          </p:nvSpPr>
          <p:spPr>
            <a:xfrm>
              <a:off x="10441075" y="2496468"/>
              <a:ext cx="743086" cy="763975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664D2499-B1E0-465C-869E-1A0650C56352}"/>
                </a:ext>
              </a:extLst>
            </p:cNvPr>
            <p:cNvSpPr/>
            <p:nvPr/>
          </p:nvSpPr>
          <p:spPr>
            <a:xfrm>
              <a:off x="10582275" y="2584155"/>
              <a:ext cx="743086" cy="763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2D3D44E-90A8-446B-8CB3-A0544E799829}"/>
                </a:ext>
              </a:extLst>
            </p:cNvPr>
            <p:cNvSpPr/>
            <p:nvPr/>
          </p:nvSpPr>
          <p:spPr>
            <a:xfrm>
              <a:off x="10689967" y="2663754"/>
              <a:ext cx="743086" cy="763975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2A7712D-13BE-4BCC-AA1C-55054D223D9B}"/>
                </a:ext>
              </a:extLst>
            </p:cNvPr>
            <p:cNvSpPr/>
            <p:nvPr/>
          </p:nvSpPr>
          <p:spPr>
            <a:xfrm>
              <a:off x="10823170" y="2729975"/>
              <a:ext cx="743086" cy="763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BD0964E3-E5B9-4860-BD8E-C5DBC0C904A2}"/>
                </a:ext>
              </a:extLst>
            </p:cNvPr>
            <p:cNvSpPr/>
            <p:nvPr/>
          </p:nvSpPr>
          <p:spPr>
            <a:xfrm>
              <a:off x="10951366" y="2833979"/>
              <a:ext cx="743086" cy="763975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4EEE341B-5A6A-4CCF-A387-EC02DB92FF80}"/>
                </a:ext>
              </a:extLst>
            </p:cNvPr>
            <p:cNvSpPr/>
            <p:nvPr/>
          </p:nvSpPr>
          <p:spPr>
            <a:xfrm>
              <a:off x="11092566" y="2921666"/>
              <a:ext cx="743086" cy="763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B1BBFE7-32D1-4226-A282-789E10EF50AB}"/>
                </a:ext>
              </a:extLst>
            </p:cNvPr>
            <p:cNvSpPr/>
            <p:nvPr/>
          </p:nvSpPr>
          <p:spPr>
            <a:xfrm>
              <a:off x="11263312" y="3001265"/>
              <a:ext cx="743086" cy="763975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A0BF32C-6D7E-4DF0-A5AF-C3DA9D39F1D8}"/>
                </a:ext>
              </a:extLst>
            </p:cNvPr>
            <p:cNvSpPr/>
            <p:nvPr/>
          </p:nvSpPr>
          <p:spPr>
            <a:xfrm>
              <a:off x="11373480" y="3103339"/>
              <a:ext cx="743086" cy="763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804D285-AEE8-4B81-935A-543CB3962334}"/>
                </a:ext>
              </a:extLst>
            </p:cNvPr>
            <p:cNvSpPr/>
            <p:nvPr/>
          </p:nvSpPr>
          <p:spPr>
            <a:xfrm>
              <a:off x="11501675" y="3207343"/>
              <a:ext cx="743086" cy="763975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E72FEF7-57C1-4246-886E-ACDEA790FBD8}"/>
                </a:ext>
              </a:extLst>
            </p:cNvPr>
            <p:cNvSpPr/>
            <p:nvPr/>
          </p:nvSpPr>
          <p:spPr>
            <a:xfrm>
              <a:off x="11642876" y="3295030"/>
              <a:ext cx="743086" cy="763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D510C4AA-E8D5-4F21-ACE8-0C25342C88FF}"/>
                </a:ext>
              </a:extLst>
            </p:cNvPr>
            <p:cNvSpPr/>
            <p:nvPr/>
          </p:nvSpPr>
          <p:spPr>
            <a:xfrm>
              <a:off x="11813621" y="3374630"/>
              <a:ext cx="743086" cy="763975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95F8E967-AFB3-4BFD-BA63-0972C4D571AF}"/>
                </a:ext>
              </a:extLst>
            </p:cNvPr>
            <p:cNvSpPr/>
            <p:nvPr/>
          </p:nvSpPr>
          <p:spPr>
            <a:xfrm>
              <a:off x="11940751" y="3552586"/>
              <a:ext cx="170746" cy="15432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4D735E6F-639B-401D-BE31-9092D439A5AB}"/>
              </a:ext>
            </a:extLst>
          </p:cNvPr>
          <p:cNvCxnSpPr>
            <a:cxnSpLocks/>
            <a:endCxn id="336" idx="2"/>
          </p:cNvCxnSpPr>
          <p:nvPr/>
        </p:nvCxnSpPr>
        <p:spPr>
          <a:xfrm flipV="1">
            <a:off x="24597169" y="5609850"/>
            <a:ext cx="1451956" cy="390360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E5607170-151C-4F34-98E8-1C0B699E5DBB}"/>
              </a:ext>
            </a:extLst>
          </p:cNvPr>
          <p:cNvCxnSpPr>
            <a:cxnSpLocks/>
            <a:endCxn id="336" idx="0"/>
          </p:cNvCxnSpPr>
          <p:nvPr/>
        </p:nvCxnSpPr>
        <p:spPr>
          <a:xfrm flipV="1">
            <a:off x="24582036" y="5477345"/>
            <a:ext cx="1467089" cy="376542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Rectangle 335">
            <a:extLst>
              <a:ext uri="{FF2B5EF4-FFF2-40B4-BE49-F238E27FC236}">
                <a16:creationId xmlns:a16="http://schemas.microsoft.com/office/drawing/2014/main" id="{3405ED5E-0BEB-4F9F-A487-45E302234268}"/>
              </a:ext>
            </a:extLst>
          </p:cNvPr>
          <p:cNvSpPr/>
          <p:nvPr/>
        </p:nvSpPr>
        <p:spPr>
          <a:xfrm>
            <a:off x="25975820" y="5477346"/>
            <a:ext cx="146609" cy="1325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CE4471BF-944C-4753-B725-7F704C8CC349}"/>
              </a:ext>
            </a:extLst>
          </p:cNvPr>
          <p:cNvSpPr/>
          <p:nvPr/>
        </p:nvSpPr>
        <p:spPr>
          <a:xfrm>
            <a:off x="24395165" y="5857186"/>
            <a:ext cx="204305" cy="18465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5B575A5B-1AF3-422E-922A-5CE2405717AF}"/>
              </a:ext>
            </a:extLst>
          </p:cNvPr>
          <p:cNvGrpSpPr/>
          <p:nvPr/>
        </p:nvGrpSpPr>
        <p:grpSpPr>
          <a:xfrm>
            <a:off x="26997253" y="4385565"/>
            <a:ext cx="2274606" cy="1652436"/>
            <a:chOff x="14825625" y="2410776"/>
            <a:chExt cx="2274606" cy="1652436"/>
          </a:xfrm>
        </p:grpSpPr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E871212D-5051-46CC-8B89-2DD86526C08A}"/>
                </a:ext>
              </a:extLst>
            </p:cNvPr>
            <p:cNvGrpSpPr/>
            <p:nvPr/>
          </p:nvGrpSpPr>
          <p:grpSpPr>
            <a:xfrm>
              <a:off x="14825625" y="2410776"/>
              <a:ext cx="1758696" cy="1304626"/>
              <a:chOff x="9427131" y="2213462"/>
              <a:chExt cx="2857191" cy="2119505"/>
            </a:xfrm>
          </p:grpSpPr>
          <p:sp>
            <p:nvSpPr>
              <p:cNvPr id="343" name="Rectangle 342">
                <a:extLst>
                  <a:ext uri="{FF2B5EF4-FFF2-40B4-BE49-F238E27FC236}">
                    <a16:creationId xmlns:a16="http://schemas.microsoft.com/office/drawing/2014/main" id="{CC381846-4A37-42A7-9034-1C66721CD63B}"/>
                  </a:ext>
                </a:extLst>
              </p:cNvPr>
              <p:cNvSpPr/>
              <p:nvPr/>
            </p:nvSpPr>
            <p:spPr>
              <a:xfrm>
                <a:off x="9427131" y="2213462"/>
                <a:ext cx="743086" cy="763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344" name="Rectangle 343">
                <a:extLst>
                  <a:ext uri="{FF2B5EF4-FFF2-40B4-BE49-F238E27FC236}">
                    <a16:creationId xmlns:a16="http://schemas.microsoft.com/office/drawing/2014/main" id="{FD3F735A-AE7A-4A42-9ACF-8D930D614A63}"/>
                  </a:ext>
                </a:extLst>
              </p:cNvPr>
              <p:cNvSpPr/>
              <p:nvPr/>
            </p:nvSpPr>
            <p:spPr>
              <a:xfrm>
                <a:off x="9555326" y="2317466"/>
                <a:ext cx="743086" cy="763975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1267956E-8B58-4433-A628-567FE921DFCF}"/>
                  </a:ext>
                </a:extLst>
              </p:cNvPr>
              <p:cNvSpPr/>
              <p:nvPr/>
            </p:nvSpPr>
            <p:spPr>
              <a:xfrm>
                <a:off x="9696527" y="2405153"/>
                <a:ext cx="743086" cy="763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172A15BC-9491-46AA-973E-2B5B22E4E0E9}"/>
                  </a:ext>
                </a:extLst>
              </p:cNvPr>
              <p:cNvSpPr/>
              <p:nvPr/>
            </p:nvSpPr>
            <p:spPr>
              <a:xfrm>
                <a:off x="9867273" y="2484752"/>
                <a:ext cx="743086" cy="763975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89809E88-4BBB-4EA0-8D20-5194C345A236}"/>
                  </a:ext>
                </a:extLst>
              </p:cNvPr>
              <p:cNvSpPr/>
              <p:nvPr/>
            </p:nvSpPr>
            <p:spPr>
              <a:xfrm>
                <a:off x="9977440" y="2586826"/>
                <a:ext cx="743086" cy="763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id="{C0E064DB-E554-42C4-819F-276D7087CEA5}"/>
                  </a:ext>
                </a:extLst>
              </p:cNvPr>
              <p:cNvSpPr/>
              <p:nvPr/>
            </p:nvSpPr>
            <p:spPr>
              <a:xfrm>
                <a:off x="10105636" y="2690830"/>
                <a:ext cx="743086" cy="763975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B6D91E2C-B211-47F2-95C8-7C861A936B4C}"/>
                  </a:ext>
                </a:extLst>
              </p:cNvPr>
              <p:cNvSpPr/>
              <p:nvPr/>
            </p:nvSpPr>
            <p:spPr>
              <a:xfrm>
                <a:off x="10246836" y="2778517"/>
                <a:ext cx="743086" cy="763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E8E2922E-3F1E-481F-A96B-B11457B74354}"/>
                  </a:ext>
                </a:extLst>
              </p:cNvPr>
              <p:cNvSpPr/>
              <p:nvPr/>
            </p:nvSpPr>
            <p:spPr>
              <a:xfrm>
                <a:off x="10417582" y="2858116"/>
                <a:ext cx="743086" cy="763975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351" name="Rectangle 350">
                <a:extLst>
                  <a:ext uri="{FF2B5EF4-FFF2-40B4-BE49-F238E27FC236}">
                    <a16:creationId xmlns:a16="http://schemas.microsoft.com/office/drawing/2014/main" id="{94EC7BA7-9362-4A71-89EA-64C8A2919431}"/>
                  </a:ext>
                </a:extLst>
              </p:cNvPr>
              <p:cNvSpPr/>
              <p:nvPr/>
            </p:nvSpPr>
            <p:spPr>
              <a:xfrm>
                <a:off x="10550785" y="2924337"/>
                <a:ext cx="743086" cy="763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8A4FA7F8-B29C-4F4A-8FD3-AB9E8EC1DBA5}"/>
                  </a:ext>
                </a:extLst>
              </p:cNvPr>
              <p:cNvSpPr/>
              <p:nvPr/>
            </p:nvSpPr>
            <p:spPr>
              <a:xfrm>
                <a:off x="10678981" y="3028341"/>
                <a:ext cx="743086" cy="763975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4FBEEF44-317D-434D-9586-C7942E0C2E48}"/>
                  </a:ext>
                </a:extLst>
              </p:cNvPr>
              <p:cNvSpPr/>
              <p:nvPr/>
            </p:nvSpPr>
            <p:spPr>
              <a:xfrm>
                <a:off x="10820181" y="3116028"/>
                <a:ext cx="743086" cy="763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A66EE40A-9C05-4511-BB7F-E607B9E9E6EF}"/>
                  </a:ext>
                </a:extLst>
              </p:cNvPr>
              <p:cNvSpPr/>
              <p:nvPr/>
            </p:nvSpPr>
            <p:spPr>
              <a:xfrm>
                <a:off x="10990927" y="3195627"/>
                <a:ext cx="743086" cy="763975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15260F86-8E2D-4304-9239-ABAE069F32CE}"/>
                  </a:ext>
                </a:extLst>
              </p:cNvPr>
              <p:cNvSpPr/>
              <p:nvPr/>
            </p:nvSpPr>
            <p:spPr>
              <a:xfrm>
                <a:off x="11101095" y="3297701"/>
                <a:ext cx="743086" cy="763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356" name="Rectangle 355">
                <a:extLst>
                  <a:ext uri="{FF2B5EF4-FFF2-40B4-BE49-F238E27FC236}">
                    <a16:creationId xmlns:a16="http://schemas.microsoft.com/office/drawing/2014/main" id="{DE2BB18A-76E4-413B-8206-4A882D4361D6}"/>
                  </a:ext>
                </a:extLst>
              </p:cNvPr>
              <p:cNvSpPr/>
              <p:nvPr/>
            </p:nvSpPr>
            <p:spPr>
              <a:xfrm>
                <a:off x="11229290" y="3401705"/>
                <a:ext cx="743086" cy="763975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357" name="Rectangle 356">
                <a:extLst>
                  <a:ext uri="{FF2B5EF4-FFF2-40B4-BE49-F238E27FC236}">
                    <a16:creationId xmlns:a16="http://schemas.microsoft.com/office/drawing/2014/main" id="{DA401AB6-AA3E-4827-9921-A57991350AD8}"/>
                  </a:ext>
                </a:extLst>
              </p:cNvPr>
              <p:cNvSpPr/>
              <p:nvPr/>
            </p:nvSpPr>
            <p:spPr>
              <a:xfrm>
                <a:off x="11370491" y="3489392"/>
                <a:ext cx="743086" cy="763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9A88295C-844C-4309-8B8E-F23C89F58471}"/>
                  </a:ext>
                </a:extLst>
              </p:cNvPr>
              <p:cNvSpPr/>
              <p:nvPr/>
            </p:nvSpPr>
            <p:spPr>
              <a:xfrm>
                <a:off x="11541236" y="3568992"/>
                <a:ext cx="743086" cy="763975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</p:grpSp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AADA82EF-D6A0-4B76-98E3-E70F40D457AA}"/>
                </a:ext>
              </a:extLst>
            </p:cNvPr>
            <p:cNvGrpSpPr/>
            <p:nvPr/>
          </p:nvGrpSpPr>
          <p:grpSpPr>
            <a:xfrm>
              <a:off x="15341535" y="2758586"/>
              <a:ext cx="1758696" cy="1304626"/>
              <a:chOff x="9427131" y="2213462"/>
              <a:chExt cx="2857191" cy="2119505"/>
            </a:xfrm>
          </p:grpSpPr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D49F6F08-1731-4AC9-96DC-1E3C263F2A29}"/>
                  </a:ext>
                </a:extLst>
              </p:cNvPr>
              <p:cNvSpPr/>
              <p:nvPr/>
            </p:nvSpPr>
            <p:spPr>
              <a:xfrm>
                <a:off x="9427131" y="2213462"/>
                <a:ext cx="743086" cy="763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65B66D4F-4783-4D52-8498-F02D3B2B29B5}"/>
                  </a:ext>
                </a:extLst>
              </p:cNvPr>
              <p:cNvSpPr/>
              <p:nvPr/>
            </p:nvSpPr>
            <p:spPr>
              <a:xfrm>
                <a:off x="9555326" y="2317466"/>
                <a:ext cx="743086" cy="763975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362" name="Rectangle 361">
                <a:extLst>
                  <a:ext uri="{FF2B5EF4-FFF2-40B4-BE49-F238E27FC236}">
                    <a16:creationId xmlns:a16="http://schemas.microsoft.com/office/drawing/2014/main" id="{2065A42F-F059-4C0D-B55D-5A1903BC3524}"/>
                  </a:ext>
                </a:extLst>
              </p:cNvPr>
              <p:cNvSpPr/>
              <p:nvPr/>
            </p:nvSpPr>
            <p:spPr>
              <a:xfrm>
                <a:off x="9696527" y="2405153"/>
                <a:ext cx="743086" cy="763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AA24F753-2163-4CED-BFD1-314B50E47BE2}"/>
                  </a:ext>
                </a:extLst>
              </p:cNvPr>
              <p:cNvSpPr/>
              <p:nvPr/>
            </p:nvSpPr>
            <p:spPr>
              <a:xfrm>
                <a:off x="9867273" y="2484752"/>
                <a:ext cx="743086" cy="763975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364" name="Rectangle 363">
                <a:extLst>
                  <a:ext uri="{FF2B5EF4-FFF2-40B4-BE49-F238E27FC236}">
                    <a16:creationId xmlns:a16="http://schemas.microsoft.com/office/drawing/2014/main" id="{6CC0EAB6-B18D-41F3-B93B-E986DC4DD205}"/>
                  </a:ext>
                </a:extLst>
              </p:cNvPr>
              <p:cNvSpPr/>
              <p:nvPr/>
            </p:nvSpPr>
            <p:spPr>
              <a:xfrm>
                <a:off x="9977440" y="2586826"/>
                <a:ext cx="743086" cy="763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365" name="Rectangle 364">
                <a:extLst>
                  <a:ext uri="{FF2B5EF4-FFF2-40B4-BE49-F238E27FC236}">
                    <a16:creationId xmlns:a16="http://schemas.microsoft.com/office/drawing/2014/main" id="{8738A383-A7E9-4226-8B8C-9F7D56139CAF}"/>
                  </a:ext>
                </a:extLst>
              </p:cNvPr>
              <p:cNvSpPr/>
              <p:nvPr/>
            </p:nvSpPr>
            <p:spPr>
              <a:xfrm>
                <a:off x="10105636" y="2690830"/>
                <a:ext cx="743086" cy="763975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D9F6D644-928F-4726-9C5B-2A9DCF27DE41}"/>
                  </a:ext>
                </a:extLst>
              </p:cNvPr>
              <p:cNvSpPr/>
              <p:nvPr/>
            </p:nvSpPr>
            <p:spPr>
              <a:xfrm>
                <a:off x="10246836" y="2778517"/>
                <a:ext cx="743086" cy="763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03FC1FD3-2F02-4625-80B9-5B9A9E2B62D0}"/>
                  </a:ext>
                </a:extLst>
              </p:cNvPr>
              <p:cNvSpPr/>
              <p:nvPr/>
            </p:nvSpPr>
            <p:spPr>
              <a:xfrm>
                <a:off x="10417582" y="2858116"/>
                <a:ext cx="743086" cy="763975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800872D8-97D5-41A0-9E32-C6AF0FAEA689}"/>
                  </a:ext>
                </a:extLst>
              </p:cNvPr>
              <p:cNvSpPr/>
              <p:nvPr/>
            </p:nvSpPr>
            <p:spPr>
              <a:xfrm>
                <a:off x="10550785" y="2924337"/>
                <a:ext cx="743086" cy="763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369" name="Rectangle 368">
                <a:extLst>
                  <a:ext uri="{FF2B5EF4-FFF2-40B4-BE49-F238E27FC236}">
                    <a16:creationId xmlns:a16="http://schemas.microsoft.com/office/drawing/2014/main" id="{6C829CC8-1989-4A3F-B417-F3D0CA57C53A}"/>
                  </a:ext>
                </a:extLst>
              </p:cNvPr>
              <p:cNvSpPr/>
              <p:nvPr/>
            </p:nvSpPr>
            <p:spPr>
              <a:xfrm>
                <a:off x="10678981" y="3028341"/>
                <a:ext cx="743086" cy="763975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C8882446-D096-4733-BF1B-8B68E6696640}"/>
                  </a:ext>
                </a:extLst>
              </p:cNvPr>
              <p:cNvSpPr/>
              <p:nvPr/>
            </p:nvSpPr>
            <p:spPr>
              <a:xfrm>
                <a:off x="10820181" y="3116028"/>
                <a:ext cx="743086" cy="763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379A2962-1E63-4F4B-9BDB-C774E0B71BA8}"/>
                  </a:ext>
                </a:extLst>
              </p:cNvPr>
              <p:cNvSpPr/>
              <p:nvPr/>
            </p:nvSpPr>
            <p:spPr>
              <a:xfrm>
                <a:off x="10990927" y="3195627"/>
                <a:ext cx="743086" cy="763975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372" name="Rectangle 371">
                <a:extLst>
                  <a:ext uri="{FF2B5EF4-FFF2-40B4-BE49-F238E27FC236}">
                    <a16:creationId xmlns:a16="http://schemas.microsoft.com/office/drawing/2014/main" id="{79D74990-0101-4929-B545-68E6E229E6C5}"/>
                  </a:ext>
                </a:extLst>
              </p:cNvPr>
              <p:cNvSpPr/>
              <p:nvPr/>
            </p:nvSpPr>
            <p:spPr>
              <a:xfrm>
                <a:off x="11101095" y="3297701"/>
                <a:ext cx="743086" cy="763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373" name="Rectangle 372">
                <a:extLst>
                  <a:ext uri="{FF2B5EF4-FFF2-40B4-BE49-F238E27FC236}">
                    <a16:creationId xmlns:a16="http://schemas.microsoft.com/office/drawing/2014/main" id="{5B24257A-A4A1-43DA-B1A1-6C312A82DC7E}"/>
                  </a:ext>
                </a:extLst>
              </p:cNvPr>
              <p:cNvSpPr/>
              <p:nvPr/>
            </p:nvSpPr>
            <p:spPr>
              <a:xfrm>
                <a:off x="11229290" y="3401705"/>
                <a:ext cx="743086" cy="763975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1CBB6128-9BDD-4772-8D97-F7A9859B8992}"/>
                  </a:ext>
                </a:extLst>
              </p:cNvPr>
              <p:cNvSpPr/>
              <p:nvPr/>
            </p:nvSpPr>
            <p:spPr>
              <a:xfrm>
                <a:off x="11370491" y="3489392"/>
                <a:ext cx="743086" cy="763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0D10B52A-6F8E-4FE1-9C5A-F021B42208CE}"/>
                  </a:ext>
                </a:extLst>
              </p:cNvPr>
              <p:cNvSpPr/>
              <p:nvPr/>
            </p:nvSpPr>
            <p:spPr>
              <a:xfrm>
                <a:off x="11541236" y="3568992"/>
                <a:ext cx="743086" cy="763975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</p:grpSp>
      </p:grp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3EBD4A8E-9436-4D39-BA65-58BE7BBFC514}"/>
              </a:ext>
            </a:extLst>
          </p:cNvPr>
          <p:cNvCxnSpPr>
            <a:cxnSpLocks/>
            <a:stCxn id="379" idx="2"/>
            <a:endCxn id="378" idx="2"/>
          </p:cNvCxnSpPr>
          <p:nvPr/>
        </p:nvCxnSpPr>
        <p:spPr>
          <a:xfrm>
            <a:off x="26222302" y="5361708"/>
            <a:ext cx="2754467" cy="629434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4E78EF31-F55A-4653-AEEB-7BA813426DF8}"/>
              </a:ext>
            </a:extLst>
          </p:cNvPr>
          <p:cNvCxnSpPr>
            <a:cxnSpLocks/>
            <a:stCxn id="379" idx="0"/>
            <a:endCxn id="378" idx="0"/>
          </p:cNvCxnSpPr>
          <p:nvPr/>
        </p:nvCxnSpPr>
        <p:spPr>
          <a:xfrm>
            <a:off x="26222302" y="5233599"/>
            <a:ext cx="2754467" cy="625039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Rectangle 377">
            <a:extLst>
              <a:ext uri="{FF2B5EF4-FFF2-40B4-BE49-F238E27FC236}">
                <a16:creationId xmlns:a16="http://schemas.microsoft.com/office/drawing/2014/main" id="{6C00C0C2-2E1E-4389-B60E-9950B00A4B06}"/>
              </a:ext>
            </a:extLst>
          </p:cNvPr>
          <p:cNvSpPr/>
          <p:nvPr/>
        </p:nvSpPr>
        <p:spPr>
          <a:xfrm>
            <a:off x="28903464" y="5858638"/>
            <a:ext cx="146609" cy="1325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C5E6D5E9-9A37-4585-8B8D-6E8832FDC093}"/>
              </a:ext>
            </a:extLst>
          </p:cNvPr>
          <p:cNvSpPr/>
          <p:nvPr/>
        </p:nvSpPr>
        <p:spPr>
          <a:xfrm>
            <a:off x="26151429" y="5233598"/>
            <a:ext cx="141746" cy="128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C2FD18E1-F9C6-4DC4-B4CD-4BABAD6DB837}"/>
              </a:ext>
            </a:extLst>
          </p:cNvPr>
          <p:cNvCxnSpPr>
            <a:cxnSpLocks/>
            <a:stCxn id="385" idx="2"/>
            <a:endCxn id="384" idx="2"/>
          </p:cNvCxnSpPr>
          <p:nvPr/>
        </p:nvCxnSpPr>
        <p:spPr>
          <a:xfrm flipV="1">
            <a:off x="29146987" y="5625482"/>
            <a:ext cx="1922589" cy="141208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CF08FF7E-6187-4FDF-86EF-29F6E5BB8F17}"/>
              </a:ext>
            </a:extLst>
          </p:cNvPr>
          <p:cNvCxnSpPr>
            <a:cxnSpLocks/>
            <a:stCxn id="385" idx="0"/>
            <a:endCxn id="384" idx="0"/>
          </p:cNvCxnSpPr>
          <p:nvPr/>
        </p:nvCxnSpPr>
        <p:spPr>
          <a:xfrm flipV="1">
            <a:off x="29146987" y="5524508"/>
            <a:ext cx="1922589" cy="87862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Rectangle 383">
            <a:extLst>
              <a:ext uri="{FF2B5EF4-FFF2-40B4-BE49-F238E27FC236}">
                <a16:creationId xmlns:a16="http://schemas.microsoft.com/office/drawing/2014/main" id="{F417B3C8-A4C2-4347-ABB1-B2069C1192E2}"/>
              </a:ext>
            </a:extLst>
          </p:cNvPr>
          <p:cNvSpPr/>
          <p:nvPr/>
        </p:nvSpPr>
        <p:spPr>
          <a:xfrm>
            <a:off x="31013715" y="5524508"/>
            <a:ext cx="111722" cy="1009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F618CF8F-CDEE-4A34-80E8-DBADDEB6DDCA}"/>
              </a:ext>
            </a:extLst>
          </p:cNvPr>
          <p:cNvSpPr/>
          <p:nvPr/>
        </p:nvSpPr>
        <p:spPr>
          <a:xfrm>
            <a:off x="29061614" y="5612370"/>
            <a:ext cx="170746" cy="1543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0B6285A8-D5FD-479D-A89C-C69DE83FD022}"/>
              </a:ext>
            </a:extLst>
          </p:cNvPr>
          <p:cNvCxnSpPr>
            <a:cxnSpLocks/>
            <a:stCxn id="454" idx="0"/>
            <a:endCxn id="326" idx="0"/>
          </p:cNvCxnSpPr>
          <p:nvPr/>
        </p:nvCxnSpPr>
        <p:spPr>
          <a:xfrm>
            <a:off x="17806909" y="5237839"/>
            <a:ext cx="3105357" cy="318292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0B6B938B-755D-4085-ADA0-C63686B8F563}"/>
              </a:ext>
            </a:extLst>
          </p:cNvPr>
          <p:cNvCxnSpPr>
            <a:cxnSpLocks/>
            <a:endCxn id="326" idx="2"/>
          </p:cNvCxnSpPr>
          <p:nvPr/>
        </p:nvCxnSpPr>
        <p:spPr>
          <a:xfrm>
            <a:off x="17768070" y="5373754"/>
            <a:ext cx="3144194" cy="329126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F0B76DC1-569E-4DD9-9590-2DED24316EC9}"/>
              </a:ext>
            </a:extLst>
          </p:cNvPr>
          <p:cNvGrpSpPr/>
          <p:nvPr/>
        </p:nvGrpSpPr>
        <p:grpSpPr>
          <a:xfrm>
            <a:off x="13486700" y="4104773"/>
            <a:ext cx="2587878" cy="2013956"/>
            <a:chOff x="10175175" y="2133891"/>
            <a:chExt cx="2587878" cy="2013956"/>
          </a:xfrm>
        </p:grpSpPr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32573C47-CEF7-4BBF-8C93-A8501802F93D}"/>
                </a:ext>
              </a:extLst>
            </p:cNvPr>
            <p:cNvGrpSpPr/>
            <p:nvPr/>
          </p:nvGrpSpPr>
          <p:grpSpPr>
            <a:xfrm>
              <a:off x="10175175" y="2133891"/>
              <a:ext cx="1960437" cy="1593002"/>
              <a:chOff x="7491791" y="2278370"/>
              <a:chExt cx="1733537" cy="1408629"/>
            </a:xfrm>
          </p:grpSpPr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46CEA45-F528-4DDF-B197-F49A8BD5B8F9}"/>
                  </a:ext>
                </a:extLst>
              </p:cNvPr>
              <p:cNvSpPr/>
              <p:nvPr/>
            </p:nvSpPr>
            <p:spPr>
              <a:xfrm>
                <a:off x="7491791" y="2278370"/>
                <a:ext cx="743086" cy="763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F6C3A3DA-EF25-4295-9445-393A26D820E2}"/>
                  </a:ext>
                </a:extLst>
              </p:cNvPr>
              <p:cNvSpPr/>
              <p:nvPr/>
            </p:nvSpPr>
            <p:spPr>
              <a:xfrm>
                <a:off x="7619987" y="2382374"/>
                <a:ext cx="743086" cy="763975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4673C130-E43A-4277-B164-53ACF20EDAC7}"/>
                  </a:ext>
                </a:extLst>
              </p:cNvPr>
              <p:cNvSpPr/>
              <p:nvPr/>
            </p:nvSpPr>
            <p:spPr>
              <a:xfrm>
                <a:off x="7761187" y="2470061"/>
                <a:ext cx="743086" cy="763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42DD9707-14AB-46B4-9385-CF4106174C0D}"/>
                  </a:ext>
                </a:extLst>
              </p:cNvPr>
              <p:cNvSpPr/>
              <p:nvPr/>
            </p:nvSpPr>
            <p:spPr>
              <a:xfrm>
                <a:off x="7931933" y="2549660"/>
                <a:ext cx="743086" cy="763975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F01AAEC9-3FED-49E0-94A2-5142FCADA836}"/>
                  </a:ext>
                </a:extLst>
              </p:cNvPr>
              <p:cNvSpPr/>
              <p:nvPr/>
            </p:nvSpPr>
            <p:spPr>
              <a:xfrm>
                <a:off x="8042101" y="2651734"/>
                <a:ext cx="743086" cy="763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AA2FCCA4-9FFC-451F-8694-760C9AA35F61}"/>
                  </a:ext>
                </a:extLst>
              </p:cNvPr>
              <p:cNvSpPr/>
              <p:nvPr/>
            </p:nvSpPr>
            <p:spPr>
              <a:xfrm>
                <a:off x="8170296" y="2755738"/>
                <a:ext cx="743086" cy="763975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7812BD68-8E16-4ECA-8386-0F12F96D4ADD}"/>
                  </a:ext>
                </a:extLst>
              </p:cNvPr>
              <p:cNvSpPr/>
              <p:nvPr/>
            </p:nvSpPr>
            <p:spPr>
              <a:xfrm>
                <a:off x="8311497" y="2843425"/>
                <a:ext cx="743086" cy="763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53BC5909-EA47-475E-9A03-89C991C7439E}"/>
                  </a:ext>
                </a:extLst>
              </p:cNvPr>
              <p:cNvSpPr/>
              <p:nvPr/>
            </p:nvSpPr>
            <p:spPr>
              <a:xfrm>
                <a:off x="8482242" y="2923024"/>
                <a:ext cx="743086" cy="763975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</p:grpSp>
        <p:grpSp>
          <p:nvGrpSpPr>
            <p:cNvPr id="402" name="Group 401">
              <a:extLst>
                <a:ext uri="{FF2B5EF4-FFF2-40B4-BE49-F238E27FC236}">
                  <a16:creationId xmlns:a16="http://schemas.microsoft.com/office/drawing/2014/main" id="{5253F708-2108-48BD-B8A3-C0F5F3BF9CCE}"/>
                </a:ext>
              </a:extLst>
            </p:cNvPr>
            <p:cNvGrpSpPr/>
            <p:nvPr/>
          </p:nvGrpSpPr>
          <p:grpSpPr>
            <a:xfrm>
              <a:off x="10802616" y="2554845"/>
              <a:ext cx="1960437" cy="1593002"/>
              <a:chOff x="7491791" y="2278370"/>
              <a:chExt cx="1733537" cy="1408629"/>
            </a:xfrm>
          </p:grpSpPr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223B5A69-E1B9-4C1F-88E1-43B40B969464}"/>
                  </a:ext>
                </a:extLst>
              </p:cNvPr>
              <p:cNvSpPr/>
              <p:nvPr/>
            </p:nvSpPr>
            <p:spPr>
              <a:xfrm>
                <a:off x="7491791" y="2278370"/>
                <a:ext cx="743086" cy="763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7D0C7C69-1905-4FF7-99A8-0BB08815A8A6}"/>
                  </a:ext>
                </a:extLst>
              </p:cNvPr>
              <p:cNvSpPr/>
              <p:nvPr/>
            </p:nvSpPr>
            <p:spPr>
              <a:xfrm>
                <a:off x="7619987" y="2382374"/>
                <a:ext cx="743086" cy="763975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25356799-06D1-4714-AFEE-F46CD6ECF7A9}"/>
                  </a:ext>
                </a:extLst>
              </p:cNvPr>
              <p:cNvSpPr/>
              <p:nvPr/>
            </p:nvSpPr>
            <p:spPr>
              <a:xfrm>
                <a:off x="7761187" y="2470061"/>
                <a:ext cx="743086" cy="763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C5F70C6C-E9B8-42A7-A340-6E6D06034919}"/>
                  </a:ext>
                </a:extLst>
              </p:cNvPr>
              <p:cNvSpPr/>
              <p:nvPr/>
            </p:nvSpPr>
            <p:spPr>
              <a:xfrm>
                <a:off x="7931933" y="2549660"/>
                <a:ext cx="743086" cy="763975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AB1F697E-60F7-479E-AE9C-1F9D91B84A9D}"/>
                  </a:ext>
                </a:extLst>
              </p:cNvPr>
              <p:cNvSpPr/>
              <p:nvPr/>
            </p:nvSpPr>
            <p:spPr>
              <a:xfrm>
                <a:off x="8042101" y="2651734"/>
                <a:ext cx="743086" cy="763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D4CECC02-C851-4EE1-A244-1E4F5967C857}"/>
                  </a:ext>
                </a:extLst>
              </p:cNvPr>
              <p:cNvSpPr/>
              <p:nvPr/>
            </p:nvSpPr>
            <p:spPr>
              <a:xfrm>
                <a:off x="8170296" y="2755738"/>
                <a:ext cx="743086" cy="763975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A047032F-5DF0-4359-9D36-700A87516C9B}"/>
                  </a:ext>
                </a:extLst>
              </p:cNvPr>
              <p:cNvSpPr/>
              <p:nvPr/>
            </p:nvSpPr>
            <p:spPr>
              <a:xfrm>
                <a:off x="8311497" y="2843425"/>
                <a:ext cx="743086" cy="763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748BAD6B-2A26-46B4-8153-6E38E3236AD6}"/>
                  </a:ext>
                </a:extLst>
              </p:cNvPr>
              <p:cNvSpPr/>
              <p:nvPr/>
            </p:nvSpPr>
            <p:spPr>
              <a:xfrm>
                <a:off x="8482242" y="2923024"/>
                <a:ext cx="743086" cy="763975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</p:grpSp>
      </p:grpSp>
      <p:sp>
        <p:nvSpPr>
          <p:cNvPr id="411" name="Rectangle 410">
            <a:extLst>
              <a:ext uri="{FF2B5EF4-FFF2-40B4-BE49-F238E27FC236}">
                <a16:creationId xmlns:a16="http://schemas.microsoft.com/office/drawing/2014/main" id="{9B49C5C1-171B-4759-AFCC-B0685D4BF9F1}"/>
              </a:ext>
            </a:extLst>
          </p:cNvPr>
          <p:cNvSpPr/>
          <p:nvPr/>
        </p:nvSpPr>
        <p:spPr>
          <a:xfrm>
            <a:off x="13283238" y="2900704"/>
            <a:ext cx="4851452" cy="412893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11"/>
          </a:p>
        </p:txBody>
      </p: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EF7554AB-E94C-40AC-BE15-56CF20305B8F}"/>
              </a:ext>
            </a:extLst>
          </p:cNvPr>
          <p:cNvGrpSpPr/>
          <p:nvPr/>
        </p:nvGrpSpPr>
        <p:grpSpPr>
          <a:xfrm>
            <a:off x="15794043" y="4214640"/>
            <a:ext cx="2226972" cy="1733090"/>
            <a:chOff x="10175175" y="2133891"/>
            <a:chExt cx="2587878" cy="2013956"/>
          </a:xfrm>
        </p:grpSpPr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77D0878D-6C98-4F4D-BA29-3F5C4B2057C8}"/>
                </a:ext>
              </a:extLst>
            </p:cNvPr>
            <p:cNvGrpSpPr/>
            <p:nvPr/>
          </p:nvGrpSpPr>
          <p:grpSpPr>
            <a:xfrm>
              <a:off x="10175175" y="2133891"/>
              <a:ext cx="1960437" cy="1593002"/>
              <a:chOff x="7491791" y="2278370"/>
              <a:chExt cx="1733537" cy="1408629"/>
            </a:xfrm>
          </p:grpSpPr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33EC781C-4419-4A13-A4DC-3D7908DEC00D}"/>
                  </a:ext>
                </a:extLst>
              </p:cNvPr>
              <p:cNvSpPr/>
              <p:nvPr/>
            </p:nvSpPr>
            <p:spPr>
              <a:xfrm>
                <a:off x="7491791" y="2278370"/>
                <a:ext cx="743086" cy="763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B248644A-B944-46B6-9DF0-7E1AAC558C8D}"/>
                  </a:ext>
                </a:extLst>
              </p:cNvPr>
              <p:cNvSpPr/>
              <p:nvPr/>
            </p:nvSpPr>
            <p:spPr>
              <a:xfrm>
                <a:off x="7619987" y="2382374"/>
                <a:ext cx="743086" cy="763975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8F2B1402-139B-4258-A6D5-6B5BEF9EF6F3}"/>
                  </a:ext>
                </a:extLst>
              </p:cNvPr>
              <p:cNvSpPr/>
              <p:nvPr/>
            </p:nvSpPr>
            <p:spPr>
              <a:xfrm>
                <a:off x="7761187" y="2470061"/>
                <a:ext cx="743086" cy="763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BD6B13E8-6717-4318-89B7-5C21FA57DF9D}"/>
                  </a:ext>
                </a:extLst>
              </p:cNvPr>
              <p:cNvSpPr/>
              <p:nvPr/>
            </p:nvSpPr>
            <p:spPr>
              <a:xfrm>
                <a:off x="7931933" y="2549660"/>
                <a:ext cx="743086" cy="763975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C6183D92-AEEC-4229-BCFD-E09342553EE6}"/>
                  </a:ext>
                </a:extLst>
              </p:cNvPr>
              <p:cNvSpPr/>
              <p:nvPr/>
            </p:nvSpPr>
            <p:spPr>
              <a:xfrm>
                <a:off x="8042101" y="2651734"/>
                <a:ext cx="743086" cy="763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6E80860F-BEC3-4EC3-8F59-6BACDF159401}"/>
                  </a:ext>
                </a:extLst>
              </p:cNvPr>
              <p:cNvSpPr/>
              <p:nvPr/>
            </p:nvSpPr>
            <p:spPr>
              <a:xfrm>
                <a:off x="8170296" y="2755738"/>
                <a:ext cx="743086" cy="763975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DABFA97C-E198-4B8E-9116-78AA900C9D3A}"/>
                  </a:ext>
                </a:extLst>
              </p:cNvPr>
              <p:cNvSpPr/>
              <p:nvPr/>
            </p:nvSpPr>
            <p:spPr>
              <a:xfrm>
                <a:off x="8311497" y="2843425"/>
                <a:ext cx="743086" cy="763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FB588086-7E3D-4D21-AF69-520F7121112D}"/>
                  </a:ext>
                </a:extLst>
              </p:cNvPr>
              <p:cNvSpPr/>
              <p:nvPr/>
            </p:nvSpPr>
            <p:spPr>
              <a:xfrm>
                <a:off x="8482242" y="2923024"/>
                <a:ext cx="743086" cy="763975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</p:grp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654C5B5C-6C2F-4564-887F-EF9A7326F586}"/>
                </a:ext>
              </a:extLst>
            </p:cNvPr>
            <p:cNvGrpSpPr/>
            <p:nvPr/>
          </p:nvGrpSpPr>
          <p:grpSpPr>
            <a:xfrm>
              <a:off x="10802616" y="2554845"/>
              <a:ext cx="1960437" cy="1593002"/>
              <a:chOff x="7491791" y="2278370"/>
              <a:chExt cx="1733537" cy="1408629"/>
            </a:xfrm>
          </p:grpSpPr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B3C4E782-7658-470A-86AF-DDB8C299BAC8}"/>
                  </a:ext>
                </a:extLst>
              </p:cNvPr>
              <p:cNvSpPr/>
              <p:nvPr/>
            </p:nvSpPr>
            <p:spPr>
              <a:xfrm>
                <a:off x="7491791" y="2278370"/>
                <a:ext cx="743086" cy="763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D50BDD05-55E4-49B1-9002-7E56FEB38460}"/>
                  </a:ext>
                </a:extLst>
              </p:cNvPr>
              <p:cNvSpPr/>
              <p:nvPr/>
            </p:nvSpPr>
            <p:spPr>
              <a:xfrm>
                <a:off x="7619987" y="2382374"/>
                <a:ext cx="743086" cy="763975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1BEB7A41-C48C-486A-B583-056DF19B7644}"/>
                  </a:ext>
                </a:extLst>
              </p:cNvPr>
              <p:cNvSpPr/>
              <p:nvPr/>
            </p:nvSpPr>
            <p:spPr>
              <a:xfrm>
                <a:off x="7761187" y="2470061"/>
                <a:ext cx="743086" cy="763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99F230AC-3549-4ECC-AB3B-04D9379E20E6}"/>
                  </a:ext>
                </a:extLst>
              </p:cNvPr>
              <p:cNvSpPr/>
              <p:nvPr/>
            </p:nvSpPr>
            <p:spPr>
              <a:xfrm>
                <a:off x="7931933" y="2549660"/>
                <a:ext cx="743086" cy="763975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28B10747-C8B4-4F34-B377-47B03FB587E1}"/>
                  </a:ext>
                </a:extLst>
              </p:cNvPr>
              <p:cNvSpPr/>
              <p:nvPr/>
            </p:nvSpPr>
            <p:spPr>
              <a:xfrm>
                <a:off x="8042101" y="2651734"/>
                <a:ext cx="743086" cy="763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F95762BB-4ABC-4B23-926F-60785D87FABF}"/>
                  </a:ext>
                </a:extLst>
              </p:cNvPr>
              <p:cNvSpPr/>
              <p:nvPr/>
            </p:nvSpPr>
            <p:spPr>
              <a:xfrm>
                <a:off x="8170296" y="2755738"/>
                <a:ext cx="743086" cy="763975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04D96325-EBB0-4B06-A0F0-3924241D4072}"/>
                  </a:ext>
                </a:extLst>
              </p:cNvPr>
              <p:cNvSpPr/>
              <p:nvPr/>
            </p:nvSpPr>
            <p:spPr>
              <a:xfrm>
                <a:off x="8311497" y="2843425"/>
                <a:ext cx="743086" cy="763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CA63650D-7F05-489F-8A82-940B0650155C}"/>
                  </a:ext>
                </a:extLst>
              </p:cNvPr>
              <p:cNvSpPr/>
              <p:nvPr/>
            </p:nvSpPr>
            <p:spPr>
              <a:xfrm>
                <a:off x="8482242" y="2923024"/>
                <a:ext cx="743086" cy="763975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11"/>
              </a:p>
            </p:txBody>
          </p:sp>
        </p:grpSp>
      </p:grpSp>
      <p:sp>
        <p:nvSpPr>
          <p:cNvPr id="434" name="Rectangle 433">
            <a:extLst>
              <a:ext uri="{FF2B5EF4-FFF2-40B4-BE49-F238E27FC236}">
                <a16:creationId xmlns:a16="http://schemas.microsoft.com/office/drawing/2014/main" id="{E6A583F1-C59D-462F-886A-74950757FAAC}"/>
              </a:ext>
            </a:extLst>
          </p:cNvPr>
          <p:cNvSpPr/>
          <p:nvPr/>
        </p:nvSpPr>
        <p:spPr>
          <a:xfrm>
            <a:off x="15381618" y="5322338"/>
            <a:ext cx="236868" cy="21408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6A4CD620-7903-4067-8167-9B59C4E557C2}"/>
              </a:ext>
            </a:extLst>
          </p:cNvPr>
          <p:cNvCxnSpPr>
            <a:cxnSpLocks/>
            <a:endCxn id="434" idx="2"/>
          </p:cNvCxnSpPr>
          <p:nvPr/>
        </p:nvCxnSpPr>
        <p:spPr>
          <a:xfrm>
            <a:off x="12520609" y="5219449"/>
            <a:ext cx="2979442" cy="316971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987E1063-386B-42D8-B1F1-FAC770E9275C}"/>
              </a:ext>
            </a:extLst>
          </p:cNvPr>
          <p:cNvCxnSpPr>
            <a:cxnSpLocks/>
            <a:endCxn id="434" idx="0"/>
          </p:cNvCxnSpPr>
          <p:nvPr/>
        </p:nvCxnSpPr>
        <p:spPr>
          <a:xfrm>
            <a:off x="12570777" y="5010741"/>
            <a:ext cx="2929274" cy="311596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34AFA0D2-E725-4457-BC59-7B0AE5314B5D}"/>
              </a:ext>
            </a:extLst>
          </p:cNvPr>
          <p:cNvCxnSpPr>
            <a:cxnSpLocks/>
            <a:stCxn id="445" idx="2"/>
            <a:endCxn id="442" idx="2"/>
          </p:cNvCxnSpPr>
          <p:nvPr/>
        </p:nvCxnSpPr>
        <p:spPr>
          <a:xfrm flipV="1">
            <a:off x="15830821" y="5875135"/>
            <a:ext cx="1644419" cy="63413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AB9A0E1F-173F-4CF9-AE3B-2F4EAF91515D}"/>
              </a:ext>
            </a:extLst>
          </p:cNvPr>
          <p:cNvCxnSpPr>
            <a:cxnSpLocks/>
            <a:endCxn id="442" idx="0"/>
          </p:cNvCxnSpPr>
          <p:nvPr/>
        </p:nvCxnSpPr>
        <p:spPr>
          <a:xfrm flipV="1">
            <a:off x="15833594" y="5722147"/>
            <a:ext cx="1641644" cy="6494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Rectangle 441">
            <a:extLst>
              <a:ext uri="{FF2B5EF4-FFF2-40B4-BE49-F238E27FC236}">
                <a16:creationId xmlns:a16="http://schemas.microsoft.com/office/drawing/2014/main" id="{19326A02-C274-41B1-980B-5B94BB04D4AA}"/>
              </a:ext>
            </a:extLst>
          </p:cNvPr>
          <p:cNvSpPr/>
          <p:nvPr/>
        </p:nvSpPr>
        <p:spPr>
          <a:xfrm>
            <a:off x="17390602" y="5722147"/>
            <a:ext cx="169272" cy="1529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4E287E33-F12C-490F-BDB6-379515A0C78E}"/>
              </a:ext>
            </a:extLst>
          </p:cNvPr>
          <p:cNvSpPr/>
          <p:nvPr/>
        </p:nvSpPr>
        <p:spPr>
          <a:xfrm>
            <a:off x="15711101" y="5722148"/>
            <a:ext cx="239435" cy="2164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B977B34D-C55F-46C3-87D6-5E9B18896AEC}"/>
              </a:ext>
            </a:extLst>
          </p:cNvPr>
          <p:cNvSpPr/>
          <p:nvPr/>
        </p:nvSpPr>
        <p:spPr>
          <a:xfrm>
            <a:off x="9456930" y="4809367"/>
            <a:ext cx="305676" cy="276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123A2A7F-F3C5-4718-98EA-A60F42EEAD23}"/>
              </a:ext>
            </a:extLst>
          </p:cNvPr>
          <p:cNvSpPr/>
          <p:nvPr/>
        </p:nvSpPr>
        <p:spPr>
          <a:xfrm>
            <a:off x="17725723" y="5237840"/>
            <a:ext cx="162368" cy="1467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771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hijoh\AppData\Local\Microsoft\Windows\INetCache\Content.MSO\2CA07674.tmp">
            <a:extLst>
              <a:ext uri="{FF2B5EF4-FFF2-40B4-BE49-F238E27FC236}">
                <a16:creationId xmlns:a16="http://schemas.microsoft.com/office/drawing/2014/main" id="{F8F68924-5EFC-4BB6-AC09-2DE549C981E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92" y="4381823"/>
            <a:ext cx="1663818" cy="1621203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Cube 40">
            <a:extLst>
              <a:ext uri="{FF2B5EF4-FFF2-40B4-BE49-F238E27FC236}">
                <a16:creationId xmlns:a16="http://schemas.microsoft.com/office/drawing/2014/main" id="{BA81A237-B9EF-46AF-9DD5-3A2060673E79}"/>
              </a:ext>
            </a:extLst>
          </p:cNvPr>
          <p:cNvSpPr/>
          <p:nvPr/>
        </p:nvSpPr>
        <p:spPr>
          <a:xfrm>
            <a:off x="3077384" y="3294766"/>
            <a:ext cx="1000453" cy="3594220"/>
          </a:xfrm>
          <a:prstGeom prst="cub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605C451-06F8-4139-BA5D-0180F235C38D}"/>
              </a:ext>
            </a:extLst>
          </p:cNvPr>
          <p:cNvGrpSpPr/>
          <p:nvPr/>
        </p:nvGrpSpPr>
        <p:grpSpPr>
          <a:xfrm>
            <a:off x="3756852" y="4457220"/>
            <a:ext cx="1770036" cy="2104133"/>
            <a:chOff x="2848702" y="1384300"/>
            <a:chExt cx="4538798" cy="393050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D881C94-8E05-40A2-ADE4-F54237D7EFB2}"/>
                </a:ext>
              </a:extLst>
            </p:cNvPr>
            <p:cNvGrpSpPr/>
            <p:nvPr/>
          </p:nvGrpSpPr>
          <p:grpSpPr>
            <a:xfrm>
              <a:off x="3835400" y="1384300"/>
              <a:ext cx="2565400" cy="2044700"/>
              <a:chOff x="3835400" y="1384300"/>
              <a:chExt cx="2565400" cy="2044700"/>
            </a:xfrm>
          </p:grpSpPr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E3E5365A-7E22-4515-BEF2-4CD4606D56BF}"/>
                  </a:ext>
                </a:extLst>
              </p:cNvPr>
              <p:cNvCxnSpPr/>
              <p:nvPr/>
            </p:nvCxnSpPr>
            <p:spPr>
              <a:xfrm>
                <a:off x="3835400" y="2997200"/>
                <a:ext cx="256540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47F2B267-D93A-4E9B-8D8B-B6735FC2C7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18100" y="1384300"/>
                <a:ext cx="0" cy="204470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6D833E9-3F9C-4434-9042-4F4B97C5A0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7500" y="2997200"/>
                <a:ext cx="990600" cy="0"/>
              </a:xfrm>
              <a:prstGeom prst="line">
                <a:avLst/>
              </a:prstGeom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3997FA31-D3A7-443B-8043-BA1D3BA0CD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18100" y="1993900"/>
                <a:ext cx="990600" cy="1003300"/>
              </a:xfrm>
              <a:prstGeom prst="line">
                <a:avLst/>
              </a:prstGeom>
              <a:ln w="76200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60BF649-7590-4633-ACB5-12D2F2C41450}"/>
                </a:ext>
              </a:extLst>
            </p:cNvPr>
            <p:cNvSpPr txBox="1"/>
            <p:nvPr/>
          </p:nvSpPr>
          <p:spPr>
            <a:xfrm>
              <a:off x="2848702" y="3606800"/>
              <a:ext cx="4538798" cy="1708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b="1" dirty="0"/>
                <a:t>RELU</a:t>
              </a:r>
            </a:p>
            <a:p>
              <a:pPr algn="ctr"/>
              <a:r>
                <a:rPr lang="en-CA" b="1" dirty="0"/>
                <a:t>(2 x 2 pool)</a:t>
              </a:r>
              <a:endParaRPr lang="en-US" b="1" dirty="0"/>
            </a:p>
          </p:txBody>
        </p:sp>
      </p:grpSp>
      <p:sp>
        <p:nvSpPr>
          <p:cNvPr id="83" name="Cube 82">
            <a:extLst>
              <a:ext uri="{FF2B5EF4-FFF2-40B4-BE49-F238E27FC236}">
                <a16:creationId xmlns:a16="http://schemas.microsoft.com/office/drawing/2014/main" id="{615ABBFA-EA3F-4D00-971E-A9BD2B2C0FCD}"/>
              </a:ext>
            </a:extLst>
          </p:cNvPr>
          <p:cNvSpPr/>
          <p:nvPr/>
        </p:nvSpPr>
        <p:spPr>
          <a:xfrm>
            <a:off x="5170343" y="3294766"/>
            <a:ext cx="1000453" cy="359422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D685047-F432-489E-98B2-425ED5D3DD3B}"/>
              </a:ext>
            </a:extLst>
          </p:cNvPr>
          <p:cNvGrpSpPr/>
          <p:nvPr/>
        </p:nvGrpSpPr>
        <p:grpSpPr>
          <a:xfrm>
            <a:off x="5849812" y="4457220"/>
            <a:ext cx="1770036" cy="2104133"/>
            <a:chOff x="2848702" y="1384300"/>
            <a:chExt cx="4538798" cy="3930504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8C2A2EEB-F85F-4843-86CC-91FC31E25E90}"/>
                </a:ext>
              </a:extLst>
            </p:cNvPr>
            <p:cNvGrpSpPr/>
            <p:nvPr/>
          </p:nvGrpSpPr>
          <p:grpSpPr>
            <a:xfrm>
              <a:off x="3835400" y="1384300"/>
              <a:ext cx="2565400" cy="2044700"/>
              <a:chOff x="3835400" y="1384300"/>
              <a:chExt cx="2565400" cy="2044700"/>
            </a:xfrm>
          </p:grpSpPr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26E3FE4C-0517-4064-A676-3A85E57A2A1A}"/>
                  </a:ext>
                </a:extLst>
              </p:cNvPr>
              <p:cNvCxnSpPr/>
              <p:nvPr/>
            </p:nvCxnSpPr>
            <p:spPr>
              <a:xfrm>
                <a:off x="3835400" y="2997200"/>
                <a:ext cx="256540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65961C54-C5F4-4000-A248-C04A2BE133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18100" y="1384300"/>
                <a:ext cx="0" cy="204470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E1C0644-10F2-418F-80F6-644EAE83C2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7500" y="2997200"/>
                <a:ext cx="990600" cy="0"/>
              </a:xfrm>
              <a:prstGeom prst="line">
                <a:avLst/>
              </a:prstGeom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F412AC98-8B8D-4D43-A387-13C8177145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18100" y="1993900"/>
                <a:ext cx="990600" cy="1003300"/>
              </a:xfrm>
              <a:prstGeom prst="line">
                <a:avLst/>
              </a:prstGeom>
              <a:ln w="76200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59E3231-1371-43D7-8774-D1D1E6DA8725}"/>
                </a:ext>
              </a:extLst>
            </p:cNvPr>
            <p:cNvSpPr txBox="1"/>
            <p:nvPr/>
          </p:nvSpPr>
          <p:spPr>
            <a:xfrm>
              <a:off x="2848702" y="3606800"/>
              <a:ext cx="4538798" cy="1708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b="1" dirty="0"/>
                <a:t>RELU</a:t>
              </a:r>
            </a:p>
            <a:p>
              <a:pPr algn="ctr"/>
              <a:r>
                <a:rPr lang="en-CA" b="1" dirty="0"/>
                <a:t>(2 x 2 pool)</a:t>
              </a:r>
              <a:endParaRPr lang="en-US" b="1" dirty="0"/>
            </a:p>
          </p:txBody>
        </p:sp>
      </p:grpSp>
      <p:sp>
        <p:nvSpPr>
          <p:cNvPr id="91" name="Cube 90">
            <a:extLst>
              <a:ext uri="{FF2B5EF4-FFF2-40B4-BE49-F238E27FC236}">
                <a16:creationId xmlns:a16="http://schemas.microsoft.com/office/drawing/2014/main" id="{CED052D0-D1FB-423A-8094-55198392FBD8}"/>
              </a:ext>
            </a:extLst>
          </p:cNvPr>
          <p:cNvSpPr/>
          <p:nvPr/>
        </p:nvSpPr>
        <p:spPr>
          <a:xfrm>
            <a:off x="7298862" y="3294766"/>
            <a:ext cx="1000453" cy="3594220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D699A39-4C62-4FCB-AD5E-920225A0AD86}"/>
              </a:ext>
            </a:extLst>
          </p:cNvPr>
          <p:cNvGrpSpPr/>
          <p:nvPr/>
        </p:nvGrpSpPr>
        <p:grpSpPr>
          <a:xfrm>
            <a:off x="7978331" y="4457220"/>
            <a:ext cx="1770036" cy="2104133"/>
            <a:chOff x="2848702" y="1384300"/>
            <a:chExt cx="4538798" cy="3930504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C85E5DBC-D80F-4CA6-9EA4-FD3AC4BC47D6}"/>
                </a:ext>
              </a:extLst>
            </p:cNvPr>
            <p:cNvGrpSpPr/>
            <p:nvPr/>
          </p:nvGrpSpPr>
          <p:grpSpPr>
            <a:xfrm>
              <a:off x="3835400" y="1384300"/>
              <a:ext cx="2565400" cy="2044700"/>
              <a:chOff x="3835400" y="1384300"/>
              <a:chExt cx="2565400" cy="2044700"/>
            </a:xfrm>
          </p:grpSpPr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6F8BDD29-445A-447A-BA24-4230F4B3BF07}"/>
                  </a:ext>
                </a:extLst>
              </p:cNvPr>
              <p:cNvCxnSpPr/>
              <p:nvPr/>
            </p:nvCxnSpPr>
            <p:spPr>
              <a:xfrm>
                <a:off x="3835400" y="2997200"/>
                <a:ext cx="256540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EF3501CD-F1FF-4F1A-9FEA-0AAE351E7C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18100" y="1384300"/>
                <a:ext cx="0" cy="204470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0A1EDF71-4A4A-49BD-A2D2-8A805B608E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7500" y="2997200"/>
                <a:ext cx="990600" cy="0"/>
              </a:xfrm>
              <a:prstGeom prst="line">
                <a:avLst/>
              </a:prstGeom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4FD64F3C-08B6-41D0-A6D6-FE035AEC78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18100" y="1993900"/>
                <a:ext cx="990600" cy="1003300"/>
              </a:xfrm>
              <a:prstGeom prst="line">
                <a:avLst/>
              </a:prstGeom>
              <a:ln w="76200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F3533B0-1EC5-4AB5-8F35-870F8A0F2464}"/>
                </a:ext>
              </a:extLst>
            </p:cNvPr>
            <p:cNvSpPr txBox="1"/>
            <p:nvPr/>
          </p:nvSpPr>
          <p:spPr>
            <a:xfrm>
              <a:off x="2848702" y="3606800"/>
              <a:ext cx="4538798" cy="1708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b="1" dirty="0"/>
                <a:t>RELU</a:t>
              </a:r>
            </a:p>
            <a:p>
              <a:pPr algn="ctr"/>
              <a:r>
                <a:rPr lang="en-CA" b="1" dirty="0"/>
                <a:t>(2 x 2 pool)</a:t>
              </a:r>
              <a:endParaRPr lang="en-US" b="1" dirty="0"/>
            </a:p>
          </p:txBody>
        </p:sp>
      </p:grpSp>
      <p:sp>
        <p:nvSpPr>
          <p:cNvPr id="99" name="Cube 98">
            <a:extLst>
              <a:ext uri="{FF2B5EF4-FFF2-40B4-BE49-F238E27FC236}">
                <a16:creationId xmlns:a16="http://schemas.microsoft.com/office/drawing/2014/main" id="{7885158D-7117-415D-B574-3BEE08A6F22C}"/>
              </a:ext>
            </a:extLst>
          </p:cNvPr>
          <p:cNvSpPr/>
          <p:nvPr/>
        </p:nvSpPr>
        <p:spPr>
          <a:xfrm>
            <a:off x="9391822" y="3294766"/>
            <a:ext cx="1000453" cy="359422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47C91A-CD36-44AA-BD01-D618668D776D}"/>
              </a:ext>
            </a:extLst>
          </p:cNvPr>
          <p:cNvGrpSpPr/>
          <p:nvPr/>
        </p:nvGrpSpPr>
        <p:grpSpPr>
          <a:xfrm>
            <a:off x="10071290" y="4457220"/>
            <a:ext cx="1770036" cy="2104133"/>
            <a:chOff x="2848702" y="1384300"/>
            <a:chExt cx="4538798" cy="3930504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E2FDD763-9F03-4A12-9BCD-E133254B9109}"/>
                </a:ext>
              </a:extLst>
            </p:cNvPr>
            <p:cNvGrpSpPr/>
            <p:nvPr/>
          </p:nvGrpSpPr>
          <p:grpSpPr>
            <a:xfrm>
              <a:off x="3835400" y="1384300"/>
              <a:ext cx="2565400" cy="2044700"/>
              <a:chOff x="3835400" y="1384300"/>
              <a:chExt cx="2565400" cy="2044700"/>
            </a:xfrm>
          </p:grpSpPr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CD11E50D-05E2-4575-B9FC-65747935BB1D}"/>
                  </a:ext>
                </a:extLst>
              </p:cNvPr>
              <p:cNvCxnSpPr/>
              <p:nvPr/>
            </p:nvCxnSpPr>
            <p:spPr>
              <a:xfrm>
                <a:off x="3835400" y="2997200"/>
                <a:ext cx="256540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F2D6ABE2-EA4A-4181-A3F7-7907F6C6C3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18100" y="1384300"/>
                <a:ext cx="0" cy="204470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D36B955E-6D95-4037-81BD-AE34D3FA66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7500" y="2997200"/>
                <a:ext cx="990600" cy="0"/>
              </a:xfrm>
              <a:prstGeom prst="line">
                <a:avLst/>
              </a:prstGeom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D4033C7E-F0DE-4C5C-AFC0-B2F4003E58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18100" y="1993900"/>
                <a:ext cx="990600" cy="1003300"/>
              </a:xfrm>
              <a:prstGeom prst="line">
                <a:avLst/>
              </a:prstGeom>
              <a:ln w="76200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F709BFC-B190-4036-B04D-D05C1673292D}"/>
                </a:ext>
              </a:extLst>
            </p:cNvPr>
            <p:cNvSpPr txBox="1"/>
            <p:nvPr/>
          </p:nvSpPr>
          <p:spPr>
            <a:xfrm>
              <a:off x="2848702" y="3606800"/>
              <a:ext cx="4538798" cy="1708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b="1" dirty="0"/>
                <a:t>RELU</a:t>
              </a:r>
            </a:p>
            <a:p>
              <a:pPr algn="ctr"/>
              <a:r>
                <a:rPr lang="en-CA" b="1" dirty="0"/>
                <a:t>(2 x 2 pool)</a:t>
              </a:r>
              <a:endParaRPr lang="en-US" b="1" dirty="0"/>
            </a:p>
          </p:txBody>
        </p:sp>
      </p:grpSp>
      <p:sp>
        <p:nvSpPr>
          <p:cNvPr id="107" name="Cube 106">
            <a:extLst>
              <a:ext uri="{FF2B5EF4-FFF2-40B4-BE49-F238E27FC236}">
                <a16:creationId xmlns:a16="http://schemas.microsoft.com/office/drawing/2014/main" id="{B25DF110-FEA3-4E28-8688-A6863657A572}"/>
              </a:ext>
            </a:extLst>
          </p:cNvPr>
          <p:cNvSpPr/>
          <p:nvPr/>
        </p:nvSpPr>
        <p:spPr>
          <a:xfrm>
            <a:off x="11484783" y="3294766"/>
            <a:ext cx="1000453" cy="3594220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E7EC387-B501-46BA-9BC3-4F88964D073F}"/>
              </a:ext>
            </a:extLst>
          </p:cNvPr>
          <p:cNvGrpSpPr/>
          <p:nvPr/>
        </p:nvGrpSpPr>
        <p:grpSpPr>
          <a:xfrm>
            <a:off x="12164250" y="4457220"/>
            <a:ext cx="1770036" cy="2104133"/>
            <a:chOff x="2848702" y="1384300"/>
            <a:chExt cx="4538798" cy="393050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F1CA194B-78AB-4ED0-BCDC-72DA8BACEF7A}"/>
                </a:ext>
              </a:extLst>
            </p:cNvPr>
            <p:cNvGrpSpPr/>
            <p:nvPr/>
          </p:nvGrpSpPr>
          <p:grpSpPr>
            <a:xfrm>
              <a:off x="3835400" y="1384300"/>
              <a:ext cx="2565400" cy="2044700"/>
              <a:chOff x="3835400" y="1384300"/>
              <a:chExt cx="2565400" cy="2044700"/>
            </a:xfrm>
          </p:grpSpPr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FD4EB6D4-D70B-4790-B937-19F1B6575438}"/>
                  </a:ext>
                </a:extLst>
              </p:cNvPr>
              <p:cNvCxnSpPr/>
              <p:nvPr/>
            </p:nvCxnSpPr>
            <p:spPr>
              <a:xfrm>
                <a:off x="3835400" y="2997200"/>
                <a:ext cx="256540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4B1A515B-CD31-4655-8370-F6252F234A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18100" y="1384300"/>
                <a:ext cx="0" cy="204470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E4E0405E-096B-49F0-BABA-538385F6F2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7500" y="2997200"/>
                <a:ext cx="990600" cy="0"/>
              </a:xfrm>
              <a:prstGeom prst="line">
                <a:avLst/>
              </a:prstGeom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288D1964-123A-4962-99EC-2CE94C8262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18100" y="1993900"/>
                <a:ext cx="990600" cy="1003300"/>
              </a:xfrm>
              <a:prstGeom prst="line">
                <a:avLst/>
              </a:prstGeom>
              <a:ln w="76200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D5F3ABC-032C-4467-8514-12961A1ED256}"/>
                </a:ext>
              </a:extLst>
            </p:cNvPr>
            <p:cNvSpPr txBox="1"/>
            <p:nvPr/>
          </p:nvSpPr>
          <p:spPr>
            <a:xfrm>
              <a:off x="2848702" y="3606800"/>
              <a:ext cx="4538798" cy="1708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b="1" dirty="0"/>
                <a:t>RELU</a:t>
              </a:r>
            </a:p>
            <a:p>
              <a:pPr algn="ctr"/>
              <a:r>
                <a:rPr lang="en-CA" b="1" dirty="0"/>
                <a:t>(2 x 2 pool)</a:t>
              </a:r>
              <a:endParaRPr lang="en-US" b="1" dirty="0"/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BCBDB460-D511-4923-B6D6-4037CF61B238}"/>
              </a:ext>
            </a:extLst>
          </p:cNvPr>
          <p:cNvSpPr txBox="1"/>
          <p:nvPr/>
        </p:nvSpPr>
        <p:spPr>
          <a:xfrm>
            <a:off x="13606173" y="2438162"/>
            <a:ext cx="553998" cy="5599651"/>
          </a:xfrm>
          <a:prstGeom prst="rect">
            <a:avLst/>
          </a:prstGeom>
          <a:solidFill>
            <a:schemeClr val="accent6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en-CA" sz="2400" dirty="0">
                <a:solidFill>
                  <a:schemeClr val="bg1"/>
                </a:solidFill>
              </a:rPr>
              <a:t>Flatten (4719104)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623308C-A2A1-4E20-96E8-C7EA2CEDB9FA}"/>
              </a:ext>
            </a:extLst>
          </p:cNvPr>
          <p:cNvSpPr txBox="1"/>
          <p:nvPr/>
        </p:nvSpPr>
        <p:spPr>
          <a:xfrm>
            <a:off x="15365360" y="3139632"/>
            <a:ext cx="461665" cy="436205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Dense (512)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BE8F663-A1A3-4A5B-ADC1-E036200638DA}"/>
              </a:ext>
            </a:extLst>
          </p:cNvPr>
          <p:cNvSpPr/>
          <p:nvPr/>
        </p:nvSpPr>
        <p:spPr>
          <a:xfrm>
            <a:off x="16553165" y="4482973"/>
            <a:ext cx="1445824" cy="143257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SoftMax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F542CEA-A1D6-42FC-8E0B-C438E3B03C9D}"/>
              </a:ext>
            </a:extLst>
          </p:cNvPr>
          <p:cNvSpPr/>
          <p:nvPr/>
        </p:nvSpPr>
        <p:spPr>
          <a:xfrm>
            <a:off x="18870331" y="3154653"/>
            <a:ext cx="1772263" cy="660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Bacteria</a:t>
            </a:r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99BF555-6780-473E-BAE4-87668D2DCD93}"/>
              </a:ext>
            </a:extLst>
          </p:cNvPr>
          <p:cNvSpPr/>
          <p:nvPr/>
        </p:nvSpPr>
        <p:spPr>
          <a:xfrm>
            <a:off x="18870331" y="6569325"/>
            <a:ext cx="1772263" cy="660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Virus</a:t>
            </a:r>
            <a:endParaRPr lang="en-US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D624D2D-2CA8-46FD-AA1A-5F61369F3B87}"/>
              </a:ext>
            </a:extLst>
          </p:cNvPr>
          <p:cNvSpPr/>
          <p:nvPr/>
        </p:nvSpPr>
        <p:spPr>
          <a:xfrm>
            <a:off x="18870331" y="4861989"/>
            <a:ext cx="1772263" cy="660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Normal</a:t>
            </a:r>
            <a:endParaRPr lang="en-US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93049C0-6405-4E8A-A408-9F950175FF6E}"/>
              </a:ext>
            </a:extLst>
          </p:cNvPr>
          <p:cNvCxnSpPr/>
          <p:nvPr/>
        </p:nvCxnSpPr>
        <p:spPr>
          <a:xfrm>
            <a:off x="14160171" y="3485089"/>
            <a:ext cx="1205189" cy="829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30D67A3-F512-4152-9233-26CA210CA309}"/>
              </a:ext>
            </a:extLst>
          </p:cNvPr>
          <p:cNvCxnSpPr>
            <a:cxnSpLocks/>
          </p:cNvCxnSpPr>
          <p:nvPr/>
        </p:nvCxnSpPr>
        <p:spPr>
          <a:xfrm flipV="1">
            <a:off x="14160170" y="6104176"/>
            <a:ext cx="1205189" cy="780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7D12642-94D0-4E89-8B38-F9D8A3FD5543}"/>
              </a:ext>
            </a:extLst>
          </p:cNvPr>
          <p:cNvCxnSpPr>
            <a:cxnSpLocks/>
          </p:cNvCxnSpPr>
          <p:nvPr/>
        </p:nvCxnSpPr>
        <p:spPr>
          <a:xfrm>
            <a:off x="15862300" y="4515054"/>
            <a:ext cx="652880" cy="510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CA0FD66-4050-4D1A-B658-F00DE0A96CB1}"/>
              </a:ext>
            </a:extLst>
          </p:cNvPr>
          <p:cNvCxnSpPr>
            <a:cxnSpLocks/>
          </p:cNvCxnSpPr>
          <p:nvPr/>
        </p:nvCxnSpPr>
        <p:spPr>
          <a:xfrm flipV="1">
            <a:off x="15827025" y="5320661"/>
            <a:ext cx="688155" cy="5948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2E29D9CD-E350-437E-87F9-6AE4DE610021}"/>
              </a:ext>
            </a:extLst>
          </p:cNvPr>
          <p:cNvCxnSpPr>
            <a:cxnSpLocks/>
            <a:stCxn id="120" idx="7"/>
            <a:endCxn id="121" idx="1"/>
          </p:cNvCxnSpPr>
          <p:nvPr/>
        </p:nvCxnSpPr>
        <p:spPr>
          <a:xfrm flipV="1">
            <a:off x="17787253" y="3485090"/>
            <a:ext cx="1083078" cy="12076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D1B0D69-EDB4-42C4-8035-3221D50A2864}"/>
              </a:ext>
            </a:extLst>
          </p:cNvPr>
          <p:cNvCxnSpPr>
            <a:cxnSpLocks/>
            <a:endCxn id="123" idx="1"/>
          </p:cNvCxnSpPr>
          <p:nvPr/>
        </p:nvCxnSpPr>
        <p:spPr>
          <a:xfrm flipV="1">
            <a:off x="17998989" y="5192426"/>
            <a:ext cx="871342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4A613CD-338C-49F5-840C-01DCD6D3452F}"/>
              </a:ext>
            </a:extLst>
          </p:cNvPr>
          <p:cNvCxnSpPr>
            <a:cxnSpLocks/>
            <a:stCxn id="120" idx="5"/>
            <a:endCxn id="122" idx="1"/>
          </p:cNvCxnSpPr>
          <p:nvPr/>
        </p:nvCxnSpPr>
        <p:spPr>
          <a:xfrm>
            <a:off x="17787253" y="5705755"/>
            <a:ext cx="1083078" cy="11940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E8709F9-BE30-4112-8981-41325AFE4FC9}"/>
              </a:ext>
            </a:extLst>
          </p:cNvPr>
          <p:cNvSpPr txBox="1"/>
          <p:nvPr/>
        </p:nvSpPr>
        <p:spPr>
          <a:xfrm>
            <a:off x="1242233" y="6302758"/>
            <a:ext cx="15456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300 x 300 x 3</a:t>
            </a:r>
          </a:p>
          <a:p>
            <a:pPr algn="ctr"/>
            <a:r>
              <a:rPr lang="en-CA" sz="2000" dirty="0"/>
              <a:t>(270000)</a:t>
            </a:r>
            <a:endParaRPr lang="en-US" sz="20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2223561-AB09-44B7-B3C5-335219F7EBC5}"/>
              </a:ext>
            </a:extLst>
          </p:cNvPr>
          <p:cNvSpPr txBox="1"/>
          <p:nvPr/>
        </p:nvSpPr>
        <p:spPr>
          <a:xfrm>
            <a:off x="2730506" y="7429261"/>
            <a:ext cx="1626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Conv 3 x 3, 32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A7D0541-C15B-4131-B1C1-279BF84E36D7}"/>
              </a:ext>
            </a:extLst>
          </p:cNvPr>
          <p:cNvSpPr txBox="1"/>
          <p:nvPr/>
        </p:nvSpPr>
        <p:spPr>
          <a:xfrm>
            <a:off x="4897106" y="7426087"/>
            <a:ext cx="1626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Conv 3 x 3, 32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A3B6BEA-2545-45F5-BA38-540D4EB120F3}"/>
              </a:ext>
            </a:extLst>
          </p:cNvPr>
          <p:cNvSpPr txBox="1"/>
          <p:nvPr/>
        </p:nvSpPr>
        <p:spPr>
          <a:xfrm>
            <a:off x="7026150" y="7432435"/>
            <a:ext cx="1626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Conv 3 x 3, 64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5DB3EF7-DD08-4A62-A32D-E9960B83B703}"/>
              </a:ext>
            </a:extLst>
          </p:cNvPr>
          <p:cNvSpPr txBox="1"/>
          <p:nvPr/>
        </p:nvSpPr>
        <p:spPr>
          <a:xfrm>
            <a:off x="9062123" y="7429261"/>
            <a:ext cx="1756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Conv 3 x 3, 128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154B583-407E-4904-8C68-CE3D6CF8E2A8}"/>
              </a:ext>
            </a:extLst>
          </p:cNvPr>
          <p:cNvSpPr txBox="1"/>
          <p:nvPr/>
        </p:nvSpPr>
        <p:spPr>
          <a:xfrm>
            <a:off x="11197032" y="7426087"/>
            <a:ext cx="1756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Conv 3 x 3, 256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56EBADD-39A4-4C2C-B7F8-4E7E954913AF}"/>
              </a:ext>
            </a:extLst>
          </p:cNvPr>
          <p:cNvSpPr txBox="1"/>
          <p:nvPr/>
        </p:nvSpPr>
        <p:spPr>
          <a:xfrm>
            <a:off x="2730506" y="2438162"/>
            <a:ext cx="1675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297 x 297 x 32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3C5D4D1-A7F4-4E78-99C3-D608C8E0DAB3}"/>
              </a:ext>
            </a:extLst>
          </p:cNvPr>
          <p:cNvSpPr txBox="1"/>
          <p:nvPr/>
        </p:nvSpPr>
        <p:spPr>
          <a:xfrm>
            <a:off x="3857586" y="2954598"/>
            <a:ext cx="1675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148 x 148 x 32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AC23557-7814-4B80-9277-597F5B7A4AA5}"/>
              </a:ext>
            </a:extLst>
          </p:cNvPr>
          <p:cNvSpPr txBox="1"/>
          <p:nvPr/>
        </p:nvSpPr>
        <p:spPr>
          <a:xfrm>
            <a:off x="4872547" y="2449377"/>
            <a:ext cx="1675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145 x 145 x 32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25C0718-31B1-4DF2-8813-ECA61D8A9775}"/>
              </a:ext>
            </a:extLst>
          </p:cNvPr>
          <p:cNvSpPr txBox="1"/>
          <p:nvPr/>
        </p:nvSpPr>
        <p:spPr>
          <a:xfrm>
            <a:off x="6073353" y="2951564"/>
            <a:ext cx="141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72 x 72 x 32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F0727D2-52F6-4C88-A5AF-604BD4DC7DB6}"/>
              </a:ext>
            </a:extLst>
          </p:cNvPr>
          <p:cNvSpPr txBox="1"/>
          <p:nvPr/>
        </p:nvSpPr>
        <p:spPr>
          <a:xfrm>
            <a:off x="7131435" y="2459115"/>
            <a:ext cx="141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69 x 69 x 64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55EF4D5-0745-481E-80D3-6042C5C92E2F}"/>
              </a:ext>
            </a:extLst>
          </p:cNvPr>
          <p:cNvSpPr txBox="1"/>
          <p:nvPr/>
        </p:nvSpPr>
        <p:spPr>
          <a:xfrm>
            <a:off x="8194023" y="2954598"/>
            <a:ext cx="141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34 x 34 x 64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15E78F9-3A45-4FCF-8C2F-B39B01318936}"/>
              </a:ext>
            </a:extLst>
          </p:cNvPr>
          <p:cNvSpPr txBox="1"/>
          <p:nvPr/>
        </p:nvSpPr>
        <p:spPr>
          <a:xfrm>
            <a:off x="9249662" y="2438162"/>
            <a:ext cx="141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31 x 31 x 64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5C02F21-4E59-43EF-8966-6712C37D4873}"/>
              </a:ext>
            </a:extLst>
          </p:cNvPr>
          <p:cNvSpPr txBox="1"/>
          <p:nvPr/>
        </p:nvSpPr>
        <p:spPr>
          <a:xfrm>
            <a:off x="10314693" y="2939577"/>
            <a:ext cx="1545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15 x 15 x 128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5AC46C5-FB13-4795-BD45-182A14981993}"/>
              </a:ext>
            </a:extLst>
          </p:cNvPr>
          <p:cNvSpPr txBox="1"/>
          <p:nvPr/>
        </p:nvSpPr>
        <p:spPr>
          <a:xfrm>
            <a:off x="11248863" y="2438162"/>
            <a:ext cx="1545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12 x 12 x 256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114ADEE-BE00-4EDA-B600-17147DAAEF38}"/>
              </a:ext>
            </a:extLst>
          </p:cNvPr>
          <p:cNvSpPr txBox="1"/>
          <p:nvPr/>
        </p:nvSpPr>
        <p:spPr>
          <a:xfrm>
            <a:off x="12186518" y="2920008"/>
            <a:ext cx="1285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6 x 6 x 256</a:t>
            </a:r>
          </a:p>
        </p:txBody>
      </p:sp>
    </p:spTree>
    <p:extLst>
      <p:ext uri="{BB962C8B-B14F-4D97-AF65-F5344CB8AC3E}">
        <p14:creationId xmlns:p14="http://schemas.microsoft.com/office/powerpoint/2010/main" val="1509627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03A48F-8A9B-4ECA-A882-E3C43E73C3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9" t="20952" r="2276" b="22689"/>
          <a:stretch/>
        </p:blipFill>
        <p:spPr>
          <a:xfrm>
            <a:off x="1828800" y="2452914"/>
            <a:ext cx="16793030" cy="503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63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135</Words>
  <Application>Microsoft Office PowerPoint</Application>
  <PresentationFormat>Custom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Gunpreet Singh</dc:creator>
  <cp:lastModifiedBy>Qu Tiancheng</cp:lastModifiedBy>
  <cp:revision>7</cp:revision>
  <dcterms:created xsi:type="dcterms:W3CDTF">2020-02-19T00:08:28Z</dcterms:created>
  <dcterms:modified xsi:type="dcterms:W3CDTF">2020-02-29T05:09:47Z</dcterms:modified>
</cp:coreProperties>
</file>