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FC43EE38-0AF3-B34D-8C71-5D5782BF34EC}" type="datetimeFigureOut">
              <a:rPr lang="en-US" smtClean="0"/>
              <a:t>19/05/11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67D9-D84F-1F48-9A6C-C0F53BB1E48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316" y="2360781"/>
            <a:ext cx="6013852" cy="1642883"/>
          </a:xfrm>
        </p:spPr>
        <p:txBody>
          <a:bodyPr>
            <a:normAutofit/>
          </a:bodyPr>
          <a:lstStyle/>
          <a:p>
            <a:r>
              <a:rPr lang="en-US" dirty="0" smtClean="0"/>
              <a:t>Techniques of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4103549"/>
            <a:ext cx="3309803" cy="5075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Sokoban</a:t>
            </a:r>
            <a:r>
              <a:rPr lang="en-US" sz="2400" dirty="0" smtClean="0">
                <a:solidFill>
                  <a:schemeClr val="bg1"/>
                </a:solidFill>
              </a:rPr>
              <a:t> Solver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3365" y="4735369"/>
            <a:ext cx="330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Loumaye</a:t>
            </a:r>
            <a:r>
              <a:rPr lang="en-US" dirty="0" smtClean="0"/>
              <a:t> &amp; </a:t>
            </a:r>
            <a:r>
              <a:rPr lang="en-US" dirty="0" err="1" smtClean="0"/>
              <a:t>Balon-Perin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18943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Sokoban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4154" y="400363"/>
            <a:ext cx="4658735" cy="4284011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uzzle </a:t>
            </a:r>
            <a:r>
              <a:rPr lang="en-US" dirty="0"/>
              <a:t>video </a:t>
            </a:r>
            <a:r>
              <a:rPr lang="en-US" dirty="0" smtClean="0"/>
              <a:t>game</a:t>
            </a:r>
          </a:p>
          <a:p>
            <a:r>
              <a:rPr lang="en-US" dirty="0"/>
              <a:t>NP-</a:t>
            </a:r>
            <a:r>
              <a:rPr lang="en-US" dirty="0" smtClean="0"/>
              <a:t>hard</a:t>
            </a:r>
          </a:p>
          <a:p>
            <a:r>
              <a:rPr lang="en-US" dirty="0" smtClean="0"/>
              <a:t>Difficulties:</a:t>
            </a:r>
          </a:p>
          <a:p>
            <a:pPr lvl="1"/>
            <a:r>
              <a:rPr lang="en-US" dirty="0"/>
              <a:t>searching tree </a:t>
            </a:r>
            <a:r>
              <a:rPr lang="en-US" dirty="0" smtClean="0"/>
              <a:t>depth</a:t>
            </a:r>
          </a:p>
          <a:p>
            <a:pPr lvl="1"/>
            <a:r>
              <a:rPr lang="en-US" dirty="0"/>
              <a:t>numbers of child </a:t>
            </a:r>
            <a:r>
              <a:rPr lang="en-US" dirty="0" smtClean="0"/>
              <a:t>nodes</a:t>
            </a:r>
          </a:p>
        </p:txBody>
      </p:sp>
      <p:pic>
        <p:nvPicPr>
          <p:cNvPr id="4" name="Picture 3" descr="220px-KSokoban-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88" y="4213562"/>
            <a:ext cx="2794776" cy="19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613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033" y="973522"/>
            <a:ext cx="4658735" cy="5077623"/>
          </a:xfrm>
        </p:spPr>
        <p:txBody>
          <a:bodyPr/>
          <a:lstStyle/>
          <a:p>
            <a:r>
              <a:rPr lang="en-US" dirty="0" smtClean="0"/>
              <a:t>Space complexity (A*)</a:t>
            </a:r>
            <a:endParaRPr lang="en-US" dirty="0"/>
          </a:p>
          <a:p>
            <a:r>
              <a:rPr lang="en-US" dirty="0" smtClean="0"/>
              <a:t>Iterative </a:t>
            </a:r>
            <a:r>
              <a:rPr lang="en-US" dirty="0"/>
              <a:t>deepening depth-first </a:t>
            </a:r>
            <a:r>
              <a:rPr lang="en-US" dirty="0" smtClean="0"/>
              <a:t>search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path at a </a:t>
            </a:r>
            <a:r>
              <a:rPr lang="en-US" dirty="0" smtClean="0"/>
              <a:t>time</a:t>
            </a:r>
          </a:p>
          <a:p>
            <a:r>
              <a:rPr lang="en-US" dirty="0"/>
              <a:t>L</a:t>
            </a:r>
            <a:r>
              <a:rPr lang="en-US" dirty="0" smtClean="0"/>
              <a:t>imiting </a:t>
            </a:r>
            <a:r>
              <a:rPr lang="en-US" dirty="0" smtClean="0"/>
              <a:t>cost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3734972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9813" y="3548074"/>
            <a:ext cx="4155059" cy="902666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5900" b="1" dirty="0" smtClean="0"/>
              <a:t>Access area</a:t>
            </a:r>
            <a:endParaRPr lang="en-US" sz="5900" b="1" dirty="0" smtClean="0"/>
          </a:p>
        </p:txBody>
      </p:sp>
      <p:pic>
        <p:nvPicPr>
          <p:cNvPr id="4" name="Picture 3" descr="accessAre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67" y="4450740"/>
            <a:ext cx="3362325" cy="184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1461" y="786927"/>
            <a:ext cx="2653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Deadzones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Picture 5" descr="deadzon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18" y="1587146"/>
            <a:ext cx="2655157" cy="22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02301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588" y="959716"/>
            <a:ext cx="4658735" cy="5077623"/>
          </a:xfrm>
        </p:spPr>
        <p:txBody>
          <a:bodyPr/>
          <a:lstStyle/>
          <a:p>
            <a:r>
              <a:rPr lang="en-US" dirty="0"/>
              <a:t>State repetition</a:t>
            </a:r>
          </a:p>
          <a:p>
            <a:r>
              <a:rPr lang="en-US" dirty="0"/>
              <a:t>Heuristic</a:t>
            </a:r>
          </a:p>
          <a:p>
            <a:r>
              <a:rPr lang="en-US" dirty="0"/>
              <a:t>Start </a:t>
            </a:r>
            <a:r>
              <a:rPr lang="en-US" dirty="0" err="1"/>
              <a:t>costlimit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411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033" y="1042552"/>
            <a:ext cx="4658735" cy="5077623"/>
          </a:xfrm>
        </p:spPr>
        <p:txBody>
          <a:bodyPr/>
          <a:lstStyle/>
          <a:p>
            <a:pPr marL="365760" lvl="1"/>
            <a:r>
              <a:rPr lang="en-US" dirty="0" smtClean="0"/>
              <a:t>Good </a:t>
            </a:r>
            <a:r>
              <a:rPr lang="en-US" dirty="0"/>
              <a:t>heuristic is hard to </a:t>
            </a:r>
            <a:r>
              <a:rPr lang="en-US" dirty="0" smtClean="0"/>
              <a:t>find</a:t>
            </a:r>
          </a:p>
          <a:p>
            <a:pPr marL="365760" lvl="1"/>
            <a:endParaRPr lang="en-US" dirty="0" smtClean="0"/>
          </a:p>
          <a:p>
            <a:pPr marL="365760" lvl="1"/>
            <a:r>
              <a:rPr lang="en-US" dirty="0" smtClean="0"/>
              <a:t>Work on small maps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79812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599</TotalTime>
  <Words>68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Kilter</vt:lpstr>
      <vt:lpstr>Techniques of AI</vt:lpstr>
      <vt:lpstr>Sokoban</vt:lpstr>
      <vt:lpstr>IDA*</vt:lpstr>
      <vt:lpstr>Improvement</vt:lpstr>
      <vt:lpstr>Improvement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of AI</dc:title>
  <dc:creator>Jean Dumoulin</dc:creator>
  <cp:lastModifiedBy>Jean Dumoulin</cp:lastModifiedBy>
  <cp:revision>12</cp:revision>
  <dcterms:created xsi:type="dcterms:W3CDTF">2011-05-18T22:48:30Z</dcterms:created>
  <dcterms:modified xsi:type="dcterms:W3CDTF">2011-05-19T08:48:45Z</dcterms:modified>
</cp:coreProperties>
</file>