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120" autoAdjust="0"/>
    <p:restoredTop sz="97529" autoAdjust="0"/>
  </p:normalViewPr>
  <p:slideViewPr>
    <p:cSldViewPr>
      <p:cViewPr>
        <p:scale>
          <a:sx n="75" d="100"/>
          <a:sy n="75" d="100"/>
        </p:scale>
        <p:origin x="-1536" y="376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5E0C188A-880D-2540-878D-0E6D4EADC4C3}">
      <dgm:prSet phldrT="[Text]"/>
      <dgm:spPr/>
      <dgm:t>
        <a:bodyPr/>
        <a:lstStyle/>
        <a:p>
          <a:r>
            <a:rPr lang="en-US" dirty="0" smtClean="0"/>
            <a:t>DICOM Header Replacement</a:t>
          </a:r>
          <a:endParaRPr lang="en-US" dirty="0"/>
        </a:p>
      </dgm:t>
    </dgm:pt>
    <dgm:pt modelId="{0272131E-A57C-8A43-987F-DFCD450A9327}" type="parTrans" cxnId="{C501E8CC-37C2-E94F-AB59-D232AFC6C0D9}">
      <dgm:prSet/>
      <dgm:spPr/>
      <dgm:t>
        <a:bodyPr/>
        <a:lstStyle/>
        <a:p>
          <a:endParaRPr lang="en-US"/>
        </a:p>
      </dgm:t>
    </dgm:pt>
    <dgm:pt modelId="{7F0ABBEF-336F-E741-84B0-BFB4BD67C72E}" type="sibTrans" cxnId="{C501E8CC-37C2-E94F-AB59-D232AFC6C0D9}">
      <dgm:prSet/>
      <dgm:spPr/>
      <dgm:t>
        <a:bodyPr/>
        <a:lstStyle/>
        <a:p>
          <a:endParaRPr lang="en-US"/>
        </a:p>
      </dgm:t>
    </dgm:pt>
    <dgm:pt modelId="{9FDAE9C1-ACA2-B04A-B64B-759EAFB7AD01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C609F7E3-6669-BB45-81B2-760BDDB2128A}" type="parTrans" cxnId="{7124E8FC-A838-3747-BECE-FAF3F7A789EA}">
      <dgm:prSet/>
      <dgm:spPr/>
      <dgm:t>
        <a:bodyPr/>
        <a:lstStyle/>
        <a:p>
          <a:endParaRPr lang="en-US"/>
        </a:p>
      </dgm:t>
    </dgm:pt>
    <dgm:pt modelId="{58DF8909-AA3D-A14F-AD01-16B623A846E9}" type="sibTrans" cxnId="{7124E8FC-A838-3747-BECE-FAF3F7A789EA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33862-3D5C-314E-8A0A-28C3C602274B}" type="pres">
      <dgm:prSet presAssocID="{5E0C188A-880D-2540-878D-0E6D4EADC4C3}" presName="composite" presStyleCnt="0"/>
      <dgm:spPr/>
    </dgm:pt>
    <dgm:pt modelId="{D001C8D3-8493-0442-A258-1D5E1CAE0BBA}" type="pres">
      <dgm:prSet presAssocID="{5E0C188A-880D-2540-878D-0E6D4EADC4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D0DE-20BF-524A-A67B-543E5B922DD9}" type="pres">
      <dgm:prSet presAssocID="{5E0C188A-880D-2540-878D-0E6D4EADC4C3}" presName="parSh" presStyleLbl="node1" presStyleIdx="0" presStyleCnt="3"/>
      <dgm:spPr/>
      <dgm:t>
        <a:bodyPr/>
        <a:lstStyle/>
        <a:p>
          <a:endParaRPr lang="en-US"/>
        </a:p>
      </dgm:t>
    </dgm:pt>
    <dgm:pt modelId="{14B57731-6E43-3F47-B8ED-B8A65514AD8F}" type="pres">
      <dgm:prSet presAssocID="{5E0C188A-880D-2540-878D-0E6D4EADC4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B64AF-FC74-7443-9D26-71783C5D230E}" type="pres">
      <dgm:prSet presAssocID="{7F0ABBEF-336F-E741-84B0-BFB4BD67C7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29F09D-60C1-164C-830A-D02350F72B68}" type="pres">
      <dgm:prSet presAssocID="{7F0ABBEF-336F-E741-84B0-BFB4BD67C72E}" presName="connTx" presStyleLbl="sibTrans2D1" presStyleIdx="0" presStyleCnt="2"/>
      <dgm:spPr/>
      <dgm:t>
        <a:bodyPr/>
        <a:lstStyle/>
        <a:p>
          <a:endParaRPr lang="en-US"/>
        </a:p>
      </dgm:t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E9A9-AAA9-314C-9DD8-337A1173F821}" type="pres">
      <dgm:prSet presAssocID="{B29BE117-0CC9-034B-8F1E-0E1C4ECFA1CB}" presName="parSh" presStyleLbl="node1" presStyleIdx="1" presStyleCnt="3"/>
      <dgm:spPr/>
      <dgm:t>
        <a:bodyPr/>
        <a:lstStyle/>
        <a:p>
          <a:endParaRPr lang="en-US"/>
        </a:p>
      </dgm:t>
    </dgm:pt>
    <dgm:pt modelId="{935BF702-BBEB-114D-A79C-AF7CCE50DEE2}" type="pres">
      <dgm:prSet presAssocID="{B29BE117-0CC9-034B-8F1E-0E1C4ECFA1C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03150B-C0B6-524E-9FBB-F4ABF9BA56FA}" type="pres">
      <dgm:prSet presAssocID="{870FE307-5DAC-5F45-9E5B-B83C12A9DEC2}" presName="connTx" presStyleLbl="sibTrans2D1" presStyleIdx="1" presStyleCnt="2"/>
      <dgm:spPr/>
      <dgm:t>
        <a:bodyPr/>
        <a:lstStyle/>
        <a:p>
          <a:endParaRPr lang="en-US"/>
        </a:p>
      </dgm:t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F0AE-7622-9C4C-8DAE-9227BAF35588}" type="pres">
      <dgm:prSet presAssocID="{D29C8B3E-5A05-3E40-9F31-D48F7D764090}" presName="parSh" presStyleLbl="node1" presStyleIdx="2" presStyleCnt="3"/>
      <dgm:spPr/>
      <dgm:t>
        <a:bodyPr/>
        <a:lstStyle/>
        <a:p>
          <a:endParaRPr lang="en-US"/>
        </a:p>
      </dgm:t>
    </dgm:pt>
    <dgm:pt modelId="{A3E567FF-3547-5546-80E0-BFA498A9F9FD}" type="pres">
      <dgm:prSet presAssocID="{D29C8B3E-5A05-3E40-9F31-D48F7D7640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E8F12078-9CF3-D04B-9907-60868758921B}" type="presOf" srcId="{5E0C188A-880D-2540-878D-0E6D4EADC4C3}" destId="{6874D0DE-20BF-524A-A67B-543E5B922DD9}" srcOrd="1" destOrd="0" presId="urn:microsoft.com/office/officeart/2005/8/layout/process3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F7BC8E3F-56F9-924F-A286-8EFA9497F8A6}" type="presOf" srcId="{9FDAE9C1-ACA2-B04A-B64B-759EAFB7AD01}" destId="{14B57731-6E43-3F47-B8ED-B8A65514AD8F}" srcOrd="0" destOrd="0" presId="urn:microsoft.com/office/officeart/2005/8/layout/process3"/>
    <dgm:cxn modelId="{22B88616-03B7-3248-B36A-51AB420A8A2E}" srcId="{08370132-6D12-534D-8725-A137D0248FBA}" destId="{B29BE117-0CC9-034B-8F1E-0E1C4ECFA1CB}" srcOrd="1" destOrd="0" parTransId="{8E748485-CD54-5746-AA7E-A8FCBE59807B}" sibTransId="{870FE307-5DAC-5F45-9E5B-B83C12A9DEC2}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482E061E-A1A9-2949-806B-C8985481D573}" type="presOf" srcId="{7F0ABBEF-336F-E741-84B0-BFB4BD67C72E}" destId="{A69B64AF-FC74-7443-9D26-71783C5D230E}" srcOrd="0" destOrd="0" presId="urn:microsoft.com/office/officeart/2005/8/layout/process3"/>
    <dgm:cxn modelId="{3D21017D-A4CE-5146-A463-D776163005D6}" type="presOf" srcId="{7F0ABBEF-336F-E741-84B0-BFB4BD67C72E}" destId="{AF29F09D-60C1-164C-830A-D02350F72B68}" srcOrd="1" destOrd="0" presId="urn:microsoft.com/office/officeart/2005/8/layout/process3"/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7124E8FC-A838-3747-BECE-FAF3F7A789EA}" srcId="{5E0C188A-880D-2540-878D-0E6D4EADC4C3}" destId="{9FDAE9C1-ACA2-B04A-B64B-759EAFB7AD01}" srcOrd="0" destOrd="0" parTransId="{C609F7E3-6669-BB45-81B2-760BDDB2128A}" sibTransId="{58DF8909-AA3D-A14F-AD01-16B623A846E9}"/>
    <dgm:cxn modelId="{A5CC7225-9DF7-EB4A-96D6-FB99205B700D}" type="presOf" srcId="{5E0C188A-880D-2540-878D-0E6D4EADC4C3}" destId="{D001C8D3-8493-0442-A258-1D5E1CAE0BBA}" srcOrd="0" destOrd="0" presId="urn:microsoft.com/office/officeart/2005/8/layout/process3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5246606B-1A0A-DF4B-815C-5F49AF4A7416}" srcId="{08370132-6D12-534D-8725-A137D0248FBA}" destId="{D29C8B3E-5A05-3E40-9F31-D48F7D764090}" srcOrd="2" destOrd="0" parTransId="{CEACB662-F981-4644-AA76-2EFA6876E042}" sibTransId="{D418167B-1207-D448-A6C9-0F1B012FF9E8}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C501E8CC-37C2-E94F-AB59-D232AFC6C0D9}" srcId="{08370132-6D12-534D-8725-A137D0248FBA}" destId="{5E0C188A-880D-2540-878D-0E6D4EADC4C3}" srcOrd="0" destOrd="0" parTransId="{0272131E-A57C-8A43-987F-DFCD450A9327}" sibTransId="{7F0ABBEF-336F-E741-84B0-BFB4BD67C72E}"/>
    <dgm:cxn modelId="{D45584E3-022D-9C48-8A96-3BF18880A636}" type="presParOf" srcId="{21AE8C12-74A0-D24C-BD74-B619D5440628}" destId="{C9233862-3D5C-314E-8A0A-28C3C602274B}" srcOrd="0" destOrd="0" presId="urn:microsoft.com/office/officeart/2005/8/layout/process3"/>
    <dgm:cxn modelId="{D15C9E36-0E05-754F-AD83-2258FF8FF50A}" type="presParOf" srcId="{C9233862-3D5C-314E-8A0A-28C3C602274B}" destId="{D001C8D3-8493-0442-A258-1D5E1CAE0BBA}" srcOrd="0" destOrd="0" presId="urn:microsoft.com/office/officeart/2005/8/layout/process3"/>
    <dgm:cxn modelId="{6DF09792-E5BA-DF4C-9FD8-0E910061F208}" type="presParOf" srcId="{C9233862-3D5C-314E-8A0A-28C3C602274B}" destId="{6874D0DE-20BF-524A-A67B-543E5B922DD9}" srcOrd="1" destOrd="0" presId="urn:microsoft.com/office/officeart/2005/8/layout/process3"/>
    <dgm:cxn modelId="{3684E553-7352-9A44-A528-CA1AE05B159F}" type="presParOf" srcId="{C9233862-3D5C-314E-8A0A-28C3C602274B}" destId="{14B57731-6E43-3F47-B8ED-B8A65514AD8F}" srcOrd="2" destOrd="0" presId="urn:microsoft.com/office/officeart/2005/8/layout/process3"/>
    <dgm:cxn modelId="{34B57ADD-21B2-A344-9B1F-F273AF6CCE8A}" type="presParOf" srcId="{21AE8C12-74A0-D24C-BD74-B619D5440628}" destId="{A69B64AF-FC74-7443-9D26-71783C5D230E}" srcOrd="1" destOrd="0" presId="urn:microsoft.com/office/officeart/2005/8/layout/process3"/>
    <dgm:cxn modelId="{43848698-1B39-7C42-8BBB-5380F2FFB5D7}" type="presParOf" srcId="{A69B64AF-FC74-7443-9D26-71783C5D230E}" destId="{AF29F09D-60C1-164C-830A-D02350F72B68}" srcOrd="0" destOrd="0" presId="urn:microsoft.com/office/officeart/2005/8/layout/process3"/>
    <dgm:cxn modelId="{828B4881-C1AA-DA44-B0FD-864215956C8B}" type="presParOf" srcId="{21AE8C12-74A0-D24C-BD74-B619D5440628}" destId="{2650D35C-7E93-A949-BD91-356B08AF89EC}" srcOrd="2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3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4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  <dgm:t>
        <a:bodyPr/>
        <a:lstStyle/>
        <a:p>
          <a:endParaRPr lang="en-US"/>
        </a:p>
      </dgm:t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  <dgm:t>
        <a:bodyPr/>
        <a:lstStyle/>
        <a:p>
          <a:endParaRPr lang="en-US"/>
        </a:p>
      </dgm:t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  <dgm:t>
        <a:bodyPr/>
        <a:lstStyle/>
        <a:p>
          <a:endParaRPr lang="en-US"/>
        </a:p>
      </dgm:t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  <dgm:t>
        <a:bodyPr/>
        <a:lstStyle/>
        <a:p>
          <a:endParaRPr lang="en-US"/>
        </a:p>
      </dgm:t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  <dgm:t>
        <a:bodyPr/>
        <a:lstStyle/>
        <a:p>
          <a:endParaRPr lang="en-US"/>
        </a:p>
      </dgm:t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Information 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 trust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2DD62B43-7091-D74E-99B4-013F223577A6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8F2E3-1991-4647-BC1B-502C2D6717B7}" type="pres">
      <dgm:prSet presAssocID="{962CDB59-1758-3844-A3F5-E93352C2896A}" presName="linNode" presStyleCnt="0"/>
      <dgm:spPr/>
    </dgm:pt>
    <dgm:pt modelId="{9E5BD4DB-0A58-AC4D-BCEA-D3AA2D5035E5}" type="pres">
      <dgm:prSet presAssocID="{962CDB59-1758-3844-A3F5-E93352C2896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1CEE-E10C-6F42-8EA9-7C26C566D89A}" type="pres">
      <dgm:prSet presAssocID="{C7A74D52-8C91-9445-87CB-932A46E9E295}" presName="sp" presStyleCnt="0"/>
      <dgm:spPr/>
    </dgm:pt>
    <dgm:pt modelId="{7B13D298-6744-B840-BF78-6240F65928FC}" type="pres">
      <dgm:prSet presAssocID="{4B6FA1E4-341F-F54F-A9AE-FAC823CA61BF}" presName="linNode" presStyleCnt="0"/>
      <dgm:spPr/>
    </dgm:pt>
    <dgm:pt modelId="{CF3DB2E4-A4F8-824B-A9C6-38A81A4F7E90}" type="pres">
      <dgm:prSet presAssocID="{4B6FA1E4-341F-F54F-A9AE-FAC823CA61B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DA67-BBCC-FC4E-8A40-380991DCA26E}" type="pres">
      <dgm:prSet presAssocID="{C49DE4B6-0355-1D42-A290-57E855931C7E}" presName="sp" presStyleCnt="0"/>
      <dgm:spPr/>
    </dgm:pt>
    <dgm:pt modelId="{000354A0-85BD-024D-84EC-630DD4261A48}" type="pres">
      <dgm:prSet presAssocID="{5BA4F31B-AF84-3942-B74B-A41663F88E51}" presName="linNode" presStyleCnt="0"/>
      <dgm:spPr/>
    </dgm:pt>
    <dgm:pt modelId="{180A1957-8EF7-1D4A-9D83-58598AF6CC5A}" type="pres">
      <dgm:prSet presAssocID="{5BA4F31B-AF84-3942-B74B-A41663F88E5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8088F-7C4C-314F-926E-2B7D8B29A786}" type="pres">
      <dgm:prSet presAssocID="{DCB69478-EEEF-FE43-811D-D56F9EBCBDED}" presName="sp" presStyleCnt="0"/>
      <dgm:spPr/>
    </dgm:pt>
    <dgm:pt modelId="{BE2C7552-D796-7F40-A38A-9AA430FC8858}" type="pres">
      <dgm:prSet presAssocID="{3A69CF19-6CA0-184A-99F1-F42186C8AB42}" presName="linNode" presStyleCnt="0"/>
      <dgm:spPr/>
    </dgm:pt>
    <dgm:pt modelId="{E08AF1E0-9A76-EE4F-9F5F-B74AEF04862E}" type="pres">
      <dgm:prSet presAssocID="{3A69CF19-6CA0-184A-99F1-F42186C8AB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5097-08EB-9545-9255-690645AACE2A}" type="pres">
      <dgm:prSet presAssocID="{00E9698E-12B9-1042-9DCD-9C5555C3A427}" presName="sp" presStyleCnt="0"/>
      <dgm:spPr/>
    </dgm:pt>
    <dgm:pt modelId="{08F73A43-A5BF-294D-9DFA-C8494ACEFDF8}" type="pres">
      <dgm:prSet presAssocID="{1258307F-C23B-0845-8A22-4C964BEDAA95}" presName="linNode" presStyleCnt="0"/>
      <dgm:spPr/>
    </dgm:pt>
    <dgm:pt modelId="{08A8B8AE-4E3E-E242-BA47-59EDF25A9874}" type="pres">
      <dgm:prSet presAssocID="{1258307F-C23B-0845-8A22-4C964BEDAA9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0405-F3DE-1145-BACE-F9C02EE227C0}" type="pres">
      <dgm:prSet presAssocID="{EEB76041-BB25-9A4D-8F07-BF17A967E8AE}" presName="sp" presStyleCnt="0"/>
      <dgm:spPr/>
    </dgm:pt>
    <dgm:pt modelId="{ADBDF407-34C1-8E4A-9CFE-4CE73EC13ACF}" type="pres">
      <dgm:prSet presAssocID="{BBBE487F-D2A6-244C-9C62-9FE6B6CA268F}" presName="linNode" presStyleCnt="0"/>
      <dgm:spPr/>
    </dgm:pt>
    <dgm:pt modelId="{ECD07891-7F05-D148-B742-473BD1FB827D}" type="pres">
      <dgm:prSet presAssocID="{BBBE487F-D2A6-244C-9C62-9FE6B6CA268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E74C-93A2-7044-8DEF-91F85347E39B}" type="pres">
      <dgm:prSet presAssocID="{3E59B615-7152-B544-866B-A073B364E6B0}" presName="sp" presStyleCnt="0"/>
      <dgm:spPr/>
    </dgm:pt>
    <dgm:pt modelId="{D82A5A3D-014E-4840-9535-D87C3B263F77}" type="pres">
      <dgm:prSet presAssocID="{4FBE4E8C-6C19-C446-96AD-9AD30F7933C7}" presName="linNode" presStyleCnt="0"/>
      <dgm:spPr/>
    </dgm:pt>
    <dgm:pt modelId="{5EDE6D45-6ED3-8947-87B1-B0B3F166606B}" type="pres">
      <dgm:prSet presAssocID="{4FBE4E8C-6C19-C446-96AD-9AD30F7933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F0809-E59F-3446-8037-AA5FD8F3B58D}" type="presOf" srcId="{3A69CF19-6CA0-184A-99F1-F42186C8AB42}" destId="{E08AF1E0-9A76-EE4F-9F5F-B74AEF04862E}" srcOrd="0" destOrd="0" presId="urn:microsoft.com/office/officeart/2005/8/layout/vList5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D0052CD4-11A7-3642-97B5-795A32209C06}" type="presOf" srcId="{4FBE4E8C-6C19-C446-96AD-9AD30F7933C7}" destId="{5EDE6D45-6ED3-8947-87B1-B0B3F166606B}" srcOrd="0" destOrd="0" presId="urn:microsoft.com/office/officeart/2005/8/layout/vList5"/>
    <dgm:cxn modelId="{D50F9398-AACA-604C-9C93-4C2B87337315}" type="presOf" srcId="{BBBE487F-D2A6-244C-9C62-9FE6B6CA268F}" destId="{ECD07891-7F05-D148-B742-473BD1FB827D}" srcOrd="0" destOrd="0" presId="urn:microsoft.com/office/officeart/2005/8/layout/vList5"/>
    <dgm:cxn modelId="{B8196806-871E-7B48-80E2-253239F54779}" type="presOf" srcId="{962CDB59-1758-3844-A3F5-E93352C2896A}" destId="{9E5BD4DB-0A58-AC4D-BCEA-D3AA2D5035E5}" srcOrd="0" destOrd="0" presId="urn:microsoft.com/office/officeart/2005/8/layout/vList5"/>
    <dgm:cxn modelId="{03EBCC34-C7F1-C649-B8E5-66BD97491BA5}" type="presOf" srcId="{4B6FA1E4-341F-F54F-A9AE-FAC823CA61BF}" destId="{CF3DB2E4-A4F8-824B-A9C6-38A81A4F7E90}" srcOrd="0" destOrd="0" presId="urn:microsoft.com/office/officeart/2005/8/layout/vList5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EBE4D23-48DF-7541-885A-E2812F5C5BCA}" type="presOf" srcId="{570875CF-80D1-8C4F-8546-E34D520CD080}" destId="{2DD62B43-7091-D74E-99B4-013F223577A6}" srcOrd="0" destOrd="0" presId="urn:microsoft.com/office/officeart/2005/8/layout/vList5"/>
    <dgm:cxn modelId="{205733C5-23A2-2E47-8C8E-4C85238C4038}" type="presOf" srcId="{1258307F-C23B-0845-8A22-4C964BEDAA95}" destId="{08A8B8AE-4E3E-E242-BA47-59EDF25A9874}" srcOrd="0" destOrd="0" presId="urn:microsoft.com/office/officeart/2005/8/layout/vList5"/>
    <dgm:cxn modelId="{22695C57-F17F-9B41-80F4-1070BC9E2197}" type="presOf" srcId="{5BA4F31B-AF84-3942-B74B-A41663F88E51}" destId="{180A1957-8EF7-1D4A-9D83-58598AF6CC5A}" srcOrd="0" destOrd="0" presId="urn:microsoft.com/office/officeart/2005/8/layout/vList5"/>
    <dgm:cxn modelId="{4275AB34-90C6-3449-94FF-ED48DAC30C67}" type="presParOf" srcId="{2DD62B43-7091-D74E-99B4-013F223577A6}" destId="{29D8F2E3-1991-4647-BC1B-502C2D6717B7}" srcOrd="0" destOrd="0" presId="urn:microsoft.com/office/officeart/2005/8/layout/vList5"/>
    <dgm:cxn modelId="{D46B1C40-17EA-4249-8B92-89A2D7A5C9D2}" type="presParOf" srcId="{29D8F2E3-1991-4647-BC1B-502C2D6717B7}" destId="{9E5BD4DB-0A58-AC4D-BCEA-D3AA2D5035E5}" srcOrd="0" destOrd="0" presId="urn:microsoft.com/office/officeart/2005/8/layout/vList5"/>
    <dgm:cxn modelId="{A3E9FB92-E135-A64E-9697-BDEEBB7D80B0}" type="presParOf" srcId="{2DD62B43-7091-D74E-99B4-013F223577A6}" destId="{1E6F1CEE-E10C-6F42-8EA9-7C26C566D89A}" srcOrd="1" destOrd="0" presId="urn:microsoft.com/office/officeart/2005/8/layout/vList5"/>
    <dgm:cxn modelId="{F0C84B62-A5E4-E749-A470-F02CEAD57005}" type="presParOf" srcId="{2DD62B43-7091-D74E-99B4-013F223577A6}" destId="{7B13D298-6744-B840-BF78-6240F65928FC}" srcOrd="2" destOrd="0" presId="urn:microsoft.com/office/officeart/2005/8/layout/vList5"/>
    <dgm:cxn modelId="{C6755023-23D8-8B47-BCB7-0F9AC53F6556}" type="presParOf" srcId="{7B13D298-6744-B840-BF78-6240F65928FC}" destId="{CF3DB2E4-A4F8-824B-A9C6-38A81A4F7E90}" srcOrd="0" destOrd="0" presId="urn:microsoft.com/office/officeart/2005/8/layout/vList5"/>
    <dgm:cxn modelId="{AABE1567-667D-F545-8DE2-8AF3C1263262}" type="presParOf" srcId="{2DD62B43-7091-D74E-99B4-013F223577A6}" destId="{19F0DA67-BBCC-FC4E-8A40-380991DCA26E}" srcOrd="3" destOrd="0" presId="urn:microsoft.com/office/officeart/2005/8/layout/vList5"/>
    <dgm:cxn modelId="{CBB95C4F-EBD0-B741-A5B2-89B275BAF366}" type="presParOf" srcId="{2DD62B43-7091-D74E-99B4-013F223577A6}" destId="{000354A0-85BD-024D-84EC-630DD4261A48}" srcOrd="4" destOrd="0" presId="urn:microsoft.com/office/officeart/2005/8/layout/vList5"/>
    <dgm:cxn modelId="{B5537E02-F323-E847-955B-9288989E26EF}" type="presParOf" srcId="{000354A0-85BD-024D-84EC-630DD4261A48}" destId="{180A1957-8EF7-1D4A-9D83-58598AF6CC5A}" srcOrd="0" destOrd="0" presId="urn:microsoft.com/office/officeart/2005/8/layout/vList5"/>
    <dgm:cxn modelId="{DB850C2D-945F-CC44-A0C3-92AF7DBD2C92}" type="presParOf" srcId="{2DD62B43-7091-D74E-99B4-013F223577A6}" destId="{8338088F-7C4C-314F-926E-2B7D8B29A786}" srcOrd="5" destOrd="0" presId="urn:microsoft.com/office/officeart/2005/8/layout/vList5"/>
    <dgm:cxn modelId="{FD14C2DB-6D96-F14C-AC60-549BDB6598DA}" type="presParOf" srcId="{2DD62B43-7091-D74E-99B4-013F223577A6}" destId="{BE2C7552-D796-7F40-A38A-9AA430FC8858}" srcOrd="6" destOrd="0" presId="urn:microsoft.com/office/officeart/2005/8/layout/vList5"/>
    <dgm:cxn modelId="{13474401-1A27-A647-806C-4BF7C851F412}" type="presParOf" srcId="{BE2C7552-D796-7F40-A38A-9AA430FC8858}" destId="{E08AF1E0-9A76-EE4F-9F5F-B74AEF04862E}" srcOrd="0" destOrd="0" presId="urn:microsoft.com/office/officeart/2005/8/layout/vList5"/>
    <dgm:cxn modelId="{3794BCBE-AA53-E144-8905-764DB34346B2}" type="presParOf" srcId="{2DD62B43-7091-D74E-99B4-013F223577A6}" destId="{D7EF5097-08EB-9545-9255-690645AACE2A}" srcOrd="7" destOrd="0" presId="urn:microsoft.com/office/officeart/2005/8/layout/vList5"/>
    <dgm:cxn modelId="{18F57664-8BC9-A84F-BC39-D41F863026CD}" type="presParOf" srcId="{2DD62B43-7091-D74E-99B4-013F223577A6}" destId="{08F73A43-A5BF-294D-9DFA-C8494ACEFDF8}" srcOrd="8" destOrd="0" presId="urn:microsoft.com/office/officeart/2005/8/layout/vList5"/>
    <dgm:cxn modelId="{C3791C94-C001-0D49-809A-3E7876E3A816}" type="presParOf" srcId="{08F73A43-A5BF-294D-9DFA-C8494ACEFDF8}" destId="{08A8B8AE-4E3E-E242-BA47-59EDF25A9874}" srcOrd="0" destOrd="0" presId="urn:microsoft.com/office/officeart/2005/8/layout/vList5"/>
    <dgm:cxn modelId="{1FC5ED12-5D73-E04B-B058-EF6299BEC6FD}" type="presParOf" srcId="{2DD62B43-7091-D74E-99B4-013F223577A6}" destId="{C8F60405-F3DE-1145-BACE-F9C02EE227C0}" srcOrd="9" destOrd="0" presId="urn:microsoft.com/office/officeart/2005/8/layout/vList5"/>
    <dgm:cxn modelId="{A1525571-22F8-2446-B67A-77E39E3FBE64}" type="presParOf" srcId="{2DD62B43-7091-D74E-99B4-013F223577A6}" destId="{ADBDF407-34C1-8E4A-9CFE-4CE73EC13ACF}" srcOrd="10" destOrd="0" presId="urn:microsoft.com/office/officeart/2005/8/layout/vList5"/>
    <dgm:cxn modelId="{86690843-5142-6943-9554-FC8F0FE885F2}" type="presParOf" srcId="{ADBDF407-34C1-8E4A-9CFE-4CE73EC13ACF}" destId="{ECD07891-7F05-D148-B742-473BD1FB827D}" srcOrd="0" destOrd="0" presId="urn:microsoft.com/office/officeart/2005/8/layout/vList5"/>
    <dgm:cxn modelId="{62ECDC03-D497-754C-BC01-A8B824EF80A6}" type="presParOf" srcId="{2DD62B43-7091-D74E-99B4-013F223577A6}" destId="{97B3E74C-93A2-7044-8DEF-91F85347E39B}" srcOrd="11" destOrd="0" presId="urn:microsoft.com/office/officeart/2005/8/layout/vList5"/>
    <dgm:cxn modelId="{A1670DC2-0B15-AA4E-9A6A-EBE36F79640B}" type="presParOf" srcId="{2DD62B43-7091-D74E-99B4-013F223577A6}" destId="{D82A5A3D-014E-4840-9535-D87C3B263F77}" srcOrd="12" destOrd="0" presId="urn:microsoft.com/office/officeart/2005/8/layout/vList5"/>
    <dgm:cxn modelId="{88F44F24-EB68-F343-9700-F92D32B3C265}" type="presParOf" srcId="{D82A5A3D-014E-4840-9535-D87C3B263F77}" destId="{5EDE6D45-6ED3-8947-87B1-B0B3F1666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Import into XNAT (REST)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  <dgm:t>
        <a:bodyPr/>
        <a:lstStyle/>
        <a:p>
          <a:endParaRPr lang="en-US"/>
        </a:p>
      </dgm:t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74D0DE-20BF-524A-A67B-543E5B922DD9}">
      <dsp:nvSpPr>
        <dsp:cNvPr id="0" name=""/>
        <dsp:cNvSpPr/>
      </dsp:nvSpPr>
      <dsp:spPr>
        <a:xfrm>
          <a:off x="2463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DICOM Header Replacement</a:t>
          </a:r>
          <a:endParaRPr lang="en-US" sz="1100" kern="1200" dirty="0"/>
        </a:p>
      </dsp:txBody>
      <dsp:txXfrm>
        <a:off x="2463" y="129651"/>
        <a:ext cx="1120084" cy="427528"/>
      </dsp:txXfrm>
    </dsp:sp>
    <dsp:sp modelId="{14B57731-6E43-3F47-B8ED-B8A65514AD8F}">
      <dsp:nvSpPr>
        <dsp:cNvPr id="0" name=""/>
        <dsp:cNvSpPr/>
      </dsp:nvSpPr>
      <dsp:spPr>
        <a:xfrm>
          <a:off x="231878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name:value</a:t>
          </a:r>
          <a:r>
            <a:rPr lang="en-US" sz="1100" kern="1200" dirty="0" smtClean="0"/>
            <a:t> pairs</a:t>
          </a:r>
          <a:endParaRPr lang="en-US" sz="1100" kern="1200" dirty="0"/>
        </a:p>
      </dsp:txBody>
      <dsp:txXfrm>
        <a:off x="231878" y="557179"/>
        <a:ext cx="1120084" cy="837168"/>
      </dsp:txXfrm>
    </dsp:sp>
    <dsp:sp modelId="{A69B64AF-FC74-7443-9D26-71783C5D230E}">
      <dsp:nvSpPr>
        <dsp:cNvPr id="0" name=""/>
        <dsp:cNvSpPr/>
      </dsp:nvSpPr>
      <dsp:spPr>
        <a:xfrm>
          <a:off x="1292348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92348" y="203981"/>
        <a:ext cx="359977" cy="278868"/>
      </dsp:txXfrm>
    </dsp:sp>
    <dsp:sp modelId="{8C24E9A9-AAA9-314C-9DD8-337A1173F821}">
      <dsp:nvSpPr>
        <dsp:cNvPr id="0" name=""/>
        <dsp:cNvSpPr/>
      </dsp:nvSpPr>
      <dsp:spPr>
        <a:xfrm>
          <a:off x="1801750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Recursive text redaction</a:t>
          </a:r>
          <a:endParaRPr lang="en-US" sz="1100" kern="1200" dirty="0"/>
        </a:p>
      </dsp:txBody>
      <dsp:txXfrm>
        <a:off x="1801750" y="129651"/>
        <a:ext cx="1120084" cy="427528"/>
      </dsp:txXfrm>
    </dsp:sp>
    <dsp:sp modelId="{935BF702-BBEB-114D-A79C-AF7CCE50DEE2}">
      <dsp:nvSpPr>
        <dsp:cNvPr id="0" name=""/>
        <dsp:cNvSpPr/>
      </dsp:nvSpPr>
      <dsp:spPr>
        <a:xfrm>
          <a:off x="2031165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system + metadata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+ metadata</a:t>
          </a:r>
          <a:endParaRPr lang="en-US" sz="1100" kern="1200" dirty="0"/>
        </a:p>
      </dsp:txBody>
      <dsp:txXfrm>
        <a:off x="2031165" y="557179"/>
        <a:ext cx="1120084" cy="837168"/>
      </dsp:txXfrm>
    </dsp:sp>
    <dsp:sp modelId="{FDBA4910-F366-4C4A-9546-8D9B5F1E8E08}">
      <dsp:nvSpPr>
        <dsp:cNvPr id="0" name=""/>
        <dsp:cNvSpPr/>
      </dsp:nvSpPr>
      <dsp:spPr>
        <a:xfrm>
          <a:off x="3091635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1635" y="203981"/>
        <a:ext cx="359977" cy="278868"/>
      </dsp:txXfrm>
    </dsp:sp>
    <dsp:sp modelId="{4FA2F0AE-7622-9C4C-8DAE-9227BAF35588}">
      <dsp:nvSpPr>
        <dsp:cNvPr id="0" name=""/>
        <dsp:cNvSpPr/>
      </dsp:nvSpPr>
      <dsp:spPr>
        <a:xfrm>
          <a:off x="3601037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Inference redaction</a:t>
          </a:r>
          <a:endParaRPr lang="en-US" sz="1100" kern="1200" dirty="0"/>
        </a:p>
      </dsp:txBody>
      <dsp:txXfrm>
        <a:off x="3601037" y="129651"/>
        <a:ext cx="1120084" cy="427528"/>
      </dsp:txXfrm>
    </dsp:sp>
    <dsp:sp modelId="{A3E567FF-3547-5546-80E0-BFA498A9F9FD}">
      <dsp:nvSpPr>
        <dsp:cNvPr id="0" name=""/>
        <dsp:cNvSpPr/>
      </dsp:nvSpPr>
      <dsp:spPr>
        <a:xfrm>
          <a:off x="3830452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Byte stream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logical image</a:t>
          </a:r>
          <a:endParaRPr lang="en-US" sz="1100" kern="1200" dirty="0"/>
        </a:p>
      </dsp:txBody>
      <dsp:txXfrm>
        <a:off x="3830452" y="557179"/>
        <a:ext cx="1120084" cy="8371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 trust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Information 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5BD4DB-0A58-AC4D-BCEA-D3AA2D5035E5}">
      <dsp:nvSpPr>
        <dsp:cNvPr id="0" name=""/>
        <dsp:cNvSpPr/>
      </dsp:nvSpPr>
      <dsp:spPr>
        <a:xfrm>
          <a:off x="1365504" y="494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Facial Reconstruction</a:t>
          </a:r>
          <a:endParaRPr lang="en-US" sz="1600" kern="1200" dirty="0"/>
        </a:p>
      </dsp:txBody>
      <dsp:txXfrm>
        <a:off x="1365504" y="494"/>
        <a:ext cx="1536192" cy="793179"/>
      </dsp:txXfrm>
    </dsp:sp>
    <dsp:sp modelId="{CF3DB2E4-A4F8-824B-A9C6-38A81A4F7E90}">
      <dsp:nvSpPr>
        <dsp:cNvPr id="0" name=""/>
        <dsp:cNvSpPr/>
      </dsp:nvSpPr>
      <dsp:spPr>
        <a:xfrm>
          <a:off x="1365504" y="833333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Embedded information</a:t>
          </a:r>
        </a:p>
      </dsp:txBody>
      <dsp:txXfrm>
        <a:off x="1365504" y="833333"/>
        <a:ext cx="1536192" cy="793179"/>
      </dsp:txXfrm>
    </dsp:sp>
    <dsp:sp modelId="{180A1957-8EF7-1D4A-9D83-58598AF6CC5A}">
      <dsp:nvSpPr>
        <dsp:cNvPr id="0" name=""/>
        <dsp:cNvSpPr/>
      </dsp:nvSpPr>
      <dsp:spPr>
        <a:xfrm>
          <a:off x="1365504" y="1666171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DICOM - Self describing data</a:t>
          </a:r>
          <a:endParaRPr lang="en-US" sz="1600" kern="1200" dirty="0"/>
        </a:p>
      </dsp:txBody>
      <dsp:txXfrm>
        <a:off x="1365504" y="1666171"/>
        <a:ext cx="1536192" cy="793179"/>
      </dsp:txXfrm>
    </dsp:sp>
    <dsp:sp modelId="{E08AF1E0-9A76-EE4F-9F5F-B74AEF04862E}">
      <dsp:nvSpPr>
        <dsp:cNvPr id="0" name=""/>
        <dsp:cNvSpPr/>
      </dsp:nvSpPr>
      <dsp:spPr>
        <a:xfrm>
          <a:off x="1365504" y="2499010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single entity</a:t>
          </a:r>
          <a:endParaRPr lang="en-US" sz="1600" kern="1200" dirty="0"/>
        </a:p>
      </dsp:txBody>
      <dsp:txXfrm>
        <a:off x="1365504" y="2499010"/>
        <a:ext cx="1536192" cy="793179"/>
      </dsp:txXfrm>
    </dsp:sp>
    <dsp:sp modelId="{08A8B8AE-4E3E-E242-BA47-59EDF25A9874}">
      <dsp:nvSpPr>
        <dsp:cNvPr id="0" name=""/>
        <dsp:cNvSpPr/>
      </dsp:nvSpPr>
      <dsp:spPr>
        <a:xfrm>
          <a:off x="1365504" y="3331848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“Open information”</a:t>
          </a:r>
          <a:endParaRPr lang="en-US" sz="1600" kern="1200" dirty="0"/>
        </a:p>
      </dsp:txBody>
      <dsp:txXfrm>
        <a:off x="1365504" y="3331848"/>
        <a:ext cx="1536192" cy="793179"/>
      </dsp:txXfrm>
    </dsp:sp>
    <dsp:sp modelId="{ECD07891-7F05-D148-B742-473BD1FB827D}">
      <dsp:nvSpPr>
        <dsp:cNvPr id="0" name=""/>
        <dsp:cNvSpPr/>
      </dsp:nvSpPr>
      <dsp:spPr>
        <a:xfrm>
          <a:off x="1365504" y="4164687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Create/delete file</a:t>
          </a:r>
          <a:endParaRPr lang="en-US" sz="1600" kern="1200" dirty="0"/>
        </a:p>
      </dsp:txBody>
      <dsp:txXfrm>
        <a:off x="1365504" y="4164687"/>
        <a:ext cx="1536192" cy="793179"/>
      </dsp:txXfrm>
    </dsp:sp>
    <dsp:sp modelId="{5EDE6D45-6ED3-8947-87B1-B0B3F166606B}">
      <dsp:nvSpPr>
        <dsp:cNvPr id="0" name=""/>
        <dsp:cNvSpPr/>
      </dsp:nvSpPr>
      <dsp:spPr>
        <a:xfrm>
          <a:off x="1365504" y="4997525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</a:t>
          </a:r>
          <a:endParaRPr lang="en-US" sz="1600" kern="1200" dirty="0"/>
        </a:p>
      </dsp:txBody>
      <dsp:txXfrm>
        <a:off x="1365504" y="4997525"/>
        <a:ext cx="1536192" cy="7931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68638" y="-4424"/>
          <a:ext cx="3596723" cy="3596723"/>
        </a:xfrm>
        <a:prstGeom prst="circularArrow">
          <a:avLst>
            <a:gd name="adj1" fmla="val 5274"/>
            <a:gd name="adj2" fmla="val 312630"/>
            <a:gd name="adj3" fmla="val 14285212"/>
            <a:gd name="adj4" fmla="val 17093694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2005458" y="812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Bitwise walk of  media</a:t>
          </a:r>
          <a:endParaRPr lang="en-US" sz="1200" kern="1200" dirty="0"/>
        </a:p>
      </dsp:txBody>
      <dsp:txXfrm>
        <a:off x="2005458" y="812"/>
        <a:ext cx="1323082" cy="661541"/>
      </dsp:txXfrm>
    </dsp:sp>
    <dsp:sp modelId="{25189DEE-105E-394F-B67A-EEE828C95552}">
      <dsp:nvSpPr>
        <dsp:cNvPr id="0" name=""/>
        <dsp:cNvSpPr/>
      </dsp:nvSpPr>
      <dsp:spPr>
        <a:xfrm>
          <a:off x="3269091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Carve media, determine PHI</a:t>
          </a:r>
          <a:endParaRPr lang="en-US" sz="1200" kern="1200" dirty="0"/>
        </a:p>
      </dsp:txBody>
      <dsp:txXfrm>
        <a:off x="3269091" y="730371"/>
        <a:ext cx="1323082" cy="661541"/>
      </dsp:txXfrm>
    </dsp:sp>
    <dsp:sp modelId="{91876F93-6F17-7641-AA23-7DA866D65A11}">
      <dsp:nvSpPr>
        <dsp:cNvPr id="0" name=""/>
        <dsp:cNvSpPr/>
      </dsp:nvSpPr>
      <dsp:spPr>
        <a:xfrm>
          <a:off x="3269091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with same size token</a:t>
          </a:r>
          <a:endParaRPr lang="en-US" sz="1200" kern="1200" dirty="0"/>
        </a:p>
      </dsp:txBody>
      <dsp:txXfrm>
        <a:off x="3269091" y="2189487"/>
        <a:ext cx="1323082" cy="661541"/>
      </dsp:txXfrm>
    </dsp:sp>
    <dsp:sp modelId="{F9B59E42-B984-AF45-8A2D-7EE26ABB4018}">
      <dsp:nvSpPr>
        <dsp:cNvPr id="0" name=""/>
        <dsp:cNvSpPr/>
      </dsp:nvSpPr>
      <dsp:spPr>
        <a:xfrm>
          <a:off x="2005458" y="2919046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Walk file system</a:t>
          </a:r>
          <a:endParaRPr lang="en-US" sz="1200" kern="1200" dirty="0"/>
        </a:p>
      </dsp:txBody>
      <dsp:txXfrm>
        <a:off x="2005458" y="2919046"/>
        <a:ext cx="1323082" cy="661541"/>
      </dsp:txXfrm>
    </dsp:sp>
    <dsp:sp modelId="{4F6FD91A-2276-5040-9CEB-ED702E40C060}">
      <dsp:nvSpPr>
        <dsp:cNvPr id="0" name=""/>
        <dsp:cNvSpPr/>
      </dsp:nvSpPr>
      <dsp:spPr>
        <a:xfrm>
          <a:off x="741826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complex data  (DICOM, zip, etc)</a:t>
          </a:r>
          <a:endParaRPr lang="en-US" sz="1200" kern="1200" dirty="0"/>
        </a:p>
      </dsp:txBody>
      <dsp:txXfrm>
        <a:off x="741826" y="2189487"/>
        <a:ext cx="1323082" cy="661541"/>
      </dsp:txXfrm>
    </dsp:sp>
    <dsp:sp modelId="{94BDDE0D-8522-4C46-A940-0AD8BD045AD0}">
      <dsp:nvSpPr>
        <dsp:cNvPr id="0" name=""/>
        <dsp:cNvSpPr/>
      </dsp:nvSpPr>
      <dsp:spPr>
        <a:xfrm>
          <a:off x="741826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Covert to bit stream</a:t>
          </a:r>
          <a:endParaRPr lang="en-US" sz="1200" kern="1200" dirty="0"/>
        </a:p>
      </dsp:txBody>
      <dsp:txXfrm>
        <a:off x="741826" y="730371"/>
        <a:ext cx="1323082" cy="6615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Import into XNAT (REST)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8/6/10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5.pdf"/><Relationship Id="rId35" Type="http://schemas.openxmlformats.org/officeDocument/2006/relationships/diagramColors" Target="../diagrams/colors6.xml"/><Relationship Id="rId31" Type="http://schemas.openxmlformats.org/officeDocument/2006/relationships/image" Target="../media/image4.png"/><Relationship Id="rId34" Type="http://schemas.openxmlformats.org/officeDocument/2006/relationships/diagramQuickStyle" Target="../diagrams/quickStyle6.xml"/><Relationship Id="rId39" Type="http://schemas.openxmlformats.org/officeDocument/2006/relationships/diagramQuickStyle" Target="../diagrams/quickStyle7.xml"/><Relationship Id="rId40" Type="http://schemas.openxmlformats.org/officeDocument/2006/relationships/diagramColors" Target="../diagrams/colors7.xml"/><Relationship Id="rId7" Type="http://schemas.openxmlformats.org/officeDocument/2006/relationships/diagramQuickStyle" Target="../diagrams/quickStyle1.xml"/><Relationship Id="rId36" Type="http://schemas.microsoft.com/office/2007/relationships/diagramDrawing" Target="../diagrams/drawing6.xml"/><Relationship Id="rId43" Type="http://schemas.openxmlformats.org/officeDocument/2006/relationships/image" Target="../media/image4.pdf"/><Relationship Id="rId1" Type="http://schemas.openxmlformats.org/officeDocument/2006/relationships/slideLayout" Target="../slideLayouts/slideLayout12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47" Type="http://schemas.openxmlformats.org/officeDocument/2006/relationships/image" Target="../media/image9.png"/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0" Type="http://schemas.openxmlformats.org/officeDocument/2006/relationships/diagramData" Target="../diagrams/data2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9" Type="http://schemas.microsoft.com/office/2007/relationships/diagramDrawing" Target="../diagrams/drawing1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df"/><Relationship Id="rId27" Type="http://schemas.openxmlformats.org/officeDocument/2006/relationships/diagramQuickStyle" Target="../diagrams/quickStyle5.xml"/><Relationship Id="rId14" Type="http://schemas.microsoft.com/office/2007/relationships/diagramDrawing" Target="../diagrams/drawing2.xml"/><Relationship Id="rId23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28" Type="http://schemas.openxmlformats.org/officeDocument/2006/relationships/diagramColors" Target="../diagrams/colors5.xml"/><Relationship Id="rId45" Type="http://schemas.openxmlformats.org/officeDocument/2006/relationships/hyperlink" Target="http://www.xnat.org" TargetMode="External"/><Relationship Id="rId26" Type="http://schemas.openxmlformats.org/officeDocument/2006/relationships/diagramLayout" Target="../diagrams/layout5.xml"/><Relationship Id="rId30" Type="http://schemas.openxmlformats.org/officeDocument/2006/relationships/image" Target="../media/image2.pdf"/><Relationship Id="rId11" Type="http://schemas.openxmlformats.org/officeDocument/2006/relationships/diagramLayout" Target="../diagrams/layout2.xml"/><Relationship Id="rId42" Type="http://schemas.openxmlformats.org/officeDocument/2006/relationships/image" Target="../media/image3.jpeg"/><Relationship Id="rId29" Type="http://schemas.microsoft.com/office/2007/relationships/diagramDrawing" Target="../diagrams/drawing5.xml"/><Relationship Id="rId6" Type="http://schemas.openxmlformats.org/officeDocument/2006/relationships/diagramLayout" Target="../diagrams/layout1.xml"/><Relationship Id="rId16" Type="http://schemas.openxmlformats.org/officeDocument/2006/relationships/diagramLayout" Target="../diagrams/layout3.xml"/><Relationship Id="rId33" Type="http://schemas.openxmlformats.org/officeDocument/2006/relationships/diagramLayout" Target="../diagrams/layout6.xml"/><Relationship Id="rId44" Type="http://schemas.openxmlformats.org/officeDocument/2006/relationships/image" Target="../media/image7.png"/><Relationship Id="rId41" Type="http://schemas.microsoft.com/office/2007/relationships/diagramDrawing" Target="../diagrams/drawing7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9" Type="http://schemas.microsoft.com/office/2007/relationships/diagramDrawing" Target="../diagrams/drawing3.xml"/><Relationship Id="rId38" Type="http://schemas.openxmlformats.org/officeDocument/2006/relationships/diagramLayout" Target="../diagrams/layout7.xml"/><Relationship Id="rId20" Type="http://schemas.openxmlformats.org/officeDocument/2006/relationships/diagramData" Target="../diagrams/data4.xml"/><Relationship Id="rId22" Type="http://schemas.openxmlformats.org/officeDocument/2006/relationships/diagramQuickStyle" Target="../diagrams/quickStyle4.xml"/><Relationship Id="rId21" Type="http://schemas.openxmlformats.org/officeDocument/2006/relationships/diagramLayout" Target="../diagrams/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rchitecture_pipeline_top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0" y="6705600"/>
            <a:ext cx="6553200" cy="4357878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 bwMode="auto">
          <a:xfrm rot="5400000">
            <a:off x="9182894" y="11238706"/>
            <a:ext cx="3886200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Rectangle 3"/>
          <p:cNvSpPr>
            <a:spLocks/>
          </p:cNvSpPr>
          <p:nvPr/>
        </p:nvSpPr>
        <p:spPr bwMode="auto">
          <a:xfrm>
            <a:off x="11201400" y="3276600"/>
            <a:ext cx="10287000" cy="16002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8" name="Diagram 287"/>
          <p:cNvGraphicFramePr/>
          <p:nvPr/>
        </p:nvGraphicFramePr>
        <p:xfrm>
          <a:off x="166878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– Professor of Computer 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Redacting PHI in Neurological Images using XNAT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533400" y="14935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11201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11441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XNAT Background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943600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61182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 studies have huge amounts of data (1PB/3Yrs)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 ensure privacy of subject (HIPAA)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Inter-organizational collaboration must be easy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exists as multiple abstractions, and simply removing it from a single layer is insufficient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Tool is needed to specifically redact entire data stack of PHI and share data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5954713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6553200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54864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8" name="Rectangle 25"/>
          <p:cNvSpPr>
            <a:spLocks/>
          </p:cNvSpPr>
          <p:nvPr/>
        </p:nvSpPr>
        <p:spPr bwMode="auto">
          <a:xfrm>
            <a:off x="7543800" y="5181600"/>
            <a:ext cx="133703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7353300" y="5883275"/>
            <a:ext cx="1409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7353300" y="5087937"/>
            <a:ext cx="1409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7527925" y="5224462"/>
            <a:ext cx="1284959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7505701" y="5959476"/>
            <a:ext cx="1322502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Neuroscience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Operating Sys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Forensics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5943600" y="6858000"/>
          <a:ext cx="4267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828800" y="6858000"/>
            <a:ext cx="3581400" cy="5943600"/>
          </a:xfrm>
          <a:prstGeom prst="rect">
            <a:avLst/>
          </a:prstGeom>
        </p:spPr>
      </p:pic>
      <p:graphicFrame>
        <p:nvGraphicFramePr>
          <p:cNvPr id="260" name="Diagram 259"/>
          <p:cNvGraphicFramePr/>
          <p:nvPr/>
        </p:nvGraphicFramePr>
        <p:xfrm>
          <a:off x="16230600" y="7467600"/>
          <a:ext cx="53340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8402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6497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8243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 Redaction Engine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9738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533400" y="15211961"/>
            <a:ext cx="7162800" cy="12472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L.L.C.</a:t>
            </a:r>
          </a:p>
          <a:p>
            <a:pPr algn="l"/>
            <a:r>
              <a:rPr lang="en-US" sz="1000" dirty="0" smtClean="0"/>
              <a:t>Bischoff-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</a:p>
          <a:p>
            <a:pPr algn="l"/>
            <a:r>
              <a:rPr lang="en-US" sz="1000" dirty="0" smtClean="0"/>
              <a:t>G. Manes, L. Watson, E. Downing, A. Barclay, D. Greer, J. Hale, </a:t>
            </a:r>
            <a:r>
              <a:rPr lang="en-US" sz="1000" i="1" dirty="0" smtClean="0"/>
              <a:t>A Framework for Redacting Digital Information from Electronic Devices</a:t>
            </a:r>
            <a:r>
              <a:rPr lang="en-US" sz="1000" dirty="0" smtClean="0"/>
              <a:t>, Proceedings of the 8th Annual IEEE SMC Information Assurance Workshop, West Point, New York, June 20-22, 2007.</a:t>
            </a:r>
          </a:p>
          <a:p>
            <a:pPr algn="l"/>
            <a:r>
              <a:rPr lang="en-US" sz="1000" dirty="0" smtClean="0"/>
              <a:t>Marcus, D. S, </a:t>
            </a:r>
            <a:r>
              <a:rPr lang="en-US" sz="1000" dirty="0" err="1" smtClean="0"/>
              <a:t>Oslen</a:t>
            </a:r>
            <a:r>
              <a:rPr lang="en-US" sz="1000" dirty="0" smtClean="0"/>
              <a:t>, T. R., </a:t>
            </a:r>
            <a:r>
              <a:rPr lang="en-US" sz="1000" dirty="0" err="1" smtClean="0"/>
              <a:t>Ramaratnam</a:t>
            </a:r>
            <a:r>
              <a:rPr lang="en-US" sz="1000" dirty="0" smtClean="0"/>
              <a:t>, M. and Buckner, R. L. (2007),  The Extensible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Archive Toolkit: an informatics platform for managing, exploring, and sharing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data, </a:t>
            </a:r>
            <a:r>
              <a:rPr lang="en-US" sz="1000" i="1" dirty="0" err="1" smtClean="0"/>
              <a:t>Neuroinformatics</a:t>
            </a:r>
            <a:r>
              <a:rPr lang="en-US" sz="1000" dirty="0" smtClean="0"/>
              <a:t> </a:t>
            </a:r>
            <a:r>
              <a:rPr lang="en-US" sz="1000" b="1" dirty="0" smtClean="0"/>
              <a:t>5</a:t>
            </a:r>
            <a:r>
              <a:rPr lang="en-US" sz="1000" dirty="0" smtClean="0"/>
              <a:t>(1), 11-34. </a:t>
            </a:r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6459200" y="15087600"/>
            <a:ext cx="495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Acknowledgments:</a:t>
            </a:r>
          </a:p>
          <a:p>
            <a:pPr algn="l" defTabSz="395288"/>
            <a:r>
              <a:rPr lang="ru-RU" sz="1600" dirty="0" smtClean="0"/>
              <a:t>We gratefully acknowledge support from the William K. Warren Foundatio</a:t>
            </a:r>
            <a:r>
              <a:rPr lang="en-US" sz="1600" dirty="0" err="1" smtClean="0"/>
              <a:t>n</a:t>
            </a:r>
            <a:r>
              <a:rPr lang="en-US" sz="1600" dirty="0" smtClean="0"/>
              <a:t>, and </a:t>
            </a:r>
            <a:r>
              <a:rPr lang="en-US" sz="1600" dirty="0" err="1" smtClean="0"/>
              <a:t>t</a:t>
            </a:r>
            <a:r>
              <a:rPr lang="ru-RU" sz="1600" dirty="0" smtClean="0"/>
              <a:t>he </a:t>
            </a:r>
            <a:r>
              <a:rPr lang="ru-RU" sz="1600" dirty="0" smtClean="0"/>
              <a:t>National Institute of Health (</a:t>
            </a:r>
            <a:r>
              <a:rPr lang="en-US" sz="1600" dirty="0" smtClean="0"/>
              <a:t>1R03EB011961-01). </a:t>
            </a:r>
            <a:endParaRPr lang="en-US" sz="1600" dirty="0" smtClean="0">
              <a:solidFill>
                <a:schemeClr val="accent2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  <p:pic>
        <p:nvPicPr>
          <p:cNvPr id="106" name="Picture 105" descr="xnat_workflow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4"/>
              <a:stretch>
                <a:fillRect/>
              </a:stretch>
            </p:blipFill>
          </mc:Fallback>
        </mc:AlternateContent>
        <p:spPr>
          <a:xfrm>
            <a:off x="12801600" y="4038600"/>
            <a:ext cx="7782340" cy="736600"/>
          </a:xfrm>
          <a:prstGeom prst="rect">
            <a:avLst/>
          </a:prstGeom>
        </p:spPr>
      </p:pic>
      <p:sp>
        <p:nvSpPr>
          <p:cNvPr id="108" name="Rectangle 6"/>
          <p:cNvSpPr>
            <a:spLocks/>
          </p:cNvSpPr>
          <p:nvPr/>
        </p:nvSpPr>
        <p:spPr bwMode="auto">
          <a:xfrm>
            <a:off x="113538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Neuroimaging</a:t>
            </a:r>
            <a:r>
              <a:rPr lang="en-US" sz="1400" dirty="0" smtClean="0"/>
              <a:t> data management platform </a:t>
            </a:r>
            <a:r>
              <a:rPr lang="en-US" sz="1400" dirty="0" smtClean="0">
                <a:hlinkClick r:id="rId45"/>
              </a:rPr>
              <a:t>www.xnat.org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Combination relational database and file data store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Remote data processing/execution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pipepine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0" name="Rectangle 6"/>
          <p:cNvSpPr>
            <a:spLocks/>
          </p:cNvSpPr>
          <p:nvPr/>
        </p:nvSpPr>
        <p:spPr bwMode="auto">
          <a:xfrm>
            <a:off x="166116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Jakarta Turbine Web Application Framework / REST Interface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Java with XML configuration files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PostgreSQL</a:t>
            </a:r>
            <a:r>
              <a:rPr lang="en-US" sz="1400" dirty="0" smtClean="0"/>
              <a:t> database and Unix </a:t>
            </a:r>
            <a:r>
              <a:rPr lang="en-US" sz="1400" dirty="0" err="1" smtClean="0"/>
              <a:t>filesystem</a:t>
            </a:r>
            <a:r>
              <a:rPr lang="en-US" sz="1400" dirty="0" smtClean="0"/>
              <a:t> file store 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144000" y="5105400"/>
            <a:ext cx="6553200" cy="1693863"/>
            <a:chOff x="533400" y="5087937"/>
            <a:chExt cx="4964113" cy="1693863"/>
          </a:xfrm>
        </p:grpSpPr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50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53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XNAT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52" name="Rectangle 6"/>
            <p:cNvSpPr>
              <a:spLocks/>
            </p:cNvSpPr>
            <p:nvPr/>
          </p:nvSpPr>
          <p:spPr bwMode="auto">
            <a:xfrm>
              <a:off x="685800" y="5849937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Developed as separate units: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Clients (Turbine/REST/E-mail)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Core (XML configured/Java middleware)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Pipeline (XML configured/implementation independent)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0" y="11125200"/>
            <a:ext cx="6553200" cy="1693863"/>
            <a:chOff x="533400" y="5087937"/>
            <a:chExt cx="4964113" cy="1693863"/>
          </a:xfrm>
        </p:grpSpPr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66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Modified/Added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65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Builds upon XNAT pipeline interface (XML/Java/Python)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Input: subjects with full scan data (DICOM)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Output:  mapped subject identifiers coupled to redacted images</a:t>
              </a:r>
            </a:p>
          </p:txBody>
        </p:sp>
      </p:grpSp>
      <p:pic>
        <p:nvPicPr>
          <p:cNvPr id="168" name="Picture 167" descr="architecture_pipeline_bottom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9144000" y="12649200"/>
            <a:ext cx="6400800" cy="3581400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5638403" y="10743009"/>
            <a:ext cx="68587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9067800" y="7315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V="1">
            <a:off x="9067800" y="14173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533400" y="12877800"/>
            <a:ext cx="8229600" cy="2133599"/>
            <a:chOff x="533400" y="5087937"/>
            <a:chExt cx="4964113" cy="2133599"/>
          </a:xfrm>
        </p:grpSpPr>
        <p:sp>
          <p:nvSpPr>
            <p:cNvPr id="199" name="Rectangle 3"/>
            <p:cNvSpPr>
              <a:spLocks/>
            </p:cNvSpPr>
            <p:nvPr/>
          </p:nvSpPr>
          <p:spPr bwMode="auto">
            <a:xfrm>
              <a:off x="533400" y="5867399"/>
              <a:ext cx="4953000" cy="1354137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202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20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Discussion + Future Work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204" name="Rectangle 6"/>
            <p:cNvSpPr>
              <a:spLocks/>
            </p:cNvSpPr>
            <p:nvPr/>
          </p:nvSpPr>
          <p:spPr bwMode="auto">
            <a:xfrm>
              <a:off x="685800" y="5943599"/>
              <a:ext cx="4637087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Architecture and implementation of issues presented in poster at USENIX Security 09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Comprehensive redaction is combination of recursive redaction at the block and file layer, with additional techniques to find and reduce inferred data such as DICOM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Based upon body of work and code for legal production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Project is started with goal to finish by August 2011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Pages>0</Pages>
  <Words>738</Words>
  <Characters>0</Characters>
  <Application>Microsoft Macintosh PowerPoint</Application>
  <PresentationFormat>Custom</PresentationFormat>
  <Lines>0</Lines>
  <Paragraphs>108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Alexander Barclay</cp:lastModifiedBy>
  <cp:revision>195</cp:revision>
  <cp:lastPrinted>2009-08-12T01:26:36Z</cp:lastPrinted>
  <dcterms:created xsi:type="dcterms:W3CDTF">2010-08-06T17:15:09Z</dcterms:created>
  <dcterms:modified xsi:type="dcterms:W3CDTF">2010-08-06T17:25:20Z</dcterms:modified>
</cp:coreProperties>
</file>