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data7.xml" ContentType="application/vnd.openxmlformats-officedocument.drawingml.diagramData+xml"/>
  <Override PartName="/ppt/diagrams/quickStyle7.xml" ContentType="application/vnd.openxmlformats-officedocument.drawingml.diagramStyle+xml"/>
  <Override PartName="/ppt/theme/theme2.xml" ContentType="application/vnd.openxmlformats-officedocument.theme+xml"/>
  <Override PartName="/ppt/diagrams/drawing2.xml" ContentType="application/vnd.ms-office.drawingml.diagramDrawing+xml"/>
  <Override PartName="/ppt/diagrams/drawing4.xml" ContentType="application/vnd.ms-office.drawingml.diagramDrawing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diagrams/colors4.xml" ContentType="application/vnd.openxmlformats-officedocument.drawingml.diagramColors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layout2.xml" ContentType="application/vnd.openxmlformats-officedocument.drawingml.diagramLayout+xml"/>
  <Override PartName="/ppt/diagrams/colors7.xml" ContentType="application/vnd.openxmlformats-officedocument.drawingml.diagramColors+xml"/>
  <Override PartName="/ppt/diagrams/drawing5.xml" ContentType="application/vnd.ms-office.drawingml.diagramDrawing+xml"/>
  <Override PartName="/ppt/diagrams/drawing7.xml" ContentType="application/vnd.ms-office.drawingml.diagramDrawing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diagrams/quickStyle3.xml" ContentType="application/vnd.openxmlformats-officedocument.drawingml.diagramStyle+xml"/>
  <Override PartName="/ppt/diagrams/layout4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diagrams/data5.xml" ContentType="application/vnd.openxmlformats-officedocument.drawingml.diagramData+xml"/>
  <Override PartName="/ppt/diagrams/colors3.xml" ContentType="application/vnd.openxmlformats-officedocument.drawingml.diagramColors+xml"/>
  <Override PartName="/ppt/diagrams/data6.xml" ContentType="application/vnd.openxmlformats-officedocument.drawingml.diagramData+xml"/>
  <Override PartName="/ppt/slideLayouts/slideLayout4.xml" ContentType="application/vnd.openxmlformats-officedocument.presentationml.slideLayout+xml"/>
  <Override PartName="/ppt/diagrams/data4.xml" ContentType="application/vnd.openxmlformats-officedocument.drawingml.diagramData+xml"/>
  <Override PartName="/ppt/slideLayouts/slideLayout2.xml" ContentType="application/vnd.openxmlformats-officedocument.presentationml.slideLayout+xml"/>
  <Override PartName="/ppt/diagrams/data3.xml" ContentType="application/vnd.openxmlformats-officedocument.drawingml.diagramData+xml"/>
  <Override PartName="/ppt/diagrams/drawing6.xml" ContentType="application/vnd.ms-office.drawingml.diagramDrawing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presentation.xml" ContentType="application/vnd.openxmlformats-officedocument.presentationml.presentation.main+xml"/>
  <Override PartName="/ppt/diagrams/layout5.xml" ContentType="application/vnd.openxmlformats-officedocument.drawingml.diagramLayout+xml"/>
  <Override PartName="/ppt/diagrams/quickStyle6.xml" ContentType="application/vnd.openxmlformats-officedocument.drawingml.diagramStyle+xml"/>
  <Override PartName="/ppt/diagrams/layout7.xml" ContentType="application/vnd.openxmlformats-officedocument.drawingml.diagramLayout+xml"/>
  <Override PartName="/ppt/diagrams/layout6.xml" ContentType="application/vnd.openxmlformats-officedocument.drawingml.diagram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diagrams/quickStyle5.xml" ContentType="application/vnd.openxmlformats-officedocument.drawingml.diagramStyle+xml"/>
  <Default Extension="jpeg" ContentType="image/jpeg"/>
  <Default Extension="png" ContentType="image/png"/>
  <Override PartName="/ppt/slideLayouts/slideLayout11.xml" ContentType="application/vnd.openxmlformats-officedocument.presentationml.slideLayout+xml"/>
  <Override PartName="/docProps/core.xml" ContentType="application/vnd.openxmlformats-package.core-properties+xml"/>
  <Default Extension="bin" ContentType="application/vnd.openxmlformats-officedocument.presentationml.printerSettings"/>
  <Default Extension="rels" ContentType="application/vnd.openxmlformats-package.relationships+xml"/>
  <Override PartName="/ppt/diagrams/colors5.xml" ContentType="application/vnd.openxmlformats-officedocument.drawingml.diagramColors+xml"/>
  <Override PartName="/ppt/diagrams/drawing1.xml" ContentType="application/vnd.ms-office.drawingml.diagramDrawing+xml"/>
  <Override PartName="/ppt/diagrams/layout3.xml" ContentType="application/vnd.openxmlformats-officedocument.drawingml.diagramLayout+xml"/>
  <Override PartName="/ppt/diagrams/colors2.xml" ContentType="application/vnd.openxmlformats-officedocument.drawingml.diagramColors+xml"/>
  <Override PartName="/ppt/diagrams/colors6.xml" ContentType="application/vnd.openxmlformats-officedocument.drawingml.diagramColors+xml"/>
  <Default Extension="pdf" ContentType="application/pdf"/>
  <Override PartName="/ppt/slideLayouts/slideLayout12.xml" ContentType="application/vnd.openxmlformats-officedocument.presentationml.slideLayout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1945600" cy="16459200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1pPr>
    <a:lvl2pPr marL="4572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2pPr>
    <a:lvl3pPr marL="9144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3pPr>
    <a:lvl4pPr marL="13716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4pPr>
    <a:lvl5pPr marL="18288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7120" autoAdjust="0"/>
    <p:restoredTop sz="97529" autoAdjust="0"/>
  </p:normalViewPr>
  <p:slideViewPr>
    <p:cSldViewPr>
      <p:cViewPr>
        <p:scale>
          <a:sx n="150" d="100"/>
          <a:sy n="150" d="100"/>
        </p:scale>
        <p:origin x="6984" y="8160"/>
      </p:cViewPr>
      <p:guideLst>
        <p:guide orient="horz" pos="5184"/>
        <p:guide pos="6912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70132-6D12-534D-8725-A137D0248FB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9BE117-0CC9-034B-8F1E-0E1C4ECFA1CB}">
      <dgm:prSet phldrT="[Text]"/>
      <dgm:spPr/>
      <dgm:t>
        <a:bodyPr/>
        <a:lstStyle/>
        <a:p>
          <a:r>
            <a:rPr lang="en-US" dirty="0" smtClean="0"/>
            <a:t>Recursive text redaction</a:t>
          </a:r>
          <a:endParaRPr lang="en-US" dirty="0"/>
        </a:p>
      </dgm:t>
    </dgm:pt>
    <dgm:pt modelId="{8E748485-CD54-5746-AA7E-A8FCBE59807B}" type="parTrans" cxnId="{22B88616-03B7-3248-B36A-51AB420A8A2E}">
      <dgm:prSet/>
      <dgm:spPr/>
      <dgm:t>
        <a:bodyPr/>
        <a:lstStyle/>
        <a:p>
          <a:endParaRPr lang="en-US"/>
        </a:p>
      </dgm:t>
    </dgm:pt>
    <dgm:pt modelId="{870FE307-5DAC-5F45-9E5B-B83C12A9DEC2}" type="sibTrans" cxnId="{22B88616-03B7-3248-B36A-51AB420A8A2E}">
      <dgm:prSet/>
      <dgm:spPr/>
      <dgm:t>
        <a:bodyPr/>
        <a:lstStyle/>
        <a:p>
          <a:endParaRPr lang="en-US"/>
        </a:p>
      </dgm:t>
    </dgm:pt>
    <dgm:pt modelId="{D29C8B3E-5A05-3E40-9F31-D48F7D764090}">
      <dgm:prSet phldrT="[Text]"/>
      <dgm:spPr/>
      <dgm:t>
        <a:bodyPr/>
        <a:lstStyle/>
        <a:p>
          <a:r>
            <a:rPr lang="en-US" dirty="0" smtClean="0"/>
            <a:t>Inference redaction</a:t>
          </a:r>
          <a:endParaRPr lang="en-US" dirty="0"/>
        </a:p>
      </dgm:t>
    </dgm:pt>
    <dgm:pt modelId="{CEACB662-F981-4644-AA76-2EFA6876E042}" type="parTrans" cxnId="{5246606B-1A0A-DF4B-815C-5F49AF4A7416}">
      <dgm:prSet/>
      <dgm:spPr/>
      <dgm:t>
        <a:bodyPr/>
        <a:lstStyle/>
        <a:p>
          <a:endParaRPr lang="en-US"/>
        </a:p>
      </dgm:t>
    </dgm:pt>
    <dgm:pt modelId="{D418167B-1207-D448-A6C9-0F1B012FF9E8}" type="sibTrans" cxnId="{5246606B-1A0A-DF4B-815C-5F49AF4A7416}">
      <dgm:prSet/>
      <dgm:spPr/>
      <dgm:t>
        <a:bodyPr/>
        <a:lstStyle/>
        <a:p>
          <a:endParaRPr lang="en-US"/>
        </a:p>
      </dgm:t>
    </dgm:pt>
    <dgm:pt modelId="{560EA4AE-84B3-344E-95C6-42D7F136163D}">
      <dgm:prSet phldrT="[Text]"/>
      <dgm:spPr/>
      <dgm:t>
        <a:bodyPr/>
        <a:lstStyle/>
        <a:p>
          <a:r>
            <a:rPr lang="en-US" dirty="0" smtClean="0"/>
            <a:t>File system + metadata </a:t>
          </a:r>
          <a:endParaRPr lang="en-US" dirty="0"/>
        </a:p>
      </dgm:t>
    </dgm:pt>
    <dgm:pt modelId="{4963E0FE-4C39-FD4C-9DE2-458A58B12882}" type="parTrans" cxnId="{5EF77E12-D9EF-774D-AAA8-BBF470E6E198}">
      <dgm:prSet/>
      <dgm:spPr/>
      <dgm:t>
        <a:bodyPr/>
        <a:lstStyle/>
        <a:p>
          <a:endParaRPr lang="en-US"/>
        </a:p>
      </dgm:t>
    </dgm:pt>
    <dgm:pt modelId="{F2831E12-15D8-E941-BB0D-15A714BFCCCA}" type="sibTrans" cxnId="{5EF77E12-D9EF-774D-AAA8-BBF470E6E198}">
      <dgm:prSet/>
      <dgm:spPr/>
      <dgm:t>
        <a:bodyPr/>
        <a:lstStyle/>
        <a:p>
          <a:endParaRPr lang="en-US"/>
        </a:p>
      </dgm:t>
    </dgm:pt>
    <dgm:pt modelId="{86853A98-1CA2-4F4F-890D-6F8F49DC2DCE}">
      <dgm:prSet phldrT="[Text]"/>
      <dgm:spPr/>
      <dgm:t>
        <a:bodyPr/>
        <a:lstStyle/>
        <a:p>
          <a:r>
            <a:rPr lang="en-US" dirty="0" smtClean="0"/>
            <a:t>Image Byte stream</a:t>
          </a:r>
          <a:endParaRPr lang="en-US" dirty="0"/>
        </a:p>
      </dgm:t>
    </dgm:pt>
    <dgm:pt modelId="{C2ACB915-9C2A-2D4D-961C-4DE42B2D76A0}" type="parTrans" cxnId="{77A0B6EE-F707-9347-B43D-DADF195C7E14}">
      <dgm:prSet/>
      <dgm:spPr/>
      <dgm:t>
        <a:bodyPr/>
        <a:lstStyle/>
        <a:p>
          <a:endParaRPr lang="en-US"/>
        </a:p>
      </dgm:t>
    </dgm:pt>
    <dgm:pt modelId="{4C2DC2BB-BB33-CF40-8F84-22D719851411}" type="sibTrans" cxnId="{77A0B6EE-F707-9347-B43D-DADF195C7E14}">
      <dgm:prSet/>
      <dgm:spPr/>
      <dgm:t>
        <a:bodyPr/>
        <a:lstStyle/>
        <a:p>
          <a:endParaRPr lang="en-US"/>
        </a:p>
      </dgm:t>
    </dgm:pt>
    <dgm:pt modelId="{46BB3763-04DB-3A4D-8DBB-E65DDF28D55D}">
      <dgm:prSet phldrT="[Text]"/>
      <dgm:spPr/>
      <dgm:t>
        <a:bodyPr/>
        <a:lstStyle/>
        <a:p>
          <a:r>
            <a:rPr lang="en-US" dirty="0" smtClean="0"/>
            <a:t> logical image</a:t>
          </a:r>
          <a:endParaRPr lang="en-US" dirty="0"/>
        </a:p>
      </dgm:t>
    </dgm:pt>
    <dgm:pt modelId="{09223B91-E436-A240-83B1-27CFDCF7FBCF}" type="parTrans" cxnId="{0AE5EFB1-4890-EF48-8E2E-FC62BEBE2634}">
      <dgm:prSet/>
      <dgm:spPr/>
      <dgm:t>
        <a:bodyPr/>
        <a:lstStyle/>
        <a:p>
          <a:endParaRPr lang="en-US"/>
        </a:p>
      </dgm:t>
    </dgm:pt>
    <dgm:pt modelId="{7F8E09AF-D4B4-6B4D-84B3-53CF692B2764}" type="sibTrans" cxnId="{0AE5EFB1-4890-EF48-8E2E-FC62BEBE2634}">
      <dgm:prSet/>
      <dgm:spPr/>
      <dgm:t>
        <a:bodyPr/>
        <a:lstStyle/>
        <a:p>
          <a:endParaRPr lang="en-US"/>
        </a:p>
      </dgm:t>
    </dgm:pt>
    <dgm:pt modelId="{1333B558-2A80-2B47-8C56-EEE368F6F976}">
      <dgm:prSet phldrT="[Text]"/>
      <dgm:spPr/>
      <dgm:t>
        <a:bodyPr/>
        <a:lstStyle/>
        <a:p>
          <a:r>
            <a:rPr lang="en-US" dirty="0" smtClean="0"/>
            <a:t>File + metadata</a:t>
          </a:r>
          <a:endParaRPr lang="en-US" dirty="0"/>
        </a:p>
      </dgm:t>
    </dgm:pt>
    <dgm:pt modelId="{3E895C9F-AF05-224E-AFA7-0E686A69C5BA}" type="parTrans" cxnId="{8245AA9F-A13A-9849-8911-3D22592C3EA5}">
      <dgm:prSet/>
      <dgm:spPr/>
      <dgm:t>
        <a:bodyPr/>
        <a:lstStyle/>
        <a:p>
          <a:endParaRPr lang="en-US"/>
        </a:p>
      </dgm:t>
    </dgm:pt>
    <dgm:pt modelId="{9BFE562D-DADC-1D4D-9BA9-AC32C672CA77}" type="sibTrans" cxnId="{8245AA9F-A13A-9849-8911-3D22592C3EA5}">
      <dgm:prSet/>
      <dgm:spPr/>
      <dgm:t>
        <a:bodyPr/>
        <a:lstStyle/>
        <a:p>
          <a:endParaRPr lang="en-US"/>
        </a:p>
      </dgm:t>
    </dgm:pt>
    <dgm:pt modelId="{5E0C188A-880D-2540-878D-0E6D4EADC4C3}">
      <dgm:prSet phldrT="[Text]"/>
      <dgm:spPr/>
      <dgm:t>
        <a:bodyPr/>
        <a:lstStyle/>
        <a:p>
          <a:r>
            <a:rPr lang="en-US" dirty="0" smtClean="0"/>
            <a:t>DICOM Header Replacement</a:t>
          </a:r>
          <a:endParaRPr lang="en-US" dirty="0"/>
        </a:p>
      </dgm:t>
    </dgm:pt>
    <dgm:pt modelId="{0272131E-A57C-8A43-987F-DFCD450A9327}" type="parTrans" cxnId="{C501E8CC-37C2-E94F-AB59-D232AFC6C0D9}">
      <dgm:prSet/>
      <dgm:spPr/>
      <dgm:t>
        <a:bodyPr/>
        <a:lstStyle/>
        <a:p>
          <a:endParaRPr lang="en-US"/>
        </a:p>
      </dgm:t>
    </dgm:pt>
    <dgm:pt modelId="{7F0ABBEF-336F-E741-84B0-BFB4BD67C72E}" type="sibTrans" cxnId="{C501E8CC-37C2-E94F-AB59-D232AFC6C0D9}">
      <dgm:prSet/>
      <dgm:spPr/>
      <dgm:t>
        <a:bodyPr/>
        <a:lstStyle/>
        <a:p>
          <a:endParaRPr lang="en-US"/>
        </a:p>
      </dgm:t>
    </dgm:pt>
    <dgm:pt modelId="{9FDAE9C1-ACA2-B04A-B64B-759EAFB7AD01}">
      <dgm:prSet phldrT="[Text]"/>
      <dgm:spPr/>
      <dgm:t>
        <a:bodyPr/>
        <a:lstStyle/>
        <a:p>
          <a:r>
            <a:rPr lang="en-US" dirty="0" smtClean="0"/>
            <a:t>Change </a:t>
          </a:r>
          <a:r>
            <a:rPr lang="en-US" dirty="0" err="1" smtClean="0"/>
            <a:t>name:value</a:t>
          </a:r>
          <a:r>
            <a:rPr lang="en-US" dirty="0" smtClean="0"/>
            <a:t> pairs</a:t>
          </a:r>
          <a:endParaRPr lang="en-US" dirty="0"/>
        </a:p>
      </dgm:t>
    </dgm:pt>
    <dgm:pt modelId="{C609F7E3-6669-BB45-81B2-760BDDB2128A}" type="parTrans" cxnId="{7124E8FC-A838-3747-BECE-FAF3F7A789EA}">
      <dgm:prSet/>
      <dgm:spPr/>
      <dgm:t>
        <a:bodyPr/>
        <a:lstStyle/>
        <a:p>
          <a:endParaRPr lang="en-US"/>
        </a:p>
      </dgm:t>
    </dgm:pt>
    <dgm:pt modelId="{58DF8909-AA3D-A14F-AD01-16B623A846E9}" type="sibTrans" cxnId="{7124E8FC-A838-3747-BECE-FAF3F7A789EA}">
      <dgm:prSet/>
      <dgm:spPr/>
      <dgm:t>
        <a:bodyPr/>
        <a:lstStyle/>
        <a:p>
          <a:endParaRPr lang="en-US"/>
        </a:p>
      </dgm:t>
    </dgm:pt>
    <dgm:pt modelId="{21AE8C12-74A0-D24C-BD74-B619D5440628}" type="pres">
      <dgm:prSet presAssocID="{08370132-6D12-534D-8725-A137D0248FB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33862-3D5C-314E-8A0A-28C3C602274B}" type="pres">
      <dgm:prSet presAssocID="{5E0C188A-880D-2540-878D-0E6D4EADC4C3}" presName="composite" presStyleCnt="0"/>
      <dgm:spPr/>
    </dgm:pt>
    <dgm:pt modelId="{D001C8D3-8493-0442-A258-1D5E1CAE0BBA}" type="pres">
      <dgm:prSet presAssocID="{5E0C188A-880D-2540-878D-0E6D4EADC4C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4D0DE-20BF-524A-A67B-543E5B922DD9}" type="pres">
      <dgm:prSet presAssocID="{5E0C188A-880D-2540-878D-0E6D4EADC4C3}" presName="parSh" presStyleLbl="node1" presStyleIdx="0" presStyleCnt="3"/>
      <dgm:spPr/>
      <dgm:t>
        <a:bodyPr/>
        <a:lstStyle/>
        <a:p>
          <a:endParaRPr lang="en-US"/>
        </a:p>
      </dgm:t>
    </dgm:pt>
    <dgm:pt modelId="{14B57731-6E43-3F47-B8ED-B8A65514AD8F}" type="pres">
      <dgm:prSet presAssocID="{5E0C188A-880D-2540-878D-0E6D4EADC4C3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B64AF-FC74-7443-9D26-71783C5D230E}" type="pres">
      <dgm:prSet presAssocID="{7F0ABBEF-336F-E741-84B0-BFB4BD67C72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F29F09D-60C1-164C-830A-D02350F72B68}" type="pres">
      <dgm:prSet presAssocID="{7F0ABBEF-336F-E741-84B0-BFB4BD67C72E}" presName="connTx" presStyleLbl="sibTrans2D1" presStyleIdx="0" presStyleCnt="2"/>
      <dgm:spPr/>
      <dgm:t>
        <a:bodyPr/>
        <a:lstStyle/>
        <a:p>
          <a:endParaRPr lang="en-US"/>
        </a:p>
      </dgm:t>
    </dgm:pt>
    <dgm:pt modelId="{2650D35C-7E93-A949-BD91-356B08AF89EC}" type="pres">
      <dgm:prSet presAssocID="{B29BE117-0CC9-034B-8F1E-0E1C4ECFA1CB}" presName="composite" presStyleCnt="0"/>
      <dgm:spPr/>
    </dgm:pt>
    <dgm:pt modelId="{9319FFC4-882B-3749-88D9-A87C85AF42F1}" type="pres">
      <dgm:prSet presAssocID="{B29BE117-0CC9-034B-8F1E-0E1C4ECFA1C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4E9A9-AAA9-314C-9DD8-337A1173F821}" type="pres">
      <dgm:prSet presAssocID="{B29BE117-0CC9-034B-8F1E-0E1C4ECFA1CB}" presName="parSh" presStyleLbl="node1" presStyleIdx="1" presStyleCnt="3"/>
      <dgm:spPr/>
      <dgm:t>
        <a:bodyPr/>
        <a:lstStyle/>
        <a:p>
          <a:endParaRPr lang="en-US"/>
        </a:p>
      </dgm:t>
    </dgm:pt>
    <dgm:pt modelId="{935BF702-BBEB-114D-A79C-AF7CCE50DEE2}" type="pres">
      <dgm:prSet presAssocID="{B29BE117-0CC9-034B-8F1E-0E1C4ECFA1CB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A4910-F366-4C4A-9546-8D9B5F1E8E08}" type="pres">
      <dgm:prSet presAssocID="{870FE307-5DAC-5F45-9E5B-B83C12A9DEC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F03150B-C0B6-524E-9FBB-F4ABF9BA56FA}" type="pres">
      <dgm:prSet presAssocID="{870FE307-5DAC-5F45-9E5B-B83C12A9DEC2}" presName="connTx" presStyleLbl="sibTrans2D1" presStyleIdx="1" presStyleCnt="2"/>
      <dgm:spPr/>
      <dgm:t>
        <a:bodyPr/>
        <a:lstStyle/>
        <a:p>
          <a:endParaRPr lang="en-US"/>
        </a:p>
      </dgm:t>
    </dgm:pt>
    <dgm:pt modelId="{3164073F-2EBD-D14B-86A1-841A9F69336D}" type="pres">
      <dgm:prSet presAssocID="{D29C8B3E-5A05-3E40-9F31-D48F7D764090}" presName="composite" presStyleCnt="0"/>
      <dgm:spPr/>
    </dgm:pt>
    <dgm:pt modelId="{39944B44-8BB3-784A-A888-3A4BAFEBE1A9}" type="pres">
      <dgm:prSet presAssocID="{D29C8B3E-5A05-3E40-9F31-D48F7D76409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2F0AE-7622-9C4C-8DAE-9227BAF35588}" type="pres">
      <dgm:prSet presAssocID="{D29C8B3E-5A05-3E40-9F31-D48F7D764090}" presName="parSh" presStyleLbl="node1" presStyleIdx="2" presStyleCnt="3"/>
      <dgm:spPr/>
      <dgm:t>
        <a:bodyPr/>
        <a:lstStyle/>
        <a:p>
          <a:endParaRPr lang="en-US"/>
        </a:p>
      </dgm:t>
    </dgm:pt>
    <dgm:pt modelId="{A3E567FF-3547-5546-80E0-BFA498A9F9FD}" type="pres">
      <dgm:prSet presAssocID="{D29C8B3E-5A05-3E40-9F31-D48F7D764090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DDE3A5-C1E3-E646-B5CC-96B3A1168026}" type="presOf" srcId="{D29C8B3E-5A05-3E40-9F31-D48F7D764090}" destId="{39944B44-8BB3-784A-A888-3A4BAFEBE1A9}" srcOrd="0" destOrd="0" presId="urn:microsoft.com/office/officeart/2005/8/layout/process3"/>
    <dgm:cxn modelId="{0AE5EFB1-4890-EF48-8E2E-FC62BEBE2634}" srcId="{D29C8B3E-5A05-3E40-9F31-D48F7D764090}" destId="{46BB3763-04DB-3A4D-8DBB-E65DDF28D55D}" srcOrd="1" destOrd="0" parTransId="{09223B91-E436-A240-83B1-27CFDCF7FBCF}" sibTransId="{7F8E09AF-D4B4-6B4D-84B3-53CF692B2764}"/>
    <dgm:cxn modelId="{26823F72-F73B-D448-BC1E-2DAE9CE32A17}" type="presOf" srcId="{08370132-6D12-534D-8725-A137D0248FBA}" destId="{21AE8C12-74A0-D24C-BD74-B619D5440628}" srcOrd="0" destOrd="0" presId="urn:microsoft.com/office/officeart/2005/8/layout/process3"/>
    <dgm:cxn modelId="{AFD6B68D-9112-1F4E-BA8E-92AE5FF686C6}" type="presOf" srcId="{870FE307-5DAC-5F45-9E5B-B83C12A9DEC2}" destId="{FDBA4910-F366-4C4A-9546-8D9B5F1E8E08}" srcOrd="0" destOrd="0" presId="urn:microsoft.com/office/officeart/2005/8/layout/process3"/>
    <dgm:cxn modelId="{E8F12078-9CF3-D04B-9907-60868758921B}" type="presOf" srcId="{5E0C188A-880D-2540-878D-0E6D4EADC4C3}" destId="{6874D0DE-20BF-524A-A67B-543E5B922DD9}" srcOrd="1" destOrd="0" presId="urn:microsoft.com/office/officeart/2005/8/layout/process3"/>
    <dgm:cxn modelId="{2FB91AAC-3A0F-3645-855F-4249D7CD6D2D}" type="presOf" srcId="{560EA4AE-84B3-344E-95C6-42D7F136163D}" destId="{935BF702-BBEB-114D-A79C-AF7CCE50DEE2}" srcOrd="0" destOrd="0" presId="urn:microsoft.com/office/officeart/2005/8/layout/process3"/>
    <dgm:cxn modelId="{F7BC8E3F-56F9-924F-A286-8EFA9497F8A6}" type="presOf" srcId="{9FDAE9C1-ACA2-B04A-B64B-759EAFB7AD01}" destId="{14B57731-6E43-3F47-B8ED-B8A65514AD8F}" srcOrd="0" destOrd="0" presId="urn:microsoft.com/office/officeart/2005/8/layout/process3"/>
    <dgm:cxn modelId="{22B88616-03B7-3248-B36A-51AB420A8A2E}" srcId="{08370132-6D12-534D-8725-A137D0248FBA}" destId="{B29BE117-0CC9-034B-8F1E-0E1C4ECFA1CB}" srcOrd="1" destOrd="0" parTransId="{8E748485-CD54-5746-AA7E-A8FCBE59807B}" sibTransId="{870FE307-5DAC-5F45-9E5B-B83C12A9DEC2}"/>
    <dgm:cxn modelId="{5EF77E12-D9EF-774D-AAA8-BBF470E6E198}" srcId="{B29BE117-0CC9-034B-8F1E-0E1C4ECFA1CB}" destId="{560EA4AE-84B3-344E-95C6-42D7F136163D}" srcOrd="0" destOrd="0" parTransId="{4963E0FE-4C39-FD4C-9DE2-458A58B12882}" sibTransId="{F2831E12-15D8-E941-BB0D-15A714BFCCCA}"/>
    <dgm:cxn modelId="{8245AA9F-A13A-9849-8911-3D22592C3EA5}" srcId="{B29BE117-0CC9-034B-8F1E-0E1C4ECFA1CB}" destId="{1333B558-2A80-2B47-8C56-EEE368F6F976}" srcOrd="1" destOrd="0" parTransId="{3E895C9F-AF05-224E-AFA7-0E686A69C5BA}" sibTransId="{9BFE562D-DADC-1D4D-9BA9-AC32C672CA77}"/>
    <dgm:cxn modelId="{4C4779CF-CFDE-D142-9875-2E6E8D93AF55}" type="presOf" srcId="{1333B558-2A80-2B47-8C56-EEE368F6F976}" destId="{935BF702-BBEB-114D-A79C-AF7CCE50DEE2}" srcOrd="0" destOrd="1" presId="urn:microsoft.com/office/officeart/2005/8/layout/process3"/>
    <dgm:cxn modelId="{74A4947E-2318-694E-9992-8288C699A4DB}" type="presOf" srcId="{D29C8B3E-5A05-3E40-9F31-D48F7D764090}" destId="{4FA2F0AE-7622-9C4C-8DAE-9227BAF35588}" srcOrd="1" destOrd="0" presId="urn:microsoft.com/office/officeart/2005/8/layout/process3"/>
    <dgm:cxn modelId="{9DDAC46E-E77C-1D45-9E91-61F8C1A91647}" type="presOf" srcId="{46BB3763-04DB-3A4D-8DBB-E65DDF28D55D}" destId="{A3E567FF-3547-5546-80E0-BFA498A9F9FD}" srcOrd="0" destOrd="1" presId="urn:microsoft.com/office/officeart/2005/8/layout/process3"/>
    <dgm:cxn modelId="{482E061E-A1A9-2949-806B-C8985481D573}" type="presOf" srcId="{7F0ABBEF-336F-E741-84B0-BFB4BD67C72E}" destId="{A69B64AF-FC74-7443-9D26-71783C5D230E}" srcOrd="0" destOrd="0" presId="urn:microsoft.com/office/officeart/2005/8/layout/process3"/>
    <dgm:cxn modelId="{3D21017D-A4CE-5146-A463-D776163005D6}" type="presOf" srcId="{7F0ABBEF-336F-E741-84B0-BFB4BD67C72E}" destId="{AF29F09D-60C1-164C-830A-D02350F72B68}" srcOrd="1" destOrd="0" presId="urn:microsoft.com/office/officeart/2005/8/layout/process3"/>
    <dgm:cxn modelId="{FC60DB97-684D-384A-80E3-D4BB1218074D}" type="presOf" srcId="{B29BE117-0CC9-034B-8F1E-0E1C4ECFA1CB}" destId="{8C24E9A9-AAA9-314C-9DD8-337A1173F821}" srcOrd="1" destOrd="0" presId="urn:microsoft.com/office/officeart/2005/8/layout/process3"/>
    <dgm:cxn modelId="{7124E8FC-A838-3747-BECE-FAF3F7A789EA}" srcId="{5E0C188A-880D-2540-878D-0E6D4EADC4C3}" destId="{9FDAE9C1-ACA2-B04A-B64B-759EAFB7AD01}" srcOrd="0" destOrd="0" parTransId="{C609F7E3-6669-BB45-81B2-760BDDB2128A}" sibTransId="{58DF8909-AA3D-A14F-AD01-16B623A846E9}"/>
    <dgm:cxn modelId="{A5CC7225-9DF7-EB4A-96D6-FB99205B700D}" type="presOf" srcId="{5E0C188A-880D-2540-878D-0E6D4EADC4C3}" destId="{D001C8D3-8493-0442-A258-1D5E1CAE0BBA}" srcOrd="0" destOrd="0" presId="urn:microsoft.com/office/officeart/2005/8/layout/process3"/>
    <dgm:cxn modelId="{0E55199D-21E8-324D-B4C4-E4E32EB39B68}" type="presOf" srcId="{870FE307-5DAC-5F45-9E5B-B83C12A9DEC2}" destId="{CF03150B-C0B6-524E-9FBB-F4ABF9BA56FA}" srcOrd="1" destOrd="0" presId="urn:microsoft.com/office/officeart/2005/8/layout/process3"/>
    <dgm:cxn modelId="{FBF65E4D-A647-DC46-BBDF-061AFDE32FC6}" type="presOf" srcId="{B29BE117-0CC9-034B-8F1E-0E1C4ECFA1CB}" destId="{9319FFC4-882B-3749-88D9-A87C85AF42F1}" srcOrd="0" destOrd="0" presId="urn:microsoft.com/office/officeart/2005/8/layout/process3"/>
    <dgm:cxn modelId="{5246606B-1A0A-DF4B-815C-5F49AF4A7416}" srcId="{08370132-6D12-534D-8725-A137D0248FBA}" destId="{D29C8B3E-5A05-3E40-9F31-D48F7D764090}" srcOrd="2" destOrd="0" parTransId="{CEACB662-F981-4644-AA76-2EFA6876E042}" sibTransId="{D418167B-1207-D448-A6C9-0F1B012FF9E8}"/>
    <dgm:cxn modelId="{FD4358AC-6D94-B84A-9A07-780459DED5D9}" type="presOf" srcId="{86853A98-1CA2-4F4F-890D-6F8F49DC2DCE}" destId="{A3E567FF-3547-5546-80E0-BFA498A9F9FD}" srcOrd="0" destOrd="0" presId="urn:microsoft.com/office/officeart/2005/8/layout/process3"/>
    <dgm:cxn modelId="{77A0B6EE-F707-9347-B43D-DADF195C7E14}" srcId="{D29C8B3E-5A05-3E40-9F31-D48F7D764090}" destId="{86853A98-1CA2-4F4F-890D-6F8F49DC2DCE}" srcOrd="0" destOrd="0" parTransId="{C2ACB915-9C2A-2D4D-961C-4DE42B2D76A0}" sibTransId="{4C2DC2BB-BB33-CF40-8F84-22D719851411}"/>
    <dgm:cxn modelId="{C501E8CC-37C2-E94F-AB59-D232AFC6C0D9}" srcId="{08370132-6D12-534D-8725-A137D0248FBA}" destId="{5E0C188A-880D-2540-878D-0E6D4EADC4C3}" srcOrd="0" destOrd="0" parTransId="{0272131E-A57C-8A43-987F-DFCD450A9327}" sibTransId="{7F0ABBEF-336F-E741-84B0-BFB4BD67C72E}"/>
    <dgm:cxn modelId="{D45584E3-022D-9C48-8A96-3BF18880A636}" type="presParOf" srcId="{21AE8C12-74A0-D24C-BD74-B619D5440628}" destId="{C9233862-3D5C-314E-8A0A-28C3C602274B}" srcOrd="0" destOrd="0" presId="urn:microsoft.com/office/officeart/2005/8/layout/process3"/>
    <dgm:cxn modelId="{D15C9E36-0E05-754F-AD83-2258FF8FF50A}" type="presParOf" srcId="{C9233862-3D5C-314E-8A0A-28C3C602274B}" destId="{D001C8D3-8493-0442-A258-1D5E1CAE0BBA}" srcOrd="0" destOrd="0" presId="urn:microsoft.com/office/officeart/2005/8/layout/process3"/>
    <dgm:cxn modelId="{6DF09792-E5BA-DF4C-9FD8-0E910061F208}" type="presParOf" srcId="{C9233862-3D5C-314E-8A0A-28C3C602274B}" destId="{6874D0DE-20BF-524A-A67B-543E5B922DD9}" srcOrd="1" destOrd="0" presId="urn:microsoft.com/office/officeart/2005/8/layout/process3"/>
    <dgm:cxn modelId="{3684E553-7352-9A44-A528-CA1AE05B159F}" type="presParOf" srcId="{C9233862-3D5C-314E-8A0A-28C3C602274B}" destId="{14B57731-6E43-3F47-B8ED-B8A65514AD8F}" srcOrd="2" destOrd="0" presId="urn:microsoft.com/office/officeart/2005/8/layout/process3"/>
    <dgm:cxn modelId="{34B57ADD-21B2-A344-9B1F-F273AF6CCE8A}" type="presParOf" srcId="{21AE8C12-74A0-D24C-BD74-B619D5440628}" destId="{A69B64AF-FC74-7443-9D26-71783C5D230E}" srcOrd="1" destOrd="0" presId="urn:microsoft.com/office/officeart/2005/8/layout/process3"/>
    <dgm:cxn modelId="{43848698-1B39-7C42-8BBB-5380F2FFB5D7}" type="presParOf" srcId="{A69B64AF-FC74-7443-9D26-71783C5D230E}" destId="{AF29F09D-60C1-164C-830A-D02350F72B68}" srcOrd="0" destOrd="0" presId="urn:microsoft.com/office/officeart/2005/8/layout/process3"/>
    <dgm:cxn modelId="{828B4881-C1AA-DA44-B0FD-864215956C8B}" type="presParOf" srcId="{21AE8C12-74A0-D24C-BD74-B619D5440628}" destId="{2650D35C-7E93-A949-BD91-356B08AF89EC}" srcOrd="2" destOrd="0" presId="urn:microsoft.com/office/officeart/2005/8/layout/process3"/>
    <dgm:cxn modelId="{2026A4B7-0983-2A4B-AFD5-06BAF721B5F6}" type="presParOf" srcId="{2650D35C-7E93-A949-BD91-356B08AF89EC}" destId="{9319FFC4-882B-3749-88D9-A87C85AF42F1}" srcOrd="0" destOrd="0" presId="urn:microsoft.com/office/officeart/2005/8/layout/process3"/>
    <dgm:cxn modelId="{5B136CF4-C3CA-294E-9584-24D374B55025}" type="presParOf" srcId="{2650D35C-7E93-A949-BD91-356B08AF89EC}" destId="{8C24E9A9-AAA9-314C-9DD8-337A1173F821}" srcOrd="1" destOrd="0" presId="urn:microsoft.com/office/officeart/2005/8/layout/process3"/>
    <dgm:cxn modelId="{C6691A48-301E-2948-8132-FFDECA8842F5}" type="presParOf" srcId="{2650D35C-7E93-A949-BD91-356B08AF89EC}" destId="{935BF702-BBEB-114D-A79C-AF7CCE50DEE2}" srcOrd="2" destOrd="0" presId="urn:microsoft.com/office/officeart/2005/8/layout/process3"/>
    <dgm:cxn modelId="{60E35CD8-A927-C64F-88D3-24C7E3A4510E}" type="presParOf" srcId="{21AE8C12-74A0-D24C-BD74-B619D5440628}" destId="{FDBA4910-F366-4C4A-9546-8D9B5F1E8E08}" srcOrd="3" destOrd="0" presId="urn:microsoft.com/office/officeart/2005/8/layout/process3"/>
    <dgm:cxn modelId="{11E59D9E-C033-D446-A6F9-3E4A17B34902}" type="presParOf" srcId="{FDBA4910-F366-4C4A-9546-8D9B5F1E8E08}" destId="{CF03150B-C0B6-524E-9FBB-F4ABF9BA56FA}" srcOrd="0" destOrd="0" presId="urn:microsoft.com/office/officeart/2005/8/layout/process3"/>
    <dgm:cxn modelId="{C35D9A89-0579-F84A-8CA1-27FADCC2DEED}" type="presParOf" srcId="{21AE8C12-74A0-D24C-BD74-B619D5440628}" destId="{3164073F-2EBD-D14B-86A1-841A9F69336D}" srcOrd="4" destOrd="0" presId="urn:microsoft.com/office/officeart/2005/8/layout/process3"/>
    <dgm:cxn modelId="{2F87E98B-EDA4-054C-8287-A71895206C31}" type="presParOf" srcId="{3164073F-2EBD-D14B-86A1-841A9F69336D}" destId="{39944B44-8BB3-784A-A888-3A4BAFEBE1A9}" srcOrd="0" destOrd="0" presId="urn:microsoft.com/office/officeart/2005/8/layout/process3"/>
    <dgm:cxn modelId="{9111A937-28A6-3148-9FA0-5FD8CA8EA626}" type="presParOf" srcId="{3164073F-2EBD-D14B-86A1-841A9F69336D}" destId="{4FA2F0AE-7622-9C4C-8DAE-9227BAF35588}" srcOrd="1" destOrd="0" presId="urn:microsoft.com/office/officeart/2005/8/layout/process3"/>
    <dgm:cxn modelId="{19267A9E-1A51-9B42-A2A7-C57F65B055CA}" type="presParOf" srcId="{3164073F-2EBD-D14B-86A1-841A9F69336D}" destId="{A3E567FF-3547-5546-80E0-BFA498A9F9F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744453-BDD4-074B-AED6-05FC34B5B321}" type="doc">
      <dgm:prSet loTypeId="urn:microsoft.com/office/officeart/2005/8/layout/matrix1" loCatId="matrix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5F111A6C-57C3-A146-B4A9-4B491C678375}">
      <dgm:prSet phldrT="[Text]"/>
      <dgm:spPr/>
      <dgm:t>
        <a:bodyPr/>
        <a:lstStyle/>
        <a:p>
          <a:endParaRPr lang="en-US"/>
        </a:p>
      </dgm:t>
    </dgm:pt>
    <dgm:pt modelId="{AA10491B-14DC-5A40-B8FC-F28D71EA116C}" type="parTrans" cxnId="{ED44A491-E237-2542-81B8-A6FBCC03D37C}">
      <dgm:prSet/>
      <dgm:spPr/>
      <dgm:t>
        <a:bodyPr/>
        <a:lstStyle/>
        <a:p>
          <a:endParaRPr lang="en-US"/>
        </a:p>
      </dgm:t>
    </dgm:pt>
    <dgm:pt modelId="{2B27201B-119C-3941-BE54-2990609FF888}" type="sibTrans" cxnId="{ED44A491-E237-2542-81B8-A6FBCC03D37C}">
      <dgm:prSet/>
      <dgm:spPr/>
      <dgm:t>
        <a:bodyPr/>
        <a:lstStyle/>
        <a:p>
          <a:endParaRPr lang="en-US"/>
        </a:p>
      </dgm:t>
    </dgm:pt>
    <dgm:pt modelId="{2C0D8BC4-6B17-2947-AF17-217741BE5AA6}">
      <dgm:prSet phldrT="[Text]"/>
      <dgm:spPr/>
      <dgm:t>
        <a:bodyPr/>
        <a:lstStyle/>
        <a:p>
          <a:endParaRPr lang="en-US"/>
        </a:p>
      </dgm:t>
    </dgm:pt>
    <dgm:pt modelId="{39F0C709-4860-4546-A385-E65BBE3699E4}" type="parTrans" cxnId="{531A2FAC-C9D6-9F4C-ADC8-D916EF3DA5F2}">
      <dgm:prSet/>
      <dgm:spPr/>
      <dgm:t>
        <a:bodyPr/>
        <a:lstStyle/>
        <a:p>
          <a:endParaRPr lang="en-US"/>
        </a:p>
      </dgm:t>
    </dgm:pt>
    <dgm:pt modelId="{03755D18-E6F0-AE4B-B3BD-55D4D093B109}" type="sibTrans" cxnId="{531A2FAC-C9D6-9F4C-ADC8-D916EF3DA5F2}">
      <dgm:prSet/>
      <dgm:spPr/>
      <dgm:t>
        <a:bodyPr/>
        <a:lstStyle/>
        <a:p>
          <a:endParaRPr lang="en-US"/>
        </a:p>
      </dgm:t>
    </dgm:pt>
    <dgm:pt modelId="{D850F452-A9EA-E541-AC2D-A8262A206A00}">
      <dgm:prSet phldrT="[Text]"/>
      <dgm:spPr/>
      <dgm:t>
        <a:bodyPr/>
        <a:lstStyle/>
        <a:p>
          <a:endParaRPr lang="en-US"/>
        </a:p>
      </dgm:t>
    </dgm:pt>
    <dgm:pt modelId="{4B36CC49-752A-BC4E-8D62-425F8989FC75}" type="parTrans" cxnId="{44398AB0-0DF5-3B42-A14F-AC65AE232FFD}">
      <dgm:prSet/>
      <dgm:spPr/>
      <dgm:t>
        <a:bodyPr/>
        <a:lstStyle/>
        <a:p>
          <a:endParaRPr lang="en-US"/>
        </a:p>
      </dgm:t>
    </dgm:pt>
    <dgm:pt modelId="{7421F996-DD1E-1143-98A5-375F77170ED2}" type="sibTrans" cxnId="{44398AB0-0DF5-3B42-A14F-AC65AE232FFD}">
      <dgm:prSet/>
      <dgm:spPr/>
      <dgm:t>
        <a:bodyPr/>
        <a:lstStyle/>
        <a:p>
          <a:endParaRPr lang="en-US"/>
        </a:p>
      </dgm:t>
    </dgm:pt>
    <dgm:pt modelId="{0839E4A5-6D12-3D4C-B347-49EAB17E92AD}">
      <dgm:prSet phldrT="[Text]"/>
      <dgm:spPr/>
      <dgm:t>
        <a:bodyPr/>
        <a:lstStyle/>
        <a:p>
          <a:endParaRPr lang="en-US"/>
        </a:p>
      </dgm:t>
    </dgm:pt>
    <dgm:pt modelId="{7F32E23D-5DB2-0D49-BEC3-A2BACD096553}" type="parTrans" cxnId="{3BE09C06-7031-D746-AD81-507987EE26E2}">
      <dgm:prSet/>
      <dgm:spPr/>
      <dgm:t>
        <a:bodyPr/>
        <a:lstStyle/>
        <a:p>
          <a:endParaRPr lang="en-US"/>
        </a:p>
      </dgm:t>
    </dgm:pt>
    <dgm:pt modelId="{7130C419-E8FD-DF44-8630-35285A8D916A}" type="sibTrans" cxnId="{3BE09C06-7031-D746-AD81-507987EE26E2}">
      <dgm:prSet/>
      <dgm:spPr/>
      <dgm:t>
        <a:bodyPr/>
        <a:lstStyle/>
        <a:p>
          <a:endParaRPr lang="en-US"/>
        </a:p>
      </dgm:t>
    </dgm:pt>
    <dgm:pt modelId="{DDD5FCC3-F022-2149-891E-596A7900931B}">
      <dgm:prSet phldrT="[Text]"/>
      <dgm:spPr/>
      <dgm:t>
        <a:bodyPr/>
        <a:lstStyle/>
        <a:p>
          <a:endParaRPr lang="en-US"/>
        </a:p>
      </dgm:t>
    </dgm:pt>
    <dgm:pt modelId="{03282366-AAEA-154B-88DF-63001AC5A71E}" type="parTrans" cxnId="{ADA86A04-D24F-8D45-BE65-4031412588AC}">
      <dgm:prSet/>
      <dgm:spPr/>
      <dgm:t>
        <a:bodyPr/>
        <a:lstStyle/>
        <a:p>
          <a:endParaRPr lang="en-US"/>
        </a:p>
      </dgm:t>
    </dgm:pt>
    <dgm:pt modelId="{AD377033-30EE-514B-AA2C-33DCE6D7EB7F}" type="sibTrans" cxnId="{ADA86A04-D24F-8D45-BE65-4031412588AC}">
      <dgm:prSet/>
      <dgm:spPr/>
      <dgm:t>
        <a:bodyPr/>
        <a:lstStyle/>
        <a:p>
          <a:endParaRPr lang="en-US"/>
        </a:p>
      </dgm:t>
    </dgm:pt>
    <dgm:pt modelId="{F0C3F762-D4CB-F745-B9D0-3E9A7B297B21}">
      <dgm:prSet phldrT="[Text]"/>
      <dgm:spPr/>
      <dgm:t>
        <a:bodyPr/>
        <a:lstStyle/>
        <a:p>
          <a:r>
            <a:rPr lang="en-US" dirty="0" smtClean="0"/>
            <a:t>Patient Health Information </a:t>
          </a:r>
          <a:endParaRPr lang="en-US" dirty="0"/>
        </a:p>
      </dgm:t>
    </dgm:pt>
    <dgm:pt modelId="{D4422E95-8B2C-4D4F-BAB2-D713F52FE4AC}" type="parTrans" cxnId="{C19E9A27-F871-FB4A-9DF6-796472228436}">
      <dgm:prSet/>
      <dgm:spPr/>
      <dgm:t>
        <a:bodyPr/>
        <a:lstStyle/>
        <a:p>
          <a:endParaRPr lang="en-US"/>
        </a:p>
      </dgm:t>
    </dgm:pt>
    <dgm:pt modelId="{F2F20D02-C713-1B42-9BBD-EA2681E13657}" type="sibTrans" cxnId="{C19E9A27-F871-FB4A-9DF6-796472228436}">
      <dgm:prSet/>
      <dgm:spPr/>
      <dgm:t>
        <a:bodyPr/>
        <a:lstStyle/>
        <a:p>
          <a:endParaRPr lang="en-US"/>
        </a:p>
      </dgm:t>
    </dgm:pt>
    <dgm:pt modelId="{5D5E4EFD-8C74-894C-8936-8ACCBC430F2A}">
      <dgm:prSet phldrT="[Text]"/>
      <dgm:spPr/>
      <dgm:t>
        <a:bodyPr/>
        <a:lstStyle/>
        <a:p>
          <a:r>
            <a:rPr lang="en-US" dirty="0" smtClean="0"/>
            <a:t>Compliance (HIPAA)</a:t>
          </a:r>
          <a:endParaRPr lang="en-US" dirty="0"/>
        </a:p>
      </dgm:t>
    </dgm:pt>
    <dgm:pt modelId="{DC55FE4B-CB18-6542-8E10-2EDB2E61A7FD}" type="parTrans" cxnId="{3AF4992A-C09E-FE43-96AC-196D88B13ACE}">
      <dgm:prSet/>
      <dgm:spPr/>
      <dgm:t>
        <a:bodyPr/>
        <a:lstStyle/>
        <a:p>
          <a:endParaRPr lang="en-US"/>
        </a:p>
      </dgm:t>
    </dgm:pt>
    <dgm:pt modelId="{24341266-C58C-4D4F-AA19-1C051CFCBEE4}" type="sibTrans" cxnId="{3AF4992A-C09E-FE43-96AC-196D88B13ACE}">
      <dgm:prSet/>
      <dgm:spPr/>
      <dgm:t>
        <a:bodyPr/>
        <a:lstStyle/>
        <a:p>
          <a:endParaRPr lang="en-US"/>
        </a:p>
      </dgm:t>
    </dgm:pt>
    <dgm:pt modelId="{9866AB11-BD0B-ED47-B70A-5911E64AB699}">
      <dgm:prSet phldrT="[Text]"/>
      <dgm:spPr/>
      <dgm:t>
        <a:bodyPr/>
        <a:lstStyle/>
        <a:p>
          <a:r>
            <a:rPr lang="en-US" dirty="0" smtClean="0"/>
            <a:t>Funding</a:t>
          </a:r>
          <a:endParaRPr lang="en-US" dirty="0"/>
        </a:p>
      </dgm:t>
    </dgm:pt>
    <dgm:pt modelId="{B7230F40-6084-A240-B86A-6B6D9FD33A2C}" type="parTrans" cxnId="{56066E2A-1C5B-ED44-81BF-ED30BB0F4E0D}">
      <dgm:prSet/>
      <dgm:spPr/>
      <dgm:t>
        <a:bodyPr/>
        <a:lstStyle/>
        <a:p>
          <a:endParaRPr lang="en-US"/>
        </a:p>
      </dgm:t>
    </dgm:pt>
    <dgm:pt modelId="{E2379CC7-2FE6-6349-A05A-64BB89C0DA85}" type="sibTrans" cxnId="{56066E2A-1C5B-ED44-81BF-ED30BB0F4E0D}">
      <dgm:prSet/>
      <dgm:spPr/>
      <dgm:t>
        <a:bodyPr/>
        <a:lstStyle/>
        <a:p>
          <a:endParaRPr lang="en-US"/>
        </a:p>
      </dgm:t>
    </dgm:pt>
    <dgm:pt modelId="{B3A11E3B-DAD8-7245-B026-711347D35D18}">
      <dgm:prSet phldrT="[Text]"/>
      <dgm:spPr/>
      <dgm:t>
        <a:bodyPr/>
        <a:lstStyle/>
        <a:p>
          <a:r>
            <a:rPr lang="en-US" dirty="0" smtClean="0"/>
            <a:t>Subject trust</a:t>
          </a:r>
          <a:endParaRPr lang="en-US" dirty="0"/>
        </a:p>
      </dgm:t>
    </dgm:pt>
    <dgm:pt modelId="{0E1E1741-A523-0543-BE28-9258DE090C15}" type="parTrans" cxnId="{313C7071-7701-A243-AC0A-EEE93AB4191F}">
      <dgm:prSet/>
      <dgm:spPr/>
      <dgm:t>
        <a:bodyPr/>
        <a:lstStyle/>
        <a:p>
          <a:endParaRPr lang="en-US"/>
        </a:p>
      </dgm:t>
    </dgm:pt>
    <dgm:pt modelId="{6C73A4D8-AA47-674A-BC5A-C79706D3EFFF}" type="sibTrans" cxnId="{313C7071-7701-A243-AC0A-EEE93AB4191F}">
      <dgm:prSet/>
      <dgm:spPr/>
      <dgm:t>
        <a:bodyPr/>
        <a:lstStyle/>
        <a:p>
          <a:endParaRPr lang="en-US"/>
        </a:p>
      </dgm:t>
    </dgm:pt>
    <dgm:pt modelId="{E5FE0C8D-01D6-4845-BD3B-B461CD491950}">
      <dgm:prSet phldrT="[Text]"/>
      <dgm:spPr/>
      <dgm:t>
        <a:bodyPr/>
        <a:lstStyle/>
        <a:p>
          <a:r>
            <a:rPr lang="en-US" dirty="0" smtClean="0"/>
            <a:t>Separation of duties</a:t>
          </a:r>
          <a:endParaRPr lang="en-US" dirty="0"/>
        </a:p>
      </dgm:t>
    </dgm:pt>
    <dgm:pt modelId="{422693E3-F122-4E45-82E0-29E16DCBD332}" type="parTrans" cxnId="{67A81D4A-0809-C64A-BFFB-0B0A0779AE19}">
      <dgm:prSet/>
      <dgm:spPr/>
      <dgm:t>
        <a:bodyPr/>
        <a:lstStyle/>
        <a:p>
          <a:endParaRPr lang="en-US"/>
        </a:p>
      </dgm:t>
    </dgm:pt>
    <dgm:pt modelId="{699606FC-7059-3547-98A5-EE8040F0555A}" type="sibTrans" cxnId="{67A81D4A-0809-C64A-BFFB-0B0A0779AE19}">
      <dgm:prSet/>
      <dgm:spPr/>
      <dgm:t>
        <a:bodyPr/>
        <a:lstStyle/>
        <a:p>
          <a:endParaRPr lang="en-US"/>
        </a:p>
      </dgm:t>
    </dgm:pt>
    <dgm:pt modelId="{D6035E0C-DC87-D94A-BF07-9F0E79611FBF}" type="pres">
      <dgm:prSet presAssocID="{0C744453-BDD4-074B-AED6-05FC34B5B321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BFD7A9-616E-6A4B-889F-166C9E69C396}" type="pres">
      <dgm:prSet presAssocID="{0C744453-BDD4-074B-AED6-05FC34B5B321}" presName="matrix" presStyleCnt="0"/>
      <dgm:spPr/>
    </dgm:pt>
    <dgm:pt modelId="{DD7D5D99-4847-D143-845B-E65E6073C069}" type="pres">
      <dgm:prSet presAssocID="{0C744453-BDD4-074B-AED6-05FC34B5B321}" presName="tile1" presStyleLbl="node1" presStyleIdx="0" presStyleCnt="4"/>
      <dgm:spPr/>
      <dgm:t>
        <a:bodyPr/>
        <a:lstStyle/>
        <a:p>
          <a:endParaRPr lang="en-US"/>
        </a:p>
      </dgm:t>
    </dgm:pt>
    <dgm:pt modelId="{527B41F9-EE1D-F04C-AC5E-29DE50D57394}" type="pres">
      <dgm:prSet presAssocID="{0C744453-BDD4-074B-AED6-05FC34B5B32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E61AD-B521-0F4E-9317-AFA3BEE57215}" type="pres">
      <dgm:prSet presAssocID="{0C744453-BDD4-074B-AED6-05FC34B5B321}" presName="tile2" presStyleLbl="node1" presStyleIdx="1" presStyleCnt="4"/>
      <dgm:spPr/>
      <dgm:t>
        <a:bodyPr/>
        <a:lstStyle/>
        <a:p>
          <a:endParaRPr lang="en-US"/>
        </a:p>
      </dgm:t>
    </dgm:pt>
    <dgm:pt modelId="{88550898-F358-1D4A-934B-D34D17F754C1}" type="pres">
      <dgm:prSet presAssocID="{0C744453-BDD4-074B-AED6-05FC34B5B32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7A6CA-FCD4-294D-8909-94737D7F3754}" type="pres">
      <dgm:prSet presAssocID="{0C744453-BDD4-074B-AED6-05FC34B5B321}" presName="tile3" presStyleLbl="node1" presStyleIdx="2" presStyleCnt="4"/>
      <dgm:spPr/>
      <dgm:t>
        <a:bodyPr/>
        <a:lstStyle/>
        <a:p>
          <a:endParaRPr lang="en-US"/>
        </a:p>
      </dgm:t>
    </dgm:pt>
    <dgm:pt modelId="{BBFA72A2-3CE4-204E-8124-08BE83B49F22}" type="pres">
      <dgm:prSet presAssocID="{0C744453-BDD4-074B-AED6-05FC34B5B32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5B81E-C8A4-1747-97BA-9836882A6A6B}" type="pres">
      <dgm:prSet presAssocID="{0C744453-BDD4-074B-AED6-05FC34B5B321}" presName="tile4" presStyleLbl="node1" presStyleIdx="3" presStyleCnt="4"/>
      <dgm:spPr/>
      <dgm:t>
        <a:bodyPr/>
        <a:lstStyle/>
        <a:p>
          <a:endParaRPr lang="en-US"/>
        </a:p>
      </dgm:t>
    </dgm:pt>
    <dgm:pt modelId="{2593BD42-B22A-A646-ADCF-554F69547F6C}" type="pres">
      <dgm:prSet presAssocID="{0C744453-BDD4-074B-AED6-05FC34B5B32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33156-8E24-4E46-BABA-6B85C837D859}" type="pres">
      <dgm:prSet presAssocID="{0C744453-BDD4-074B-AED6-05FC34B5B321}" presName="centerTile" presStyleLbl="fgShp" presStyleIdx="0" presStyleCnt="1" custScaleX="189744" custScaleY="15172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6066E2A-1C5B-ED44-81BF-ED30BB0F4E0D}" srcId="{F0C3F762-D4CB-F745-B9D0-3E9A7B297B21}" destId="{9866AB11-BD0B-ED47-B70A-5911E64AB699}" srcOrd="1" destOrd="0" parTransId="{B7230F40-6084-A240-B86A-6B6D9FD33A2C}" sibTransId="{E2379CC7-2FE6-6349-A05A-64BB89C0DA85}"/>
    <dgm:cxn modelId="{3AF4992A-C09E-FE43-96AC-196D88B13ACE}" srcId="{F0C3F762-D4CB-F745-B9D0-3E9A7B297B21}" destId="{5D5E4EFD-8C74-894C-8936-8ACCBC430F2A}" srcOrd="0" destOrd="0" parTransId="{DC55FE4B-CB18-6542-8E10-2EDB2E61A7FD}" sibTransId="{24341266-C58C-4D4F-AA19-1C051CFCBEE4}"/>
    <dgm:cxn modelId="{C19E9A27-F871-FB4A-9DF6-796472228436}" srcId="{0C744453-BDD4-074B-AED6-05FC34B5B321}" destId="{F0C3F762-D4CB-F745-B9D0-3E9A7B297B21}" srcOrd="0" destOrd="0" parTransId="{D4422E95-8B2C-4D4F-BAB2-D713F52FE4AC}" sibTransId="{F2F20D02-C713-1B42-9BBD-EA2681E13657}"/>
    <dgm:cxn modelId="{ADA86A04-D24F-8D45-BE65-4031412588AC}" srcId="{5F111A6C-57C3-A146-B4A9-4B491C678375}" destId="{DDD5FCC3-F022-2149-891E-596A7900931B}" srcOrd="3" destOrd="0" parTransId="{03282366-AAEA-154B-88DF-63001AC5A71E}" sibTransId="{AD377033-30EE-514B-AA2C-33DCE6D7EB7F}"/>
    <dgm:cxn modelId="{87B2B2F9-D7B0-7548-9058-B48B2106C24F}" type="presOf" srcId="{5D5E4EFD-8C74-894C-8936-8ACCBC430F2A}" destId="{DD7D5D99-4847-D143-845B-E65E6073C069}" srcOrd="0" destOrd="0" presId="urn:microsoft.com/office/officeart/2005/8/layout/matrix1"/>
    <dgm:cxn modelId="{531A2FAC-C9D6-9F4C-ADC8-D916EF3DA5F2}" srcId="{5F111A6C-57C3-A146-B4A9-4B491C678375}" destId="{2C0D8BC4-6B17-2947-AF17-217741BE5AA6}" srcOrd="0" destOrd="0" parTransId="{39F0C709-4860-4546-A385-E65BBE3699E4}" sibTransId="{03755D18-E6F0-AE4B-B3BD-55D4D093B109}"/>
    <dgm:cxn modelId="{DA400AC8-70DB-7B46-8598-38B1CB57623F}" type="presOf" srcId="{B3A11E3B-DAD8-7245-B026-711347D35D18}" destId="{5D77A6CA-FCD4-294D-8909-94737D7F3754}" srcOrd="0" destOrd="0" presId="urn:microsoft.com/office/officeart/2005/8/layout/matrix1"/>
    <dgm:cxn modelId="{44398AB0-0DF5-3B42-A14F-AC65AE232FFD}" srcId="{5F111A6C-57C3-A146-B4A9-4B491C678375}" destId="{D850F452-A9EA-E541-AC2D-A8262A206A00}" srcOrd="1" destOrd="0" parTransId="{4B36CC49-752A-BC4E-8D62-425F8989FC75}" sibTransId="{7421F996-DD1E-1143-98A5-375F77170ED2}"/>
    <dgm:cxn modelId="{313C7071-7701-A243-AC0A-EEE93AB4191F}" srcId="{F0C3F762-D4CB-F745-B9D0-3E9A7B297B21}" destId="{B3A11E3B-DAD8-7245-B026-711347D35D18}" srcOrd="2" destOrd="0" parTransId="{0E1E1741-A523-0543-BE28-9258DE090C15}" sibTransId="{6C73A4D8-AA47-674A-BC5A-C79706D3EFFF}"/>
    <dgm:cxn modelId="{3BE09C06-7031-D746-AD81-507987EE26E2}" srcId="{5F111A6C-57C3-A146-B4A9-4B491C678375}" destId="{0839E4A5-6D12-3D4C-B347-49EAB17E92AD}" srcOrd="2" destOrd="0" parTransId="{7F32E23D-5DB2-0D49-BEC3-A2BACD096553}" sibTransId="{7130C419-E8FD-DF44-8630-35285A8D916A}"/>
    <dgm:cxn modelId="{5B88FA8B-54B9-3F4B-B8AE-02A28DC887D3}" type="presOf" srcId="{9866AB11-BD0B-ED47-B70A-5911E64AB699}" destId="{E3BE61AD-B521-0F4E-9317-AFA3BEE57215}" srcOrd="0" destOrd="0" presId="urn:microsoft.com/office/officeart/2005/8/layout/matrix1"/>
    <dgm:cxn modelId="{3D675080-8438-614E-B096-C2C4E3083361}" type="presOf" srcId="{B3A11E3B-DAD8-7245-B026-711347D35D18}" destId="{BBFA72A2-3CE4-204E-8124-08BE83B49F22}" srcOrd="1" destOrd="0" presId="urn:microsoft.com/office/officeart/2005/8/layout/matrix1"/>
    <dgm:cxn modelId="{DE067977-15EA-3E4C-BF39-5E420F2FB85C}" type="presOf" srcId="{9866AB11-BD0B-ED47-B70A-5911E64AB699}" destId="{88550898-F358-1D4A-934B-D34D17F754C1}" srcOrd="1" destOrd="0" presId="urn:microsoft.com/office/officeart/2005/8/layout/matrix1"/>
    <dgm:cxn modelId="{FE1C572D-3797-544C-A3FF-24FA935E09FC}" type="presOf" srcId="{E5FE0C8D-01D6-4845-BD3B-B461CD491950}" destId="{2593BD42-B22A-A646-ADCF-554F69547F6C}" srcOrd="1" destOrd="0" presId="urn:microsoft.com/office/officeart/2005/8/layout/matrix1"/>
    <dgm:cxn modelId="{742A9549-0B1F-F043-B702-DC0A9B43CA78}" type="presOf" srcId="{F0C3F762-D4CB-F745-B9D0-3E9A7B297B21}" destId="{65D33156-8E24-4E46-BABA-6B85C837D859}" srcOrd="0" destOrd="0" presId="urn:microsoft.com/office/officeart/2005/8/layout/matrix1"/>
    <dgm:cxn modelId="{67A81D4A-0809-C64A-BFFB-0B0A0779AE19}" srcId="{F0C3F762-D4CB-F745-B9D0-3E9A7B297B21}" destId="{E5FE0C8D-01D6-4845-BD3B-B461CD491950}" srcOrd="3" destOrd="0" parTransId="{422693E3-F122-4E45-82E0-29E16DCBD332}" sibTransId="{699606FC-7059-3547-98A5-EE8040F0555A}"/>
    <dgm:cxn modelId="{C4E10ED4-E305-274C-8A9A-B13C43AE849F}" type="presOf" srcId="{5D5E4EFD-8C74-894C-8936-8ACCBC430F2A}" destId="{527B41F9-EE1D-F04C-AC5E-29DE50D57394}" srcOrd="1" destOrd="0" presId="urn:microsoft.com/office/officeart/2005/8/layout/matrix1"/>
    <dgm:cxn modelId="{F3470D45-2E2E-FE40-B7B3-F2AFA0B8D183}" type="presOf" srcId="{0C744453-BDD4-074B-AED6-05FC34B5B321}" destId="{D6035E0C-DC87-D94A-BF07-9F0E79611FBF}" srcOrd="0" destOrd="0" presId="urn:microsoft.com/office/officeart/2005/8/layout/matrix1"/>
    <dgm:cxn modelId="{ED44A491-E237-2542-81B8-A6FBCC03D37C}" srcId="{0C744453-BDD4-074B-AED6-05FC34B5B321}" destId="{5F111A6C-57C3-A146-B4A9-4B491C678375}" srcOrd="1" destOrd="0" parTransId="{AA10491B-14DC-5A40-B8FC-F28D71EA116C}" sibTransId="{2B27201B-119C-3941-BE54-2990609FF888}"/>
    <dgm:cxn modelId="{89B8DB32-5849-E647-9D01-1038E9F76A7F}" type="presOf" srcId="{E5FE0C8D-01D6-4845-BD3B-B461CD491950}" destId="{79A5B81E-C8A4-1747-97BA-9836882A6A6B}" srcOrd="0" destOrd="0" presId="urn:microsoft.com/office/officeart/2005/8/layout/matrix1"/>
    <dgm:cxn modelId="{CD05945F-ED50-094B-A629-FC7530F09FC5}" type="presParOf" srcId="{D6035E0C-DC87-D94A-BF07-9F0E79611FBF}" destId="{8EBFD7A9-616E-6A4B-889F-166C9E69C396}" srcOrd="0" destOrd="0" presId="urn:microsoft.com/office/officeart/2005/8/layout/matrix1"/>
    <dgm:cxn modelId="{5E138DF5-64BD-5D49-BD7B-52B866C41418}" type="presParOf" srcId="{8EBFD7A9-616E-6A4B-889F-166C9E69C396}" destId="{DD7D5D99-4847-D143-845B-E65E6073C069}" srcOrd="0" destOrd="0" presId="urn:microsoft.com/office/officeart/2005/8/layout/matrix1"/>
    <dgm:cxn modelId="{01AF8337-823F-0741-956F-3C43C544F93E}" type="presParOf" srcId="{8EBFD7A9-616E-6A4B-889F-166C9E69C396}" destId="{527B41F9-EE1D-F04C-AC5E-29DE50D57394}" srcOrd="1" destOrd="0" presId="urn:microsoft.com/office/officeart/2005/8/layout/matrix1"/>
    <dgm:cxn modelId="{13A7B2FE-8952-054A-9D9C-2B831E5332C2}" type="presParOf" srcId="{8EBFD7A9-616E-6A4B-889F-166C9E69C396}" destId="{E3BE61AD-B521-0F4E-9317-AFA3BEE57215}" srcOrd="2" destOrd="0" presId="urn:microsoft.com/office/officeart/2005/8/layout/matrix1"/>
    <dgm:cxn modelId="{BF444969-E6E4-664C-8755-2027AE726C06}" type="presParOf" srcId="{8EBFD7A9-616E-6A4B-889F-166C9E69C396}" destId="{88550898-F358-1D4A-934B-D34D17F754C1}" srcOrd="3" destOrd="0" presId="urn:microsoft.com/office/officeart/2005/8/layout/matrix1"/>
    <dgm:cxn modelId="{D63171BA-91C1-E148-9350-7DF772C82961}" type="presParOf" srcId="{8EBFD7A9-616E-6A4B-889F-166C9E69C396}" destId="{5D77A6CA-FCD4-294D-8909-94737D7F3754}" srcOrd="4" destOrd="0" presId="urn:microsoft.com/office/officeart/2005/8/layout/matrix1"/>
    <dgm:cxn modelId="{2316ED76-6B80-FB42-B349-02B0BC8E922C}" type="presParOf" srcId="{8EBFD7A9-616E-6A4B-889F-166C9E69C396}" destId="{BBFA72A2-3CE4-204E-8124-08BE83B49F22}" srcOrd="5" destOrd="0" presId="urn:microsoft.com/office/officeart/2005/8/layout/matrix1"/>
    <dgm:cxn modelId="{784DA988-A483-CE44-8D54-D5AA8F3415EC}" type="presParOf" srcId="{8EBFD7A9-616E-6A4B-889F-166C9E69C396}" destId="{79A5B81E-C8A4-1747-97BA-9836882A6A6B}" srcOrd="6" destOrd="0" presId="urn:microsoft.com/office/officeart/2005/8/layout/matrix1"/>
    <dgm:cxn modelId="{3B0A33FF-2EBA-E042-AEFF-2931526FD704}" type="presParOf" srcId="{8EBFD7A9-616E-6A4B-889F-166C9E69C396}" destId="{2593BD42-B22A-A646-ADCF-554F69547F6C}" srcOrd="7" destOrd="0" presId="urn:microsoft.com/office/officeart/2005/8/layout/matrix1"/>
    <dgm:cxn modelId="{08BD7540-141A-994B-9D9C-0F1FC69A862C}" type="presParOf" srcId="{D6035E0C-DC87-D94A-BF07-9F0E79611FBF}" destId="{65D33156-8E24-4E46-BABA-6B85C837D85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defaul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Logical Image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4B6FA1E4-341F-F54F-A9AE-FAC823CA61BF}">
      <dgm:prSet phldrT="[Text]"/>
      <dgm:spPr/>
      <dgm:t>
        <a:bodyPr/>
        <a:lstStyle/>
        <a:p>
          <a:r>
            <a:rPr lang="en-US" dirty="0" smtClean="0"/>
            <a:t>Image Byte stream</a:t>
          </a:r>
          <a:endParaRPr lang="en-US" dirty="0"/>
        </a:p>
      </dgm:t>
    </dgm:pt>
    <dgm:pt modelId="{45EBBE08-D49F-9D4C-A02E-7EB95D34C542}" type="parTrans" cxnId="{CFCD4748-C44F-A44A-86B5-EFDB5D5C791A}">
      <dgm:prSet/>
      <dgm:spPr/>
      <dgm:t>
        <a:bodyPr/>
        <a:lstStyle/>
        <a:p>
          <a:endParaRPr lang="en-US"/>
        </a:p>
      </dgm:t>
    </dgm:pt>
    <dgm:pt modelId="{C49DE4B6-0355-1D42-A290-57E855931C7E}" type="sibTrans" cxnId="{CFCD4748-C44F-A44A-86B5-EFDB5D5C791A}">
      <dgm:prSet/>
      <dgm:spPr/>
      <dgm:t>
        <a:bodyPr/>
        <a:lstStyle/>
        <a:p>
          <a:endParaRPr lang="en-US"/>
        </a:p>
      </dgm:t>
    </dgm:pt>
    <dgm:pt modelId="{4FBE4E8C-6C19-C446-96AD-9AD30F7933C7}">
      <dgm:prSet phldrT="[Text]"/>
      <dgm:spPr/>
      <dgm:t>
        <a:bodyPr/>
        <a:lstStyle/>
        <a:p>
          <a:r>
            <a:rPr lang="en-US" dirty="0" smtClean="0"/>
            <a:t>Storage Media</a:t>
          </a:r>
          <a:endParaRPr lang="en-US" dirty="0"/>
        </a:p>
      </dgm:t>
    </dgm:pt>
    <dgm:pt modelId="{9A9EA27B-8F61-FC43-A908-1C1E09404BDE}" type="parTrans" cxnId="{FC009F34-4D4E-CD42-8188-4ECA431E7584}">
      <dgm:prSet/>
      <dgm:spPr/>
      <dgm:t>
        <a:bodyPr/>
        <a:lstStyle/>
        <a:p>
          <a:endParaRPr lang="en-US"/>
        </a:p>
      </dgm:t>
    </dgm:pt>
    <dgm:pt modelId="{E3A461EC-285F-5247-BE66-2042CFCBC7C2}" type="sibTrans" cxnId="{FC009F34-4D4E-CD42-8188-4ECA431E7584}">
      <dgm:prSet/>
      <dgm:spPr/>
      <dgm:t>
        <a:bodyPr/>
        <a:lstStyle/>
        <a:p>
          <a:endParaRPr lang="en-US"/>
        </a:p>
      </dgm:t>
    </dgm:pt>
    <dgm:pt modelId="{DE7B3FAF-673D-6545-93C6-E0EA37A409EB}">
      <dgm:prSet phldrT="[Text]"/>
      <dgm:spPr/>
      <dgm:t>
        <a:bodyPr/>
        <a:lstStyle/>
        <a:p>
          <a:r>
            <a:rPr lang="en-US" dirty="0" smtClean="0"/>
            <a:t>File Metadata</a:t>
          </a:r>
          <a:endParaRPr lang="en-US" dirty="0"/>
        </a:p>
      </dgm:t>
    </dgm:pt>
    <dgm:pt modelId="{318D68B3-A64F-4646-A2F9-3EC8570E425B}" type="parTrans" cxnId="{DE40209C-7E6E-B94C-AAA8-DBBF6360253A}">
      <dgm:prSet/>
      <dgm:spPr/>
      <dgm:t>
        <a:bodyPr/>
        <a:lstStyle/>
        <a:p>
          <a:endParaRPr lang="en-US"/>
        </a:p>
      </dgm:t>
    </dgm:pt>
    <dgm:pt modelId="{431BE8E7-3400-3445-AACD-97FD9EC4B202}" type="sibTrans" cxnId="{DE40209C-7E6E-B94C-AAA8-DBBF6360253A}">
      <dgm:prSet/>
      <dgm:spPr/>
      <dgm:t>
        <a:bodyPr/>
        <a:lstStyle/>
        <a:p>
          <a:endParaRPr lang="en-US"/>
        </a:p>
      </dgm:t>
    </dgm:pt>
    <dgm:pt modelId="{3A69CF19-6CA0-184A-99F1-F42186C8AB42}">
      <dgm:prSet phldrT="[Text]"/>
      <dgm:spPr/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316A9CDD-CC60-D04C-B3DF-BE993FD3AFC1}" type="parTrans" cxnId="{FFBEF099-414C-B344-9319-D047E2E8649B}">
      <dgm:prSet/>
      <dgm:spPr/>
      <dgm:t>
        <a:bodyPr/>
        <a:lstStyle/>
        <a:p>
          <a:endParaRPr lang="en-US"/>
        </a:p>
      </dgm:t>
    </dgm:pt>
    <dgm:pt modelId="{00E9698E-12B9-1042-9DCD-9C5555C3A427}" type="sibTrans" cxnId="{FFBEF099-414C-B344-9319-D047E2E8649B}">
      <dgm:prSet/>
      <dgm:spPr/>
      <dgm:t>
        <a:bodyPr/>
        <a:lstStyle/>
        <a:p>
          <a:endParaRPr lang="en-US"/>
        </a:p>
      </dgm:t>
    </dgm:pt>
    <dgm:pt modelId="{1258307F-C23B-0845-8A22-4C964BEDAA95}">
      <dgm:prSet phldrT="[Text]"/>
      <dgm:spPr/>
      <dgm:t>
        <a:bodyPr/>
        <a:lstStyle/>
        <a:p>
          <a:r>
            <a:rPr lang="en-US" dirty="0" smtClean="0"/>
            <a:t>File System Metadata</a:t>
          </a:r>
          <a:endParaRPr lang="en-US" dirty="0"/>
        </a:p>
      </dgm:t>
    </dgm:pt>
    <dgm:pt modelId="{55D4D9FD-494C-7D44-8F19-A9FC17DF52A6}" type="parTrans" cxnId="{E38543E3-6FBB-184C-B9AE-E6D40691A386}">
      <dgm:prSet/>
      <dgm:spPr/>
      <dgm:t>
        <a:bodyPr/>
        <a:lstStyle/>
        <a:p>
          <a:endParaRPr lang="en-US"/>
        </a:p>
      </dgm:t>
    </dgm:pt>
    <dgm:pt modelId="{EEB76041-BB25-9A4D-8F07-BF17A967E8AE}" type="sibTrans" cxnId="{E38543E3-6FBB-184C-B9AE-E6D40691A386}">
      <dgm:prSet/>
      <dgm:spPr/>
      <dgm:t>
        <a:bodyPr/>
        <a:lstStyle/>
        <a:p>
          <a:endParaRPr lang="en-US"/>
        </a:p>
      </dgm:t>
    </dgm:pt>
    <dgm:pt modelId="{BBBE487F-D2A6-244C-9C62-9FE6B6CA268F}">
      <dgm:prSet phldrT="[Text]"/>
      <dgm:spPr/>
      <dgm:t>
        <a:bodyPr/>
        <a:lstStyle/>
        <a:p>
          <a:r>
            <a:rPr lang="en-US" dirty="0" smtClean="0"/>
            <a:t>File System</a:t>
          </a:r>
          <a:endParaRPr lang="en-US" dirty="0"/>
        </a:p>
      </dgm:t>
    </dgm:pt>
    <dgm:pt modelId="{F286E376-4CBB-7A4B-9E8D-A4D35BD39A21}" type="parTrans" cxnId="{A750D74D-5F95-6244-946E-5A68242246C0}">
      <dgm:prSet/>
      <dgm:spPr/>
      <dgm:t>
        <a:bodyPr/>
        <a:lstStyle/>
        <a:p>
          <a:endParaRPr lang="en-US"/>
        </a:p>
      </dgm:t>
    </dgm:pt>
    <dgm:pt modelId="{3E59B615-7152-B544-866B-A073B364E6B0}" type="sibTrans" cxnId="{A750D74D-5F95-6244-946E-5A68242246C0}">
      <dgm:prSet/>
      <dgm:spPr/>
      <dgm:t>
        <a:bodyPr/>
        <a:lstStyle/>
        <a:p>
          <a:endParaRPr lang="en-US"/>
        </a:p>
      </dgm:t>
    </dgm:pt>
    <dgm:pt modelId="{21CB5038-B889-3247-8224-ADA196D47C94}" type="pres">
      <dgm:prSet presAssocID="{570875CF-80D1-8C4F-8546-E34D520CD08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CA6C2A-826D-A54E-824B-505AD09946D6}" type="pres">
      <dgm:prSet presAssocID="{962CDB59-1758-3844-A3F5-E93352C2896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849BE-39A5-C044-85FD-4806DA24F4D7}" type="pres">
      <dgm:prSet presAssocID="{C7A74D52-8C91-9445-87CB-932A46E9E295}" presName="sibTrans" presStyleCnt="0"/>
      <dgm:spPr/>
    </dgm:pt>
    <dgm:pt modelId="{068541F8-9255-D340-9055-486B817A0EC8}" type="pres">
      <dgm:prSet presAssocID="{4B6FA1E4-341F-F54F-A9AE-FAC823CA61B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14BC3-392C-8246-B255-2F67442BF7BE}" type="pres">
      <dgm:prSet presAssocID="{C49DE4B6-0355-1D42-A290-57E855931C7E}" presName="sibTrans" presStyleCnt="0"/>
      <dgm:spPr/>
    </dgm:pt>
    <dgm:pt modelId="{302A676D-ACF9-B74A-A6FC-A0624014DFE2}" type="pres">
      <dgm:prSet presAssocID="{DE7B3FAF-673D-6545-93C6-E0EA37A409E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BFC51-E460-844F-93E8-D656008E2ADB}" type="pres">
      <dgm:prSet presAssocID="{431BE8E7-3400-3445-AACD-97FD9EC4B202}" presName="sibTrans" presStyleCnt="0"/>
      <dgm:spPr/>
    </dgm:pt>
    <dgm:pt modelId="{FE3BD15A-F0BA-2B48-A860-76A8115E70CA}" type="pres">
      <dgm:prSet presAssocID="{3A69CF19-6CA0-184A-99F1-F42186C8AB4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06A35-E412-A04E-8834-9B3C2F363BE2}" type="pres">
      <dgm:prSet presAssocID="{00E9698E-12B9-1042-9DCD-9C5555C3A427}" presName="sibTrans" presStyleCnt="0"/>
      <dgm:spPr/>
    </dgm:pt>
    <dgm:pt modelId="{6C4D2F57-0AEA-3F40-B063-78A0BE7B3A93}" type="pres">
      <dgm:prSet presAssocID="{1258307F-C23B-0845-8A22-4C964BEDAA9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49B16-B6C5-734E-970C-BC1E55C00AB5}" type="pres">
      <dgm:prSet presAssocID="{EEB76041-BB25-9A4D-8F07-BF17A967E8AE}" presName="sibTrans" presStyleCnt="0"/>
      <dgm:spPr/>
    </dgm:pt>
    <dgm:pt modelId="{393D5D43-738C-F24C-9BD0-EF38F2EC6375}" type="pres">
      <dgm:prSet presAssocID="{BBBE487F-D2A6-244C-9C62-9FE6B6CA268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2AAE5-BDB2-9C4F-BEF9-2A126772DBE1}" type="pres">
      <dgm:prSet presAssocID="{3E59B615-7152-B544-866B-A073B364E6B0}" presName="sibTrans" presStyleCnt="0"/>
      <dgm:spPr/>
    </dgm:pt>
    <dgm:pt modelId="{87C014DF-E31B-7541-9F7B-C39943A01063}" type="pres">
      <dgm:prSet presAssocID="{4FBE4E8C-6C19-C446-96AD-9AD30F7933C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543E3-6FBB-184C-B9AE-E6D40691A386}" srcId="{570875CF-80D1-8C4F-8546-E34D520CD080}" destId="{1258307F-C23B-0845-8A22-4C964BEDAA95}" srcOrd="4" destOrd="0" parTransId="{55D4D9FD-494C-7D44-8F19-A9FC17DF52A6}" sibTransId="{EEB76041-BB25-9A4D-8F07-BF17A967E8AE}"/>
    <dgm:cxn modelId="{4B9D65C4-9F75-2C4B-93FB-26C9899DEBC9}" type="presOf" srcId="{DE7B3FAF-673D-6545-93C6-E0EA37A409EB}" destId="{302A676D-ACF9-B74A-A6FC-A0624014DFE2}" srcOrd="0" destOrd="0" presId="urn:microsoft.com/office/officeart/2005/8/layout/default"/>
    <dgm:cxn modelId="{548539D3-9209-2C41-9979-6CAEED1ACCF6}" type="presOf" srcId="{962CDB59-1758-3844-A3F5-E93352C2896A}" destId="{FCCA6C2A-826D-A54E-824B-505AD09946D6}" srcOrd="0" destOrd="0" presId="urn:microsoft.com/office/officeart/2005/8/layout/default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CFCD4748-C44F-A44A-86B5-EFDB5D5C791A}" srcId="{570875CF-80D1-8C4F-8546-E34D520CD080}" destId="{4B6FA1E4-341F-F54F-A9AE-FAC823CA61BF}" srcOrd="1" destOrd="0" parTransId="{45EBBE08-D49F-9D4C-A02E-7EB95D34C542}" sibTransId="{C49DE4B6-0355-1D42-A290-57E855931C7E}"/>
    <dgm:cxn modelId="{DE40209C-7E6E-B94C-AAA8-DBBF6360253A}" srcId="{570875CF-80D1-8C4F-8546-E34D520CD080}" destId="{DE7B3FAF-673D-6545-93C6-E0EA37A409EB}" srcOrd="2" destOrd="0" parTransId="{318D68B3-A64F-4646-A2F9-3EC8570E425B}" sibTransId="{431BE8E7-3400-3445-AACD-97FD9EC4B202}"/>
    <dgm:cxn modelId="{FFBEF099-414C-B344-9319-D047E2E8649B}" srcId="{570875CF-80D1-8C4F-8546-E34D520CD080}" destId="{3A69CF19-6CA0-184A-99F1-F42186C8AB42}" srcOrd="3" destOrd="0" parTransId="{316A9CDD-CC60-D04C-B3DF-BE993FD3AFC1}" sibTransId="{00E9698E-12B9-1042-9DCD-9C5555C3A427}"/>
    <dgm:cxn modelId="{4E45CC95-5308-664D-87B9-B0BFC40770DE}" type="presOf" srcId="{570875CF-80D1-8C4F-8546-E34D520CD080}" destId="{21CB5038-B889-3247-8224-ADA196D47C94}" srcOrd="0" destOrd="0" presId="urn:microsoft.com/office/officeart/2005/8/layout/default"/>
    <dgm:cxn modelId="{BBAADF3B-8C1D-8049-8415-70379F034457}" type="presOf" srcId="{1258307F-C23B-0845-8A22-4C964BEDAA95}" destId="{6C4D2F57-0AEA-3F40-B063-78A0BE7B3A93}" srcOrd="0" destOrd="0" presId="urn:microsoft.com/office/officeart/2005/8/layout/default"/>
    <dgm:cxn modelId="{1F9E765F-555F-CA47-B8A1-2BB6E70F7396}" type="presOf" srcId="{3A69CF19-6CA0-184A-99F1-F42186C8AB42}" destId="{FE3BD15A-F0BA-2B48-A860-76A8115E70CA}" srcOrd="0" destOrd="0" presId="urn:microsoft.com/office/officeart/2005/8/layout/default"/>
    <dgm:cxn modelId="{A750D74D-5F95-6244-946E-5A68242246C0}" srcId="{570875CF-80D1-8C4F-8546-E34D520CD080}" destId="{BBBE487F-D2A6-244C-9C62-9FE6B6CA268F}" srcOrd="5" destOrd="0" parTransId="{F286E376-4CBB-7A4B-9E8D-A4D35BD39A21}" sibTransId="{3E59B615-7152-B544-866B-A073B364E6B0}"/>
    <dgm:cxn modelId="{EB65066B-36A4-8742-8EE8-BAEA5DD072D2}" type="presOf" srcId="{4B6FA1E4-341F-F54F-A9AE-FAC823CA61BF}" destId="{068541F8-9255-D340-9055-486B817A0EC8}" srcOrd="0" destOrd="0" presId="urn:microsoft.com/office/officeart/2005/8/layout/default"/>
    <dgm:cxn modelId="{FC009F34-4D4E-CD42-8188-4ECA431E7584}" srcId="{570875CF-80D1-8C4F-8546-E34D520CD080}" destId="{4FBE4E8C-6C19-C446-96AD-9AD30F7933C7}" srcOrd="6" destOrd="0" parTransId="{9A9EA27B-8F61-FC43-A908-1C1E09404BDE}" sibTransId="{E3A461EC-285F-5247-BE66-2042CFCBC7C2}"/>
    <dgm:cxn modelId="{0FC2315A-18C4-2B4C-84D3-178FAFCE9550}" type="presOf" srcId="{4FBE4E8C-6C19-C446-96AD-9AD30F7933C7}" destId="{87C014DF-E31B-7541-9F7B-C39943A01063}" srcOrd="0" destOrd="0" presId="urn:microsoft.com/office/officeart/2005/8/layout/default"/>
    <dgm:cxn modelId="{50966056-0D6C-5A4E-80C2-9B032AA0F2F2}" type="presOf" srcId="{BBBE487F-D2A6-244C-9C62-9FE6B6CA268F}" destId="{393D5D43-738C-F24C-9BD0-EF38F2EC6375}" srcOrd="0" destOrd="0" presId="urn:microsoft.com/office/officeart/2005/8/layout/default"/>
    <dgm:cxn modelId="{0593DC74-F7F8-104A-9040-D6EA62D06E20}" type="presParOf" srcId="{21CB5038-B889-3247-8224-ADA196D47C94}" destId="{FCCA6C2A-826D-A54E-824B-505AD09946D6}" srcOrd="0" destOrd="0" presId="urn:microsoft.com/office/officeart/2005/8/layout/default"/>
    <dgm:cxn modelId="{037B5F22-1537-4B4F-BD25-08F175DC4790}" type="presParOf" srcId="{21CB5038-B889-3247-8224-ADA196D47C94}" destId="{E88849BE-39A5-C044-85FD-4806DA24F4D7}" srcOrd="1" destOrd="0" presId="urn:microsoft.com/office/officeart/2005/8/layout/default"/>
    <dgm:cxn modelId="{F71E51AD-AF42-0049-BE5B-40935F18AB26}" type="presParOf" srcId="{21CB5038-B889-3247-8224-ADA196D47C94}" destId="{068541F8-9255-D340-9055-486B817A0EC8}" srcOrd="2" destOrd="0" presId="urn:microsoft.com/office/officeart/2005/8/layout/default"/>
    <dgm:cxn modelId="{1862ECE1-361F-1D4C-9B5B-136B468674BC}" type="presParOf" srcId="{21CB5038-B889-3247-8224-ADA196D47C94}" destId="{2FB14BC3-392C-8246-B255-2F67442BF7BE}" srcOrd="3" destOrd="0" presId="urn:microsoft.com/office/officeart/2005/8/layout/default"/>
    <dgm:cxn modelId="{72168BB2-ECC8-1E47-B50A-1E8BC8A3403A}" type="presParOf" srcId="{21CB5038-B889-3247-8224-ADA196D47C94}" destId="{302A676D-ACF9-B74A-A6FC-A0624014DFE2}" srcOrd="4" destOrd="0" presId="urn:microsoft.com/office/officeart/2005/8/layout/default"/>
    <dgm:cxn modelId="{BBD7BCB5-5ED3-FD47-BDC9-E174BA6AC7F5}" type="presParOf" srcId="{21CB5038-B889-3247-8224-ADA196D47C94}" destId="{053BFC51-E460-844F-93E8-D656008E2ADB}" srcOrd="5" destOrd="0" presId="urn:microsoft.com/office/officeart/2005/8/layout/default"/>
    <dgm:cxn modelId="{C6A2594A-FC39-744E-B474-35EAB881796A}" type="presParOf" srcId="{21CB5038-B889-3247-8224-ADA196D47C94}" destId="{FE3BD15A-F0BA-2B48-A860-76A8115E70CA}" srcOrd="6" destOrd="0" presId="urn:microsoft.com/office/officeart/2005/8/layout/default"/>
    <dgm:cxn modelId="{328C497D-1C7F-254B-93C0-7F45998F81B7}" type="presParOf" srcId="{21CB5038-B889-3247-8224-ADA196D47C94}" destId="{9B006A35-E412-A04E-8834-9B3C2F363BE2}" srcOrd="7" destOrd="0" presId="urn:microsoft.com/office/officeart/2005/8/layout/default"/>
    <dgm:cxn modelId="{72AB59CC-7201-3B47-B766-82390A6CF6A0}" type="presParOf" srcId="{21CB5038-B889-3247-8224-ADA196D47C94}" destId="{6C4D2F57-0AEA-3F40-B063-78A0BE7B3A93}" srcOrd="8" destOrd="0" presId="urn:microsoft.com/office/officeart/2005/8/layout/default"/>
    <dgm:cxn modelId="{FEB3A505-BBBA-F84E-BBE1-FB6ED2E7478E}" type="presParOf" srcId="{21CB5038-B889-3247-8224-ADA196D47C94}" destId="{02449B16-B6C5-734E-970C-BC1E55C00AB5}" srcOrd="9" destOrd="0" presId="urn:microsoft.com/office/officeart/2005/8/layout/default"/>
    <dgm:cxn modelId="{6AC788E2-A5FD-EC4C-9373-4C98EC557B9A}" type="presParOf" srcId="{21CB5038-B889-3247-8224-ADA196D47C94}" destId="{393D5D43-738C-F24C-9BD0-EF38F2EC6375}" srcOrd="10" destOrd="0" presId="urn:microsoft.com/office/officeart/2005/8/layout/default"/>
    <dgm:cxn modelId="{6A95A732-FA93-9D4A-9C15-A652110FB84D}" type="presParOf" srcId="{21CB5038-B889-3247-8224-ADA196D47C94}" destId="{8FC2AAE5-BDB2-9C4F-BEF9-2A126772DBE1}" srcOrd="11" destOrd="0" presId="urn:microsoft.com/office/officeart/2005/8/layout/default"/>
    <dgm:cxn modelId="{EAA495CE-98A8-7943-85C3-9972998FA259}" type="presParOf" srcId="{21CB5038-B889-3247-8224-ADA196D47C94}" destId="{87C014DF-E31B-7541-9F7B-C39943A0106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defaul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Brain Picture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4B6FA1E4-341F-F54F-A9AE-FAC823CA61BF}">
      <dgm:prSet phldrT="[Text]"/>
      <dgm:spPr/>
      <dgm:t>
        <a:bodyPr/>
        <a:lstStyle/>
        <a:p>
          <a:r>
            <a:rPr lang="en-US" dirty="0" smtClean="0"/>
            <a:t>Data to render</a:t>
          </a:r>
        </a:p>
      </dgm:t>
    </dgm:pt>
    <dgm:pt modelId="{45EBBE08-D49F-9D4C-A02E-7EB95D34C542}" type="parTrans" cxnId="{CFCD4748-C44F-A44A-86B5-EFDB5D5C791A}">
      <dgm:prSet/>
      <dgm:spPr/>
      <dgm:t>
        <a:bodyPr/>
        <a:lstStyle/>
        <a:p>
          <a:endParaRPr lang="en-US"/>
        </a:p>
      </dgm:t>
    </dgm:pt>
    <dgm:pt modelId="{C49DE4B6-0355-1D42-A290-57E855931C7E}" type="sibTrans" cxnId="{CFCD4748-C44F-A44A-86B5-EFDB5D5C791A}">
      <dgm:prSet/>
      <dgm:spPr/>
      <dgm:t>
        <a:bodyPr/>
        <a:lstStyle/>
        <a:p>
          <a:endParaRPr lang="en-US"/>
        </a:p>
      </dgm:t>
    </dgm:pt>
    <dgm:pt modelId="{4FBE4E8C-6C19-C446-96AD-9AD30F7933C7}">
      <dgm:prSet phldrT="[Text]"/>
      <dgm:spPr/>
      <dgm:t>
        <a:bodyPr/>
        <a:lstStyle/>
        <a:p>
          <a:r>
            <a:rPr lang="en-US" dirty="0" smtClean="0"/>
            <a:t>Hard Disk</a:t>
          </a:r>
          <a:endParaRPr lang="en-US" dirty="0"/>
        </a:p>
      </dgm:t>
    </dgm:pt>
    <dgm:pt modelId="{9A9EA27B-8F61-FC43-A908-1C1E09404BDE}" type="parTrans" cxnId="{FC009F34-4D4E-CD42-8188-4ECA431E7584}">
      <dgm:prSet/>
      <dgm:spPr/>
      <dgm:t>
        <a:bodyPr/>
        <a:lstStyle/>
        <a:p>
          <a:endParaRPr lang="en-US"/>
        </a:p>
      </dgm:t>
    </dgm:pt>
    <dgm:pt modelId="{E3A461EC-285F-5247-BE66-2042CFCBC7C2}" type="sibTrans" cxnId="{FC009F34-4D4E-CD42-8188-4ECA431E7584}">
      <dgm:prSet/>
      <dgm:spPr/>
      <dgm:t>
        <a:bodyPr/>
        <a:lstStyle/>
        <a:p>
          <a:endParaRPr lang="en-US"/>
        </a:p>
      </dgm:t>
    </dgm:pt>
    <dgm:pt modelId="{DE7B3FAF-673D-6545-93C6-E0EA37A409EB}">
      <dgm:prSet phldrT="[Text]"/>
      <dgm:spPr/>
      <dgm:t>
        <a:bodyPr/>
        <a:lstStyle/>
        <a:p>
          <a:r>
            <a:rPr lang="en-US" dirty="0" smtClean="0"/>
            <a:t>ge:mri750</a:t>
          </a:r>
        </a:p>
        <a:p>
          <a:r>
            <a:rPr lang="en-US" dirty="0" err="1" smtClean="0"/>
            <a:t>mrn:alex</a:t>
          </a:r>
          <a:endParaRPr lang="en-US" dirty="0"/>
        </a:p>
      </dgm:t>
    </dgm:pt>
    <dgm:pt modelId="{318D68B3-A64F-4646-A2F9-3EC8570E425B}" type="parTrans" cxnId="{DE40209C-7E6E-B94C-AAA8-DBBF6360253A}">
      <dgm:prSet/>
      <dgm:spPr/>
      <dgm:t>
        <a:bodyPr/>
        <a:lstStyle/>
        <a:p>
          <a:endParaRPr lang="en-US"/>
        </a:p>
      </dgm:t>
    </dgm:pt>
    <dgm:pt modelId="{431BE8E7-3400-3445-AACD-97FD9EC4B202}" type="sibTrans" cxnId="{DE40209C-7E6E-B94C-AAA8-DBBF6360253A}">
      <dgm:prSet/>
      <dgm:spPr/>
      <dgm:t>
        <a:bodyPr/>
        <a:lstStyle/>
        <a:p>
          <a:endParaRPr lang="en-US"/>
        </a:p>
      </dgm:t>
    </dgm:pt>
    <dgm:pt modelId="{3A69CF19-6CA0-184A-99F1-F42186C8AB42}">
      <dgm:prSet phldrT="[Text]"/>
      <dgm:spPr/>
      <dgm:t>
        <a:bodyPr/>
        <a:lstStyle/>
        <a:p>
          <a:r>
            <a:rPr lang="en-US" dirty="0" err="1" smtClean="0"/>
            <a:t>a.dicom</a:t>
          </a:r>
          <a:endParaRPr lang="en-US" dirty="0" smtClean="0"/>
        </a:p>
        <a:p>
          <a:r>
            <a:rPr lang="en-US" dirty="0" smtClean="0"/>
            <a:t>.</a:t>
          </a:r>
          <a:r>
            <a:rPr lang="en-US" dirty="0" err="1" smtClean="0"/>
            <a:t>a.dicom</a:t>
          </a:r>
          <a:endParaRPr lang="en-US" dirty="0"/>
        </a:p>
      </dgm:t>
    </dgm:pt>
    <dgm:pt modelId="{316A9CDD-CC60-D04C-B3DF-BE993FD3AFC1}" type="parTrans" cxnId="{FFBEF099-414C-B344-9319-D047E2E8649B}">
      <dgm:prSet/>
      <dgm:spPr/>
      <dgm:t>
        <a:bodyPr/>
        <a:lstStyle/>
        <a:p>
          <a:endParaRPr lang="en-US"/>
        </a:p>
      </dgm:t>
    </dgm:pt>
    <dgm:pt modelId="{00E9698E-12B9-1042-9DCD-9C5555C3A427}" type="sibTrans" cxnId="{FFBEF099-414C-B344-9319-D047E2E8649B}">
      <dgm:prSet/>
      <dgm:spPr/>
      <dgm:t>
        <a:bodyPr/>
        <a:lstStyle/>
        <a:p>
          <a:endParaRPr lang="en-US"/>
        </a:p>
      </dgm:t>
    </dgm:pt>
    <dgm:pt modelId="{1258307F-C23B-0845-8A22-4C964BEDAA95}">
      <dgm:prSet phldrT="[Text]"/>
      <dgm:spPr/>
      <dgm:t>
        <a:bodyPr/>
        <a:lstStyle/>
        <a:p>
          <a:r>
            <a:rPr lang="en-US" dirty="0" err="1" smtClean="0"/>
            <a:t>hfs</a:t>
          </a:r>
          <a:r>
            <a:rPr lang="en-US" dirty="0" smtClean="0"/>
            <a:t>+ </a:t>
          </a:r>
          <a:r>
            <a:rPr lang="en-US" dirty="0" err="1" smtClean="0"/>
            <a:t>acl</a:t>
          </a:r>
          <a:endParaRPr lang="en-US" dirty="0"/>
        </a:p>
      </dgm:t>
    </dgm:pt>
    <dgm:pt modelId="{55D4D9FD-494C-7D44-8F19-A9FC17DF52A6}" type="parTrans" cxnId="{E38543E3-6FBB-184C-B9AE-E6D40691A386}">
      <dgm:prSet/>
      <dgm:spPr/>
      <dgm:t>
        <a:bodyPr/>
        <a:lstStyle/>
        <a:p>
          <a:endParaRPr lang="en-US"/>
        </a:p>
      </dgm:t>
    </dgm:pt>
    <dgm:pt modelId="{EEB76041-BB25-9A4D-8F07-BF17A967E8AE}" type="sibTrans" cxnId="{E38543E3-6FBB-184C-B9AE-E6D40691A386}">
      <dgm:prSet/>
      <dgm:spPr/>
      <dgm:t>
        <a:bodyPr/>
        <a:lstStyle/>
        <a:p>
          <a:endParaRPr lang="en-US"/>
        </a:p>
      </dgm:t>
    </dgm:pt>
    <dgm:pt modelId="{BBBE487F-D2A6-244C-9C62-9FE6B6CA268F}">
      <dgm:prSet phldrT="[Text]"/>
      <dgm:spPr/>
      <dgm:t>
        <a:bodyPr/>
        <a:lstStyle/>
        <a:p>
          <a:r>
            <a:rPr lang="en-US" dirty="0" err="1" smtClean="0"/>
            <a:t>hfs</a:t>
          </a:r>
          <a:r>
            <a:rPr lang="en-US" dirty="0" smtClean="0"/>
            <a:t>+ </a:t>
          </a:r>
          <a:r>
            <a:rPr lang="en-US" dirty="0" err="1" smtClean="0"/>
            <a:t>btrees</a:t>
          </a:r>
          <a:endParaRPr lang="en-US" dirty="0"/>
        </a:p>
      </dgm:t>
    </dgm:pt>
    <dgm:pt modelId="{F286E376-4CBB-7A4B-9E8D-A4D35BD39A21}" type="parTrans" cxnId="{A750D74D-5F95-6244-946E-5A68242246C0}">
      <dgm:prSet/>
      <dgm:spPr/>
      <dgm:t>
        <a:bodyPr/>
        <a:lstStyle/>
        <a:p>
          <a:endParaRPr lang="en-US"/>
        </a:p>
      </dgm:t>
    </dgm:pt>
    <dgm:pt modelId="{3E59B615-7152-B544-866B-A073B364E6B0}" type="sibTrans" cxnId="{A750D74D-5F95-6244-946E-5A68242246C0}">
      <dgm:prSet/>
      <dgm:spPr/>
      <dgm:t>
        <a:bodyPr/>
        <a:lstStyle/>
        <a:p>
          <a:endParaRPr lang="en-US"/>
        </a:p>
      </dgm:t>
    </dgm:pt>
    <dgm:pt modelId="{21CB5038-B889-3247-8224-ADA196D47C94}" type="pres">
      <dgm:prSet presAssocID="{570875CF-80D1-8C4F-8546-E34D520CD08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CA6C2A-826D-A54E-824B-505AD09946D6}" type="pres">
      <dgm:prSet presAssocID="{962CDB59-1758-3844-A3F5-E93352C2896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849BE-39A5-C044-85FD-4806DA24F4D7}" type="pres">
      <dgm:prSet presAssocID="{C7A74D52-8C91-9445-87CB-932A46E9E295}" presName="sibTrans" presStyleCnt="0"/>
      <dgm:spPr/>
    </dgm:pt>
    <dgm:pt modelId="{068541F8-9255-D340-9055-486B817A0EC8}" type="pres">
      <dgm:prSet presAssocID="{4B6FA1E4-341F-F54F-A9AE-FAC823CA61B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14BC3-392C-8246-B255-2F67442BF7BE}" type="pres">
      <dgm:prSet presAssocID="{C49DE4B6-0355-1D42-A290-57E855931C7E}" presName="sibTrans" presStyleCnt="0"/>
      <dgm:spPr/>
    </dgm:pt>
    <dgm:pt modelId="{302A676D-ACF9-B74A-A6FC-A0624014DFE2}" type="pres">
      <dgm:prSet presAssocID="{DE7B3FAF-673D-6545-93C6-E0EA37A409E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BFC51-E460-844F-93E8-D656008E2ADB}" type="pres">
      <dgm:prSet presAssocID="{431BE8E7-3400-3445-AACD-97FD9EC4B202}" presName="sibTrans" presStyleCnt="0"/>
      <dgm:spPr/>
    </dgm:pt>
    <dgm:pt modelId="{FE3BD15A-F0BA-2B48-A860-76A8115E70CA}" type="pres">
      <dgm:prSet presAssocID="{3A69CF19-6CA0-184A-99F1-F42186C8AB4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06A35-E412-A04E-8834-9B3C2F363BE2}" type="pres">
      <dgm:prSet presAssocID="{00E9698E-12B9-1042-9DCD-9C5555C3A427}" presName="sibTrans" presStyleCnt="0"/>
      <dgm:spPr/>
    </dgm:pt>
    <dgm:pt modelId="{6C4D2F57-0AEA-3F40-B063-78A0BE7B3A93}" type="pres">
      <dgm:prSet presAssocID="{1258307F-C23B-0845-8A22-4C964BEDAA9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49B16-B6C5-734E-970C-BC1E55C00AB5}" type="pres">
      <dgm:prSet presAssocID="{EEB76041-BB25-9A4D-8F07-BF17A967E8AE}" presName="sibTrans" presStyleCnt="0"/>
      <dgm:spPr/>
    </dgm:pt>
    <dgm:pt modelId="{393D5D43-738C-F24C-9BD0-EF38F2EC6375}" type="pres">
      <dgm:prSet presAssocID="{BBBE487F-D2A6-244C-9C62-9FE6B6CA268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2AAE5-BDB2-9C4F-BEF9-2A126772DBE1}" type="pres">
      <dgm:prSet presAssocID="{3E59B615-7152-B544-866B-A073B364E6B0}" presName="sibTrans" presStyleCnt="0"/>
      <dgm:spPr/>
    </dgm:pt>
    <dgm:pt modelId="{87C014DF-E31B-7541-9F7B-C39943A01063}" type="pres">
      <dgm:prSet presAssocID="{4FBE4E8C-6C19-C446-96AD-9AD30F7933C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FDCF66-F296-6B4B-AFA4-3B85089C1AB1}" type="presOf" srcId="{DE7B3FAF-673D-6545-93C6-E0EA37A409EB}" destId="{302A676D-ACF9-B74A-A6FC-A0624014DFE2}" srcOrd="0" destOrd="0" presId="urn:microsoft.com/office/officeart/2005/8/layout/default"/>
    <dgm:cxn modelId="{58D1C54E-1610-0A4F-A6C3-A98A885D900A}" type="presOf" srcId="{4B6FA1E4-341F-F54F-A9AE-FAC823CA61BF}" destId="{068541F8-9255-D340-9055-486B817A0EC8}" srcOrd="0" destOrd="0" presId="urn:microsoft.com/office/officeart/2005/8/layout/default"/>
    <dgm:cxn modelId="{5C413336-1A51-DA47-A04D-BDAA25420C4E}" type="presOf" srcId="{570875CF-80D1-8C4F-8546-E34D520CD080}" destId="{21CB5038-B889-3247-8224-ADA196D47C94}" srcOrd="0" destOrd="0" presId="urn:microsoft.com/office/officeart/2005/8/layout/default"/>
    <dgm:cxn modelId="{FFBEF099-414C-B344-9319-D047E2E8649B}" srcId="{570875CF-80D1-8C4F-8546-E34D520CD080}" destId="{3A69CF19-6CA0-184A-99F1-F42186C8AB42}" srcOrd="3" destOrd="0" parTransId="{316A9CDD-CC60-D04C-B3DF-BE993FD3AFC1}" sibTransId="{00E9698E-12B9-1042-9DCD-9C5555C3A427}"/>
    <dgm:cxn modelId="{0CEA9BA7-665A-4A4A-974D-5169BCC83241}" type="presOf" srcId="{3A69CF19-6CA0-184A-99F1-F42186C8AB42}" destId="{FE3BD15A-F0BA-2B48-A860-76A8115E70CA}" srcOrd="0" destOrd="0" presId="urn:microsoft.com/office/officeart/2005/8/layout/default"/>
    <dgm:cxn modelId="{C29C8CF6-D989-344B-8212-C45D308F22E4}" type="presOf" srcId="{4FBE4E8C-6C19-C446-96AD-9AD30F7933C7}" destId="{87C014DF-E31B-7541-9F7B-C39943A01063}" srcOrd="0" destOrd="0" presId="urn:microsoft.com/office/officeart/2005/8/layout/default"/>
    <dgm:cxn modelId="{DE40209C-7E6E-B94C-AAA8-DBBF6360253A}" srcId="{570875CF-80D1-8C4F-8546-E34D520CD080}" destId="{DE7B3FAF-673D-6545-93C6-E0EA37A409EB}" srcOrd="2" destOrd="0" parTransId="{318D68B3-A64F-4646-A2F9-3EC8570E425B}" sibTransId="{431BE8E7-3400-3445-AACD-97FD9EC4B202}"/>
    <dgm:cxn modelId="{FC009F34-4D4E-CD42-8188-4ECA431E7584}" srcId="{570875CF-80D1-8C4F-8546-E34D520CD080}" destId="{4FBE4E8C-6C19-C446-96AD-9AD30F7933C7}" srcOrd="6" destOrd="0" parTransId="{9A9EA27B-8F61-FC43-A908-1C1E09404BDE}" sibTransId="{E3A461EC-285F-5247-BE66-2042CFCBC7C2}"/>
    <dgm:cxn modelId="{39F519E1-580B-3243-986C-EE16D4CB9DB4}" type="presOf" srcId="{962CDB59-1758-3844-A3F5-E93352C2896A}" destId="{FCCA6C2A-826D-A54E-824B-505AD09946D6}" srcOrd="0" destOrd="0" presId="urn:microsoft.com/office/officeart/2005/8/layout/default"/>
    <dgm:cxn modelId="{41AACF53-B6DF-894D-81F5-E34D280F635A}" type="presOf" srcId="{BBBE487F-D2A6-244C-9C62-9FE6B6CA268F}" destId="{393D5D43-738C-F24C-9BD0-EF38F2EC6375}" srcOrd="0" destOrd="0" presId="urn:microsoft.com/office/officeart/2005/8/layout/default"/>
    <dgm:cxn modelId="{59C5210C-3FB6-FA46-8797-ABEEBF0ACEC1}" type="presOf" srcId="{1258307F-C23B-0845-8A22-4C964BEDAA95}" destId="{6C4D2F57-0AEA-3F40-B063-78A0BE7B3A93}" srcOrd="0" destOrd="0" presId="urn:microsoft.com/office/officeart/2005/8/layout/default"/>
    <dgm:cxn modelId="{A750D74D-5F95-6244-946E-5A68242246C0}" srcId="{570875CF-80D1-8C4F-8546-E34D520CD080}" destId="{BBBE487F-D2A6-244C-9C62-9FE6B6CA268F}" srcOrd="5" destOrd="0" parTransId="{F286E376-4CBB-7A4B-9E8D-A4D35BD39A21}" sibTransId="{3E59B615-7152-B544-866B-A073B364E6B0}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E38543E3-6FBB-184C-B9AE-E6D40691A386}" srcId="{570875CF-80D1-8C4F-8546-E34D520CD080}" destId="{1258307F-C23B-0845-8A22-4C964BEDAA95}" srcOrd="4" destOrd="0" parTransId="{55D4D9FD-494C-7D44-8F19-A9FC17DF52A6}" sibTransId="{EEB76041-BB25-9A4D-8F07-BF17A967E8AE}"/>
    <dgm:cxn modelId="{CFCD4748-C44F-A44A-86B5-EFDB5D5C791A}" srcId="{570875CF-80D1-8C4F-8546-E34D520CD080}" destId="{4B6FA1E4-341F-F54F-A9AE-FAC823CA61BF}" srcOrd="1" destOrd="0" parTransId="{45EBBE08-D49F-9D4C-A02E-7EB95D34C542}" sibTransId="{C49DE4B6-0355-1D42-A290-57E855931C7E}"/>
    <dgm:cxn modelId="{631C5471-41E5-3142-BA66-36F67F99D2E3}" type="presParOf" srcId="{21CB5038-B889-3247-8224-ADA196D47C94}" destId="{FCCA6C2A-826D-A54E-824B-505AD09946D6}" srcOrd="0" destOrd="0" presId="urn:microsoft.com/office/officeart/2005/8/layout/default"/>
    <dgm:cxn modelId="{E20CA8CD-9CA8-7249-A344-C22FA2E88F57}" type="presParOf" srcId="{21CB5038-B889-3247-8224-ADA196D47C94}" destId="{E88849BE-39A5-C044-85FD-4806DA24F4D7}" srcOrd="1" destOrd="0" presId="urn:microsoft.com/office/officeart/2005/8/layout/default"/>
    <dgm:cxn modelId="{704E4421-2A03-4E4C-B162-CCEEEC89A2CE}" type="presParOf" srcId="{21CB5038-B889-3247-8224-ADA196D47C94}" destId="{068541F8-9255-D340-9055-486B817A0EC8}" srcOrd="2" destOrd="0" presId="urn:microsoft.com/office/officeart/2005/8/layout/default"/>
    <dgm:cxn modelId="{6787F22A-07E6-8944-B833-45F0A8A11B2D}" type="presParOf" srcId="{21CB5038-B889-3247-8224-ADA196D47C94}" destId="{2FB14BC3-392C-8246-B255-2F67442BF7BE}" srcOrd="3" destOrd="0" presId="urn:microsoft.com/office/officeart/2005/8/layout/default"/>
    <dgm:cxn modelId="{2CB37BDC-8379-7D4D-9568-A1BF2A840CD6}" type="presParOf" srcId="{21CB5038-B889-3247-8224-ADA196D47C94}" destId="{302A676D-ACF9-B74A-A6FC-A0624014DFE2}" srcOrd="4" destOrd="0" presId="urn:microsoft.com/office/officeart/2005/8/layout/default"/>
    <dgm:cxn modelId="{3388CF6D-74B4-6744-BB17-321660E250A7}" type="presParOf" srcId="{21CB5038-B889-3247-8224-ADA196D47C94}" destId="{053BFC51-E460-844F-93E8-D656008E2ADB}" srcOrd="5" destOrd="0" presId="urn:microsoft.com/office/officeart/2005/8/layout/default"/>
    <dgm:cxn modelId="{601CA2E5-CCA5-E548-BEEB-BEB38F95A15E}" type="presParOf" srcId="{21CB5038-B889-3247-8224-ADA196D47C94}" destId="{FE3BD15A-F0BA-2B48-A860-76A8115E70CA}" srcOrd="6" destOrd="0" presId="urn:microsoft.com/office/officeart/2005/8/layout/default"/>
    <dgm:cxn modelId="{08A51B2C-45EC-C04F-B964-06F3BF12765B}" type="presParOf" srcId="{21CB5038-B889-3247-8224-ADA196D47C94}" destId="{9B006A35-E412-A04E-8834-9B3C2F363BE2}" srcOrd="7" destOrd="0" presId="urn:microsoft.com/office/officeart/2005/8/layout/default"/>
    <dgm:cxn modelId="{EE12E81B-A24E-934F-9E21-2F6D119EB245}" type="presParOf" srcId="{21CB5038-B889-3247-8224-ADA196D47C94}" destId="{6C4D2F57-0AEA-3F40-B063-78A0BE7B3A93}" srcOrd="8" destOrd="0" presId="urn:microsoft.com/office/officeart/2005/8/layout/default"/>
    <dgm:cxn modelId="{CE5DA299-FBE3-C04C-BF89-E1462B745079}" type="presParOf" srcId="{21CB5038-B889-3247-8224-ADA196D47C94}" destId="{02449B16-B6C5-734E-970C-BC1E55C00AB5}" srcOrd="9" destOrd="0" presId="urn:microsoft.com/office/officeart/2005/8/layout/default"/>
    <dgm:cxn modelId="{9F679C04-5946-7F49-A8B5-272EC228E7C2}" type="presParOf" srcId="{21CB5038-B889-3247-8224-ADA196D47C94}" destId="{393D5D43-738C-F24C-9BD0-EF38F2EC6375}" srcOrd="10" destOrd="0" presId="urn:microsoft.com/office/officeart/2005/8/layout/default"/>
    <dgm:cxn modelId="{FF5A47E5-0060-9F42-8AD2-D82C7D104DB8}" type="presParOf" srcId="{21CB5038-B889-3247-8224-ADA196D47C94}" destId="{8FC2AAE5-BDB2-9C4F-BEF9-2A126772DBE1}" srcOrd="11" destOrd="0" presId="urn:microsoft.com/office/officeart/2005/8/layout/default"/>
    <dgm:cxn modelId="{2AA4EF76-5F49-F941-819C-898E6A258DA2}" type="presParOf" srcId="{21CB5038-B889-3247-8224-ADA196D47C94}" destId="{87C014DF-E31B-7541-9F7B-C39943A0106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2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Facial Reconstruction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4B6FA1E4-341F-F54F-A9AE-FAC823CA61BF}">
      <dgm:prSet phldrT="[Text]"/>
      <dgm:spPr/>
      <dgm:t>
        <a:bodyPr/>
        <a:lstStyle/>
        <a:p>
          <a:r>
            <a:rPr lang="en-US" dirty="0" smtClean="0"/>
            <a:t>Embedded information</a:t>
          </a:r>
        </a:p>
      </dgm:t>
    </dgm:pt>
    <dgm:pt modelId="{45EBBE08-D49F-9D4C-A02E-7EB95D34C542}" type="parTrans" cxnId="{CFCD4748-C44F-A44A-86B5-EFDB5D5C791A}">
      <dgm:prSet/>
      <dgm:spPr/>
      <dgm:t>
        <a:bodyPr/>
        <a:lstStyle/>
        <a:p>
          <a:endParaRPr lang="en-US"/>
        </a:p>
      </dgm:t>
    </dgm:pt>
    <dgm:pt modelId="{C49DE4B6-0355-1D42-A290-57E855931C7E}" type="sibTrans" cxnId="{CFCD4748-C44F-A44A-86B5-EFDB5D5C791A}">
      <dgm:prSet/>
      <dgm:spPr/>
      <dgm:t>
        <a:bodyPr/>
        <a:lstStyle/>
        <a:p>
          <a:endParaRPr lang="en-US"/>
        </a:p>
      </dgm:t>
    </dgm:pt>
    <dgm:pt modelId="{4FBE4E8C-6C19-C446-96AD-9AD30F7933C7}">
      <dgm:prSet phldrT="[Text]"/>
      <dgm:spPr/>
      <dgm:t>
        <a:bodyPr/>
        <a:lstStyle/>
        <a:p>
          <a:r>
            <a:rPr lang="en-US" dirty="0" smtClean="0"/>
            <a:t>Transfer</a:t>
          </a:r>
          <a:endParaRPr lang="en-US" dirty="0"/>
        </a:p>
      </dgm:t>
    </dgm:pt>
    <dgm:pt modelId="{9A9EA27B-8F61-FC43-A908-1C1E09404BDE}" type="parTrans" cxnId="{FC009F34-4D4E-CD42-8188-4ECA431E7584}">
      <dgm:prSet/>
      <dgm:spPr/>
      <dgm:t>
        <a:bodyPr/>
        <a:lstStyle/>
        <a:p>
          <a:endParaRPr lang="en-US"/>
        </a:p>
      </dgm:t>
    </dgm:pt>
    <dgm:pt modelId="{E3A461EC-285F-5247-BE66-2042CFCBC7C2}" type="sibTrans" cxnId="{FC009F34-4D4E-CD42-8188-4ECA431E7584}">
      <dgm:prSet/>
      <dgm:spPr/>
      <dgm:t>
        <a:bodyPr/>
        <a:lstStyle/>
        <a:p>
          <a:endParaRPr lang="en-US"/>
        </a:p>
      </dgm:t>
    </dgm:pt>
    <dgm:pt modelId="{3A69CF19-6CA0-184A-99F1-F42186C8AB42}">
      <dgm:prSet phldrT="[Text]"/>
      <dgm:spPr/>
      <dgm:t>
        <a:bodyPr/>
        <a:lstStyle/>
        <a:p>
          <a:r>
            <a:rPr lang="en-US" dirty="0" smtClean="0"/>
            <a:t>No single entity</a:t>
          </a:r>
          <a:endParaRPr lang="en-US" dirty="0"/>
        </a:p>
      </dgm:t>
    </dgm:pt>
    <dgm:pt modelId="{316A9CDD-CC60-D04C-B3DF-BE993FD3AFC1}" type="parTrans" cxnId="{FFBEF099-414C-B344-9319-D047E2E8649B}">
      <dgm:prSet/>
      <dgm:spPr/>
      <dgm:t>
        <a:bodyPr/>
        <a:lstStyle/>
        <a:p>
          <a:endParaRPr lang="en-US"/>
        </a:p>
      </dgm:t>
    </dgm:pt>
    <dgm:pt modelId="{00E9698E-12B9-1042-9DCD-9C5555C3A427}" type="sibTrans" cxnId="{FFBEF099-414C-B344-9319-D047E2E8649B}">
      <dgm:prSet/>
      <dgm:spPr/>
      <dgm:t>
        <a:bodyPr/>
        <a:lstStyle/>
        <a:p>
          <a:endParaRPr lang="en-US"/>
        </a:p>
      </dgm:t>
    </dgm:pt>
    <dgm:pt modelId="{1258307F-C23B-0845-8A22-4C964BEDAA95}">
      <dgm:prSet phldrT="[Text]"/>
      <dgm:spPr/>
      <dgm:t>
        <a:bodyPr/>
        <a:lstStyle/>
        <a:p>
          <a:r>
            <a:rPr lang="en-US" dirty="0" smtClean="0"/>
            <a:t>“Open information”</a:t>
          </a:r>
          <a:endParaRPr lang="en-US" dirty="0"/>
        </a:p>
      </dgm:t>
    </dgm:pt>
    <dgm:pt modelId="{55D4D9FD-494C-7D44-8F19-A9FC17DF52A6}" type="parTrans" cxnId="{E38543E3-6FBB-184C-B9AE-E6D40691A386}">
      <dgm:prSet/>
      <dgm:spPr/>
      <dgm:t>
        <a:bodyPr/>
        <a:lstStyle/>
        <a:p>
          <a:endParaRPr lang="en-US"/>
        </a:p>
      </dgm:t>
    </dgm:pt>
    <dgm:pt modelId="{EEB76041-BB25-9A4D-8F07-BF17A967E8AE}" type="sibTrans" cxnId="{E38543E3-6FBB-184C-B9AE-E6D40691A386}">
      <dgm:prSet/>
      <dgm:spPr/>
      <dgm:t>
        <a:bodyPr/>
        <a:lstStyle/>
        <a:p>
          <a:endParaRPr lang="en-US"/>
        </a:p>
      </dgm:t>
    </dgm:pt>
    <dgm:pt modelId="{BBBE487F-D2A6-244C-9C62-9FE6B6CA268F}">
      <dgm:prSet phldrT="[Text]"/>
      <dgm:spPr/>
      <dgm:t>
        <a:bodyPr/>
        <a:lstStyle/>
        <a:p>
          <a:r>
            <a:rPr lang="en-US" dirty="0" smtClean="0"/>
            <a:t>Create/delete file</a:t>
          </a:r>
          <a:endParaRPr lang="en-US" dirty="0"/>
        </a:p>
      </dgm:t>
    </dgm:pt>
    <dgm:pt modelId="{F286E376-4CBB-7A4B-9E8D-A4D35BD39A21}" type="parTrans" cxnId="{A750D74D-5F95-6244-946E-5A68242246C0}">
      <dgm:prSet/>
      <dgm:spPr/>
      <dgm:t>
        <a:bodyPr/>
        <a:lstStyle/>
        <a:p>
          <a:endParaRPr lang="en-US"/>
        </a:p>
      </dgm:t>
    </dgm:pt>
    <dgm:pt modelId="{3E59B615-7152-B544-866B-A073B364E6B0}" type="sibTrans" cxnId="{A750D74D-5F95-6244-946E-5A68242246C0}">
      <dgm:prSet/>
      <dgm:spPr/>
      <dgm:t>
        <a:bodyPr/>
        <a:lstStyle/>
        <a:p>
          <a:endParaRPr lang="en-US"/>
        </a:p>
      </dgm:t>
    </dgm:pt>
    <dgm:pt modelId="{5BA4F31B-AF84-3942-B74B-A41663F88E51}">
      <dgm:prSet phldrT="[Text]"/>
      <dgm:spPr/>
      <dgm:t>
        <a:bodyPr/>
        <a:lstStyle/>
        <a:p>
          <a:r>
            <a:rPr lang="en-US" dirty="0" smtClean="0"/>
            <a:t>DICOM - Self describing data</a:t>
          </a:r>
          <a:endParaRPr lang="en-US" dirty="0"/>
        </a:p>
      </dgm:t>
    </dgm:pt>
    <dgm:pt modelId="{60F0EB3A-C748-AF4B-9276-5E94AD36FCBC}" type="parTrans" cxnId="{2F8CD622-CDC1-7F41-A672-0A43E092397B}">
      <dgm:prSet/>
      <dgm:spPr/>
      <dgm:t>
        <a:bodyPr/>
        <a:lstStyle/>
        <a:p>
          <a:endParaRPr lang="en-US"/>
        </a:p>
      </dgm:t>
    </dgm:pt>
    <dgm:pt modelId="{DCB69478-EEEF-FE43-811D-D56F9EBCBDED}" type="sibTrans" cxnId="{2F8CD622-CDC1-7F41-A672-0A43E092397B}">
      <dgm:prSet/>
      <dgm:spPr/>
      <dgm:t>
        <a:bodyPr/>
        <a:lstStyle/>
        <a:p>
          <a:endParaRPr lang="en-US"/>
        </a:p>
      </dgm:t>
    </dgm:pt>
    <dgm:pt modelId="{2DD62B43-7091-D74E-99B4-013F223577A6}" type="pres">
      <dgm:prSet presAssocID="{570875CF-80D1-8C4F-8546-E34D520CD0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D8F2E3-1991-4647-BC1B-502C2D6717B7}" type="pres">
      <dgm:prSet presAssocID="{962CDB59-1758-3844-A3F5-E93352C2896A}" presName="linNode" presStyleCnt="0"/>
      <dgm:spPr/>
    </dgm:pt>
    <dgm:pt modelId="{9E5BD4DB-0A58-AC4D-BCEA-D3AA2D5035E5}" type="pres">
      <dgm:prSet presAssocID="{962CDB59-1758-3844-A3F5-E93352C2896A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F1CEE-E10C-6F42-8EA9-7C26C566D89A}" type="pres">
      <dgm:prSet presAssocID="{C7A74D52-8C91-9445-87CB-932A46E9E295}" presName="sp" presStyleCnt="0"/>
      <dgm:spPr/>
    </dgm:pt>
    <dgm:pt modelId="{7B13D298-6744-B840-BF78-6240F65928FC}" type="pres">
      <dgm:prSet presAssocID="{4B6FA1E4-341F-F54F-A9AE-FAC823CA61BF}" presName="linNode" presStyleCnt="0"/>
      <dgm:spPr/>
    </dgm:pt>
    <dgm:pt modelId="{CF3DB2E4-A4F8-824B-A9C6-38A81A4F7E90}" type="pres">
      <dgm:prSet presAssocID="{4B6FA1E4-341F-F54F-A9AE-FAC823CA61BF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0DA67-BBCC-FC4E-8A40-380991DCA26E}" type="pres">
      <dgm:prSet presAssocID="{C49DE4B6-0355-1D42-A290-57E855931C7E}" presName="sp" presStyleCnt="0"/>
      <dgm:spPr/>
    </dgm:pt>
    <dgm:pt modelId="{000354A0-85BD-024D-84EC-630DD4261A48}" type="pres">
      <dgm:prSet presAssocID="{5BA4F31B-AF84-3942-B74B-A41663F88E51}" presName="linNode" presStyleCnt="0"/>
      <dgm:spPr/>
    </dgm:pt>
    <dgm:pt modelId="{180A1957-8EF7-1D4A-9D83-58598AF6CC5A}" type="pres">
      <dgm:prSet presAssocID="{5BA4F31B-AF84-3942-B74B-A41663F88E51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8088F-7C4C-314F-926E-2B7D8B29A786}" type="pres">
      <dgm:prSet presAssocID="{DCB69478-EEEF-FE43-811D-D56F9EBCBDED}" presName="sp" presStyleCnt="0"/>
      <dgm:spPr/>
    </dgm:pt>
    <dgm:pt modelId="{BE2C7552-D796-7F40-A38A-9AA430FC8858}" type="pres">
      <dgm:prSet presAssocID="{3A69CF19-6CA0-184A-99F1-F42186C8AB42}" presName="linNode" presStyleCnt="0"/>
      <dgm:spPr/>
    </dgm:pt>
    <dgm:pt modelId="{E08AF1E0-9A76-EE4F-9F5F-B74AEF04862E}" type="pres">
      <dgm:prSet presAssocID="{3A69CF19-6CA0-184A-99F1-F42186C8AB42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F5097-08EB-9545-9255-690645AACE2A}" type="pres">
      <dgm:prSet presAssocID="{00E9698E-12B9-1042-9DCD-9C5555C3A427}" presName="sp" presStyleCnt="0"/>
      <dgm:spPr/>
    </dgm:pt>
    <dgm:pt modelId="{08F73A43-A5BF-294D-9DFA-C8494ACEFDF8}" type="pres">
      <dgm:prSet presAssocID="{1258307F-C23B-0845-8A22-4C964BEDAA95}" presName="linNode" presStyleCnt="0"/>
      <dgm:spPr/>
    </dgm:pt>
    <dgm:pt modelId="{08A8B8AE-4E3E-E242-BA47-59EDF25A9874}" type="pres">
      <dgm:prSet presAssocID="{1258307F-C23B-0845-8A22-4C964BEDAA95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60405-F3DE-1145-BACE-F9C02EE227C0}" type="pres">
      <dgm:prSet presAssocID="{EEB76041-BB25-9A4D-8F07-BF17A967E8AE}" presName="sp" presStyleCnt="0"/>
      <dgm:spPr/>
    </dgm:pt>
    <dgm:pt modelId="{ADBDF407-34C1-8E4A-9CFE-4CE73EC13ACF}" type="pres">
      <dgm:prSet presAssocID="{BBBE487F-D2A6-244C-9C62-9FE6B6CA268F}" presName="linNode" presStyleCnt="0"/>
      <dgm:spPr/>
    </dgm:pt>
    <dgm:pt modelId="{ECD07891-7F05-D148-B742-473BD1FB827D}" type="pres">
      <dgm:prSet presAssocID="{BBBE487F-D2A6-244C-9C62-9FE6B6CA268F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3E74C-93A2-7044-8DEF-91F85347E39B}" type="pres">
      <dgm:prSet presAssocID="{3E59B615-7152-B544-866B-A073B364E6B0}" presName="sp" presStyleCnt="0"/>
      <dgm:spPr/>
    </dgm:pt>
    <dgm:pt modelId="{D82A5A3D-014E-4840-9535-D87C3B263F77}" type="pres">
      <dgm:prSet presAssocID="{4FBE4E8C-6C19-C446-96AD-9AD30F7933C7}" presName="linNode" presStyleCnt="0"/>
      <dgm:spPr/>
    </dgm:pt>
    <dgm:pt modelId="{5EDE6D45-6ED3-8947-87B1-B0B3F166606B}" type="pres">
      <dgm:prSet presAssocID="{4FBE4E8C-6C19-C446-96AD-9AD30F7933C7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DF0809-E59F-3446-8037-AA5FD8F3B58D}" type="presOf" srcId="{3A69CF19-6CA0-184A-99F1-F42186C8AB42}" destId="{E08AF1E0-9A76-EE4F-9F5F-B74AEF04862E}" srcOrd="0" destOrd="0" presId="urn:microsoft.com/office/officeart/2005/8/layout/vList5"/>
    <dgm:cxn modelId="{FFBEF099-414C-B344-9319-D047E2E8649B}" srcId="{570875CF-80D1-8C4F-8546-E34D520CD080}" destId="{3A69CF19-6CA0-184A-99F1-F42186C8AB42}" srcOrd="3" destOrd="0" parTransId="{316A9CDD-CC60-D04C-B3DF-BE993FD3AFC1}" sibTransId="{00E9698E-12B9-1042-9DCD-9C5555C3A427}"/>
    <dgm:cxn modelId="{D0052CD4-11A7-3642-97B5-795A32209C06}" type="presOf" srcId="{4FBE4E8C-6C19-C446-96AD-9AD30F7933C7}" destId="{5EDE6D45-6ED3-8947-87B1-B0B3F166606B}" srcOrd="0" destOrd="0" presId="urn:microsoft.com/office/officeart/2005/8/layout/vList5"/>
    <dgm:cxn modelId="{D50F9398-AACA-604C-9C93-4C2B87337315}" type="presOf" srcId="{BBBE487F-D2A6-244C-9C62-9FE6B6CA268F}" destId="{ECD07891-7F05-D148-B742-473BD1FB827D}" srcOrd="0" destOrd="0" presId="urn:microsoft.com/office/officeart/2005/8/layout/vList5"/>
    <dgm:cxn modelId="{B8196806-871E-7B48-80E2-253239F54779}" type="presOf" srcId="{962CDB59-1758-3844-A3F5-E93352C2896A}" destId="{9E5BD4DB-0A58-AC4D-BCEA-D3AA2D5035E5}" srcOrd="0" destOrd="0" presId="urn:microsoft.com/office/officeart/2005/8/layout/vList5"/>
    <dgm:cxn modelId="{03EBCC34-C7F1-C649-B8E5-66BD97491BA5}" type="presOf" srcId="{4B6FA1E4-341F-F54F-A9AE-FAC823CA61BF}" destId="{CF3DB2E4-A4F8-824B-A9C6-38A81A4F7E90}" srcOrd="0" destOrd="0" presId="urn:microsoft.com/office/officeart/2005/8/layout/vList5"/>
    <dgm:cxn modelId="{FC009F34-4D4E-CD42-8188-4ECA431E7584}" srcId="{570875CF-80D1-8C4F-8546-E34D520CD080}" destId="{4FBE4E8C-6C19-C446-96AD-9AD30F7933C7}" srcOrd="6" destOrd="0" parTransId="{9A9EA27B-8F61-FC43-A908-1C1E09404BDE}" sibTransId="{E3A461EC-285F-5247-BE66-2042CFCBC7C2}"/>
    <dgm:cxn modelId="{A750D74D-5F95-6244-946E-5A68242246C0}" srcId="{570875CF-80D1-8C4F-8546-E34D520CD080}" destId="{BBBE487F-D2A6-244C-9C62-9FE6B6CA268F}" srcOrd="5" destOrd="0" parTransId="{F286E376-4CBB-7A4B-9E8D-A4D35BD39A21}" sibTransId="{3E59B615-7152-B544-866B-A073B364E6B0}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2F8CD622-CDC1-7F41-A672-0A43E092397B}" srcId="{570875CF-80D1-8C4F-8546-E34D520CD080}" destId="{5BA4F31B-AF84-3942-B74B-A41663F88E51}" srcOrd="2" destOrd="0" parTransId="{60F0EB3A-C748-AF4B-9276-5E94AD36FCBC}" sibTransId="{DCB69478-EEEF-FE43-811D-D56F9EBCBDED}"/>
    <dgm:cxn modelId="{E38543E3-6FBB-184C-B9AE-E6D40691A386}" srcId="{570875CF-80D1-8C4F-8546-E34D520CD080}" destId="{1258307F-C23B-0845-8A22-4C964BEDAA95}" srcOrd="4" destOrd="0" parTransId="{55D4D9FD-494C-7D44-8F19-A9FC17DF52A6}" sibTransId="{EEB76041-BB25-9A4D-8F07-BF17A967E8AE}"/>
    <dgm:cxn modelId="{CFCD4748-C44F-A44A-86B5-EFDB5D5C791A}" srcId="{570875CF-80D1-8C4F-8546-E34D520CD080}" destId="{4B6FA1E4-341F-F54F-A9AE-FAC823CA61BF}" srcOrd="1" destOrd="0" parTransId="{45EBBE08-D49F-9D4C-A02E-7EB95D34C542}" sibTransId="{C49DE4B6-0355-1D42-A290-57E855931C7E}"/>
    <dgm:cxn modelId="{EEBE4D23-48DF-7541-885A-E2812F5C5BCA}" type="presOf" srcId="{570875CF-80D1-8C4F-8546-E34D520CD080}" destId="{2DD62B43-7091-D74E-99B4-013F223577A6}" srcOrd="0" destOrd="0" presId="urn:microsoft.com/office/officeart/2005/8/layout/vList5"/>
    <dgm:cxn modelId="{205733C5-23A2-2E47-8C8E-4C85238C4038}" type="presOf" srcId="{1258307F-C23B-0845-8A22-4C964BEDAA95}" destId="{08A8B8AE-4E3E-E242-BA47-59EDF25A9874}" srcOrd="0" destOrd="0" presId="urn:microsoft.com/office/officeart/2005/8/layout/vList5"/>
    <dgm:cxn modelId="{22695C57-F17F-9B41-80F4-1070BC9E2197}" type="presOf" srcId="{5BA4F31B-AF84-3942-B74B-A41663F88E51}" destId="{180A1957-8EF7-1D4A-9D83-58598AF6CC5A}" srcOrd="0" destOrd="0" presId="urn:microsoft.com/office/officeart/2005/8/layout/vList5"/>
    <dgm:cxn modelId="{4275AB34-90C6-3449-94FF-ED48DAC30C67}" type="presParOf" srcId="{2DD62B43-7091-D74E-99B4-013F223577A6}" destId="{29D8F2E3-1991-4647-BC1B-502C2D6717B7}" srcOrd="0" destOrd="0" presId="urn:microsoft.com/office/officeart/2005/8/layout/vList5"/>
    <dgm:cxn modelId="{D46B1C40-17EA-4249-8B92-89A2D7A5C9D2}" type="presParOf" srcId="{29D8F2E3-1991-4647-BC1B-502C2D6717B7}" destId="{9E5BD4DB-0A58-AC4D-BCEA-D3AA2D5035E5}" srcOrd="0" destOrd="0" presId="urn:microsoft.com/office/officeart/2005/8/layout/vList5"/>
    <dgm:cxn modelId="{A3E9FB92-E135-A64E-9697-BDEEBB7D80B0}" type="presParOf" srcId="{2DD62B43-7091-D74E-99B4-013F223577A6}" destId="{1E6F1CEE-E10C-6F42-8EA9-7C26C566D89A}" srcOrd="1" destOrd="0" presId="urn:microsoft.com/office/officeart/2005/8/layout/vList5"/>
    <dgm:cxn modelId="{F0C84B62-A5E4-E749-A470-F02CEAD57005}" type="presParOf" srcId="{2DD62B43-7091-D74E-99B4-013F223577A6}" destId="{7B13D298-6744-B840-BF78-6240F65928FC}" srcOrd="2" destOrd="0" presId="urn:microsoft.com/office/officeart/2005/8/layout/vList5"/>
    <dgm:cxn modelId="{C6755023-23D8-8B47-BCB7-0F9AC53F6556}" type="presParOf" srcId="{7B13D298-6744-B840-BF78-6240F65928FC}" destId="{CF3DB2E4-A4F8-824B-A9C6-38A81A4F7E90}" srcOrd="0" destOrd="0" presId="urn:microsoft.com/office/officeart/2005/8/layout/vList5"/>
    <dgm:cxn modelId="{AABE1567-667D-F545-8DE2-8AF3C1263262}" type="presParOf" srcId="{2DD62B43-7091-D74E-99B4-013F223577A6}" destId="{19F0DA67-BBCC-FC4E-8A40-380991DCA26E}" srcOrd="3" destOrd="0" presId="urn:microsoft.com/office/officeart/2005/8/layout/vList5"/>
    <dgm:cxn modelId="{CBB95C4F-EBD0-B741-A5B2-89B275BAF366}" type="presParOf" srcId="{2DD62B43-7091-D74E-99B4-013F223577A6}" destId="{000354A0-85BD-024D-84EC-630DD4261A48}" srcOrd="4" destOrd="0" presId="urn:microsoft.com/office/officeart/2005/8/layout/vList5"/>
    <dgm:cxn modelId="{B5537E02-F323-E847-955B-9288989E26EF}" type="presParOf" srcId="{000354A0-85BD-024D-84EC-630DD4261A48}" destId="{180A1957-8EF7-1D4A-9D83-58598AF6CC5A}" srcOrd="0" destOrd="0" presId="urn:microsoft.com/office/officeart/2005/8/layout/vList5"/>
    <dgm:cxn modelId="{DB850C2D-945F-CC44-A0C3-92AF7DBD2C92}" type="presParOf" srcId="{2DD62B43-7091-D74E-99B4-013F223577A6}" destId="{8338088F-7C4C-314F-926E-2B7D8B29A786}" srcOrd="5" destOrd="0" presId="urn:microsoft.com/office/officeart/2005/8/layout/vList5"/>
    <dgm:cxn modelId="{FD14C2DB-6D96-F14C-AC60-549BDB6598DA}" type="presParOf" srcId="{2DD62B43-7091-D74E-99B4-013F223577A6}" destId="{BE2C7552-D796-7F40-A38A-9AA430FC8858}" srcOrd="6" destOrd="0" presId="urn:microsoft.com/office/officeart/2005/8/layout/vList5"/>
    <dgm:cxn modelId="{13474401-1A27-A647-806C-4BF7C851F412}" type="presParOf" srcId="{BE2C7552-D796-7F40-A38A-9AA430FC8858}" destId="{E08AF1E0-9A76-EE4F-9F5F-B74AEF04862E}" srcOrd="0" destOrd="0" presId="urn:microsoft.com/office/officeart/2005/8/layout/vList5"/>
    <dgm:cxn modelId="{3794BCBE-AA53-E144-8905-764DB34346B2}" type="presParOf" srcId="{2DD62B43-7091-D74E-99B4-013F223577A6}" destId="{D7EF5097-08EB-9545-9255-690645AACE2A}" srcOrd="7" destOrd="0" presId="urn:microsoft.com/office/officeart/2005/8/layout/vList5"/>
    <dgm:cxn modelId="{18F57664-8BC9-A84F-BC39-D41F863026CD}" type="presParOf" srcId="{2DD62B43-7091-D74E-99B4-013F223577A6}" destId="{08F73A43-A5BF-294D-9DFA-C8494ACEFDF8}" srcOrd="8" destOrd="0" presId="urn:microsoft.com/office/officeart/2005/8/layout/vList5"/>
    <dgm:cxn modelId="{C3791C94-C001-0D49-809A-3E7876E3A816}" type="presParOf" srcId="{08F73A43-A5BF-294D-9DFA-C8494ACEFDF8}" destId="{08A8B8AE-4E3E-E242-BA47-59EDF25A9874}" srcOrd="0" destOrd="0" presId="urn:microsoft.com/office/officeart/2005/8/layout/vList5"/>
    <dgm:cxn modelId="{1FC5ED12-5D73-E04B-B058-EF6299BEC6FD}" type="presParOf" srcId="{2DD62B43-7091-D74E-99B4-013F223577A6}" destId="{C8F60405-F3DE-1145-BACE-F9C02EE227C0}" srcOrd="9" destOrd="0" presId="urn:microsoft.com/office/officeart/2005/8/layout/vList5"/>
    <dgm:cxn modelId="{A1525571-22F8-2446-B67A-77E39E3FBE64}" type="presParOf" srcId="{2DD62B43-7091-D74E-99B4-013F223577A6}" destId="{ADBDF407-34C1-8E4A-9CFE-4CE73EC13ACF}" srcOrd="10" destOrd="0" presId="urn:microsoft.com/office/officeart/2005/8/layout/vList5"/>
    <dgm:cxn modelId="{86690843-5142-6943-9554-FC8F0FE885F2}" type="presParOf" srcId="{ADBDF407-34C1-8E4A-9CFE-4CE73EC13ACF}" destId="{ECD07891-7F05-D148-B742-473BD1FB827D}" srcOrd="0" destOrd="0" presId="urn:microsoft.com/office/officeart/2005/8/layout/vList5"/>
    <dgm:cxn modelId="{62ECDC03-D497-754C-BC01-A8B824EF80A6}" type="presParOf" srcId="{2DD62B43-7091-D74E-99B4-013F223577A6}" destId="{97B3E74C-93A2-7044-8DEF-91F85347E39B}" srcOrd="11" destOrd="0" presId="urn:microsoft.com/office/officeart/2005/8/layout/vList5"/>
    <dgm:cxn modelId="{A1670DC2-0B15-AA4E-9A6A-EBE36F79640B}" type="presParOf" srcId="{2DD62B43-7091-D74E-99B4-013F223577A6}" destId="{D82A5A3D-014E-4840-9535-D87C3B263F77}" srcOrd="12" destOrd="0" presId="urn:microsoft.com/office/officeart/2005/8/layout/vList5"/>
    <dgm:cxn modelId="{88F44F24-EB68-F343-9700-F92D32B3C265}" type="presParOf" srcId="{D82A5A3D-014E-4840-9535-D87C3B263F77}" destId="{5EDE6D45-6ED3-8947-87B1-B0B3F166606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2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cycle3" loCatId="cycle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Bitwise walk of  media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393A5C40-15F8-994F-B223-FB28DFC2CDD2}">
      <dgm:prSet phldrT="[Text]"/>
      <dgm:spPr/>
      <dgm:t>
        <a:bodyPr/>
        <a:lstStyle/>
        <a:p>
          <a:r>
            <a:rPr lang="en-US" dirty="0" smtClean="0"/>
            <a:t>Replace with same size token</a:t>
          </a:r>
          <a:endParaRPr lang="en-US" dirty="0"/>
        </a:p>
      </dgm:t>
    </dgm:pt>
    <dgm:pt modelId="{7BBC2B95-B877-A94A-8646-3572F6A28447}" type="parTrans" cxnId="{C7CE021C-F09C-6840-A184-9858BF362254}">
      <dgm:prSet/>
      <dgm:spPr/>
      <dgm:t>
        <a:bodyPr/>
        <a:lstStyle/>
        <a:p>
          <a:endParaRPr lang="en-US"/>
        </a:p>
      </dgm:t>
    </dgm:pt>
    <dgm:pt modelId="{F0880115-F325-4445-8BCA-6EE5F0426545}" type="sibTrans" cxnId="{C7CE021C-F09C-6840-A184-9858BF362254}">
      <dgm:prSet/>
      <dgm:spPr/>
      <dgm:t>
        <a:bodyPr/>
        <a:lstStyle/>
        <a:p>
          <a:endParaRPr lang="en-US"/>
        </a:p>
      </dgm:t>
    </dgm:pt>
    <dgm:pt modelId="{23C40D75-7793-DD44-85C4-DA638071460E}">
      <dgm:prSet phldrT="[Text]"/>
      <dgm:spPr/>
      <dgm:t>
        <a:bodyPr/>
        <a:lstStyle/>
        <a:p>
          <a:r>
            <a:rPr lang="en-US" dirty="0" smtClean="0"/>
            <a:t>Walk file system</a:t>
          </a:r>
          <a:endParaRPr lang="en-US" dirty="0"/>
        </a:p>
      </dgm:t>
    </dgm:pt>
    <dgm:pt modelId="{A7E6697F-0C3C-7246-884C-C07D5FE106BB}" type="parTrans" cxnId="{AA1EC2A4-C158-7449-BB1A-3754DCF17A75}">
      <dgm:prSet/>
      <dgm:spPr/>
      <dgm:t>
        <a:bodyPr/>
        <a:lstStyle/>
        <a:p>
          <a:endParaRPr lang="en-US"/>
        </a:p>
      </dgm:t>
    </dgm:pt>
    <dgm:pt modelId="{C9F57B00-A9E7-CF4C-875F-42EE71153731}" type="sibTrans" cxnId="{AA1EC2A4-C158-7449-BB1A-3754DCF17A75}">
      <dgm:prSet/>
      <dgm:spPr/>
      <dgm:t>
        <a:bodyPr/>
        <a:lstStyle/>
        <a:p>
          <a:endParaRPr lang="en-US"/>
        </a:p>
      </dgm:t>
    </dgm:pt>
    <dgm:pt modelId="{2FFA3350-A412-E84A-B7A1-5CA608AFC879}">
      <dgm:prSet phldrT="[Text]"/>
      <dgm:spPr/>
      <dgm:t>
        <a:bodyPr/>
        <a:lstStyle/>
        <a:p>
          <a:r>
            <a:rPr lang="en-US" dirty="0" smtClean="0"/>
            <a:t>Identify complex data  (DICOM, zip, etc)</a:t>
          </a:r>
          <a:endParaRPr lang="en-US" dirty="0"/>
        </a:p>
      </dgm:t>
    </dgm:pt>
    <dgm:pt modelId="{F6AE4945-BDDD-454E-8198-A3888FE9141C}" type="parTrans" cxnId="{23F13290-D1AE-6A43-A871-16ED3B6D079B}">
      <dgm:prSet/>
      <dgm:spPr/>
      <dgm:t>
        <a:bodyPr/>
        <a:lstStyle/>
        <a:p>
          <a:endParaRPr lang="en-US"/>
        </a:p>
      </dgm:t>
    </dgm:pt>
    <dgm:pt modelId="{35D0B729-468B-6543-B1DD-68D75B5E3B15}" type="sibTrans" cxnId="{23F13290-D1AE-6A43-A871-16ED3B6D079B}">
      <dgm:prSet/>
      <dgm:spPr/>
      <dgm:t>
        <a:bodyPr/>
        <a:lstStyle/>
        <a:p>
          <a:endParaRPr lang="en-US"/>
        </a:p>
      </dgm:t>
    </dgm:pt>
    <dgm:pt modelId="{F1414268-F654-B94E-9BEC-747894CC3524}">
      <dgm:prSet phldrT="[Text]"/>
      <dgm:spPr/>
      <dgm:t>
        <a:bodyPr/>
        <a:lstStyle/>
        <a:p>
          <a:r>
            <a:rPr lang="en-US" dirty="0" smtClean="0"/>
            <a:t>Covert to bit stream</a:t>
          </a:r>
          <a:endParaRPr lang="en-US" dirty="0"/>
        </a:p>
      </dgm:t>
    </dgm:pt>
    <dgm:pt modelId="{89D708F3-11AC-4B45-852A-80B92D2B579A}" type="parTrans" cxnId="{28A68559-7916-E14D-8BE6-5B3B7B1774CB}">
      <dgm:prSet/>
      <dgm:spPr/>
      <dgm:t>
        <a:bodyPr/>
        <a:lstStyle/>
        <a:p>
          <a:endParaRPr lang="en-US"/>
        </a:p>
      </dgm:t>
    </dgm:pt>
    <dgm:pt modelId="{D5B15346-3435-9B43-AAF9-994D7A0AB905}" type="sibTrans" cxnId="{28A68559-7916-E14D-8BE6-5B3B7B1774CB}">
      <dgm:prSet/>
      <dgm:spPr/>
      <dgm:t>
        <a:bodyPr/>
        <a:lstStyle/>
        <a:p>
          <a:endParaRPr lang="en-US"/>
        </a:p>
      </dgm:t>
    </dgm:pt>
    <dgm:pt modelId="{0CEEE001-9053-5D4C-A726-D9C1E8CF8898}">
      <dgm:prSet phldrT="[Text]"/>
      <dgm:spPr/>
      <dgm:t>
        <a:bodyPr/>
        <a:lstStyle/>
        <a:p>
          <a:r>
            <a:rPr lang="en-US" dirty="0" smtClean="0"/>
            <a:t>Carve media, determine PHI</a:t>
          </a:r>
          <a:endParaRPr lang="en-US" dirty="0"/>
        </a:p>
      </dgm:t>
    </dgm:pt>
    <dgm:pt modelId="{72EA6FF2-AC01-964F-BA39-C56444C7C9C5}" type="parTrans" cxnId="{3E3ED657-5ADA-5441-ACC7-88D670EBC796}">
      <dgm:prSet/>
      <dgm:spPr/>
      <dgm:t>
        <a:bodyPr/>
        <a:lstStyle/>
        <a:p>
          <a:endParaRPr lang="en-US"/>
        </a:p>
      </dgm:t>
    </dgm:pt>
    <dgm:pt modelId="{C0A8078D-5D49-FA44-AE27-AB069D302EBC}" type="sibTrans" cxnId="{3E3ED657-5ADA-5441-ACC7-88D670EBC796}">
      <dgm:prSet/>
      <dgm:spPr/>
      <dgm:t>
        <a:bodyPr/>
        <a:lstStyle/>
        <a:p>
          <a:endParaRPr lang="en-US"/>
        </a:p>
      </dgm:t>
    </dgm:pt>
    <dgm:pt modelId="{75B079C5-3075-EE4C-9394-0007AC16B26C}" type="pres">
      <dgm:prSet presAssocID="{570875CF-80D1-8C4F-8546-E34D520CD08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8E928D-CD29-4D4A-AD8E-7CAB56D5887F}" type="pres">
      <dgm:prSet presAssocID="{570875CF-80D1-8C4F-8546-E34D520CD080}" presName="cycle" presStyleCnt="0"/>
      <dgm:spPr/>
    </dgm:pt>
    <dgm:pt modelId="{14F19D09-2D6C-7B46-8CF6-6892B2D45372}" type="pres">
      <dgm:prSet presAssocID="{962CDB59-1758-3844-A3F5-E93352C2896A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62F29-FFC6-7B4B-B4AC-216A6868B2FE}" type="pres">
      <dgm:prSet presAssocID="{C7A74D52-8C91-9445-87CB-932A46E9E295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25189DEE-105E-394F-B67A-EEE828C95552}" type="pres">
      <dgm:prSet presAssocID="{0CEEE001-9053-5D4C-A726-D9C1E8CF8898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76F93-6F17-7641-AA23-7DA866D65A11}" type="pres">
      <dgm:prSet presAssocID="{393A5C40-15F8-994F-B223-FB28DFC2CDD2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59E42-B984-AF45-8A2D-7EE26ABB4018}" type="pres">
      <dgm:prSet presAssocID="{23C40D75-7793-DD44-85C4-DA638071460E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FD91A-2276-5040-9CEB-ED702E40C060}" type="pres">
      <dgm:prSet presAssocID="{2FFA3350-A412-E84A-B7A1-5CA608AFC879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DDE0D-8522-4C46-A940-0AD8BD045AD0}" type="pres">
      <dgm:prSet presAssocID="{F1414268-F654-B94E-9BEC-747894CC3524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1E2420-9309-F948-9D59-B795ADDF725D}" type="presOf" srcId="{23C40D75-7793-DD44-85C4-DA638071460E}" destId="{F9B59E42-B984-AF45-8A2D-7EE26ABB4018}" srcOrd="0" destOrd="0" presId="urn:microsoft.com/office/officeart/2005/8/layout/cycle3"/>
    <dgm:cxn modelId="{28A68559-7916-E14D-8BE6-5B3B7B1774CB}" srcId="{570875CF-80D1-8C4F-8546-E34D520CD080}" destId="{F1414268-F654-B94E-9BEC-747894CC3524}" srcOrd="5" destOrd="0" parTransId="{89D708F3-11AC-4B45-852A-80B92D2B579A}" sibTransId="{D5B15346-3435-9B43-AAF9-994D7A0AB905}"/>
    <dgm:cxn modelId="{23F13290-D1AE-6A43-A871-16ED3B6D079B}" srcId="{570875CF-80D1-8C4F-8546-E34D520CD080}" destId="{2FFA3350-A412-E84A-B7A1-5CA608AFC879}" srcOrd="4" destOrd="0" parTransId="{F6AE4945-BDDD-454E-8198-A3888FE9141C}" sibTransId="{35D0B729-468B-6543-B1DD-68D75B5E3B15}"/>
    <dgm:cxn modelId="{84BD90F2-DE4C-3741-9B5D-02AB6E450462}" type="presOf" srcId="{962CDB59-1758-3844-A3F5-E93352C2896A}" destId="{14F19D09-2D6C-7B46-8CF6-6892B2D45372}" srcOrd="0" destOrd="0" presId="urn:microsoft.com/office/officeart/2005/8/layout/cycle3"/>
    <dgm:cxn modelId="{87EF58E2-4A2A-8D43-A5E8-77776FDE5383}" type="presOf" srcId="{570875CF-80D1-8C4F-8546-E34D520CD080}" destId="{75B079C5-3075-EE4C-9394-0007AC16B26C}" srcOrd="0" destOrd="0" presId="urn:microsoft.com/office/officeart/2005/8/layout/cycle3"/>
    <dgm:cxn modelId="{0D492091-70E9-204E-B6AB-85A34476817B}" type="presOf" srcId="{2FFA3350-A412-E84A-B7A1-5CA608AFC879}" destId="{4F6FD91A-2276-5040-9CEB-ED702E40C060}" srcOrd="0" destOrd="0" presId="urn:microsoft.com/office/officeart/2005/8/layout/cycle3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584404E5-4A33-9343-847E-B7D4E3845D06}" type="presOf" srcId="{C7A74D52-8C91-9445-87CB-932A46E9E295}" destId="{2CF62F29-FFC6-7B4B-B4AC-216A6868B2FE}" srcOrd="0" destOrd="0" presId="urn:microsoft.com/office/officeart/2005/8/layout/cycle3"/>
    <dgm:cxn modelId="{58AAE037-1421-8F45-83EE-C9F7F4C25457}" type="presOf" srcId="{F1414268-F654-B94E-9BEC-747894CC3524}" destId="{94BDDE0D-8522-4C46-A940-0AD8BD045AD0}" srcOrd="0" destOrd="0" presId="urn:microsoft.com/office/officeart/2005/8/layout/cycle3"/>
    <dgm:cxn modelId="{AF5EB49E-41AF-E343-B80D-DA3D40185EA4}" type="presOf" srcId="{0CEEE001-9053-5D4C-A726-D9C1E8CF8898}" destId="{25189DEE-105E-394F-B67A-EEE828C95552}" srcOrd="0" destOrd="0" presId="urn:microsoft.com/office/officeart/2005/8/layout/cycle3"/>
    <dgm:cxn modelId="{C7CE021C-F09C-6840-A184-9858BF362254}" srcId="{570875CF-80D1-8C4F-8546-E34D520CD080}" destId="{393A5C40-15F8-994F-B223-FB28DFC2CDD2}" srcOrd="2" destOrd="0" parTransId="{7BBC2B95-B877-A94A-8646-3572F6A28447}" sibTransId="{F0880115-F325-4445-8BCA-6EE5F0426545}"/>
    <dgm:cxn modelId="{AA1EC2A4-C158-7449-BB1A-3754DCF17A75}" srcId="{570875CF-80D1-8C4F-8546-E34D520CD080}" destId="{23C40D75-7793-DD44-85C4-DA638071460E}" srcOrd="3" destOrd="0" parTransId="{A7E6697F-0C3C-7246-884C-C07D5FE106BB}" sibTransId="{C9F57B00-A9E7-CF4C-875F-42EE71153731}"/>
    <dgm:cxn modelId="{3E3ED657-5ADA-5441-ACC7-88D670EBC796}" srcId="{570875CF-80D1-8C4F-8546-E34D520CD080}" destId="{0CEEE001-9053-5D4C-A726-D9C1E8CF8898}" srcOrd="1" destOrd="0" parTransId="{72EA6FF2-AC01-964F-BA39-C56444C7C9C5}" sibTransId="{C0A8078D-5D49-FA44-AE27-AB069D302EBC}"/>
    <dgm:cxn modelId="{E85EBE74-8F4F-174C-A423-C77A874C8024}" type="presOf" srcId="{393A5C40-15F8-994F-B223-FB28DFC2CDD2}" destId="{91876F93-6F17-7641-AA23-7DA866D65A11}" srcOrd="0" destOrd="0" presId="urn:microsoft.com/office/officeart/2005/8/layout/cycle3"/>
    <dgm:cxn modelId="{740C8CDB-FFD9-0A44-B212-F1C6ADD99090}" type="presParOf" srcId="{75B079C5-3075-EE4C-9394-0007AC16B26C}" destId="{F68E928D-CD29-4D4A-AD8E-7CAB56D5887F}" srcOrd="0" destOrd="0" presId="urn:microsoft.com/office/officeart/2005/8/layout/cycle3"/>
    <dgm:cxn modelId="{2E452791-9D3C-0244-883C-F2AF2EA142F8}" type="presParOf" srcId="{F68E928D-CD29-4D4A-AD8E-7CAB56D5887F}" destId="{14F19D09-2D6C-7B46-8CF6-6892B2D45372}" srcOrd="0" destOrd="0" presId="urn:microsoft.com/office/officeart/2005/8/layout/cycle3"/>
    <dgm:cxn modelId="{DB42BBA6-0A55-BC4B-B450-F9402C8FCB69}" type="presParOf" srcId="{F68E928D-CD29-4D4A-AD8E-7CAB56D5887F}" destId="{2CF62F29-FFC6-7B4B-B4AC-216A6868B2FE}" srcOrd="1" destOrd="0" presId="urn:microsoft.com/office/officeart/2005/8/layout/cycle3"/>
    <dgm:cxn modelId="{AB58E61D-4FFE-2E4F-9099-804698504C54}" type="presParOf" srcId="{F68E928D-CD29-4D4A-AD8E-7CAB56D5887F}" destId="{25189DEE-105E-394F-B67A-EEE828C95552}" srcOrd="2" destOrd="0" presId="urn:microsoft.com/office/officeart/2005/8/layout/cycle3"/>
    <dgm:cxn modelId="{72A0BD76-E0E9-6749-8BA6-616D05FACE19}" type="presParOf" srcId="{F68E928D-CD29-4D4A-AD8E-7CAB56D5887F}" destId="{91876F93-6F17-7641-AA23-7DA866D65A11}" srcOrd="3" destOrd="0" presId="urn:microsoft.com/office/officeart/2005/8/layout/cycle3"/>
    <dgm:cxn modelId="{D7EF6495-3475-084B-A467-5935AC5FAFEF}" type="presParOf" srcId="{F68E928D-CD29-4D4A-AD8E-7CAB56D5887F}" destId="{F9B59E42-B984-AF45-8A2D-7EE26ABB4018}" srcOrd="4" destOrd="0" presId="urn:microsoft.com/office/officeart/2005/8/layout/cycle3"/>
    <dgm:cxn modelId="{AA105C7F-1AB5-6949-8562-74A9EE5FE6DF}" type="presParOf" srcId="{F68E928D-CD29-4D4A-AD8E-7CAB56D5887F}" destId="{4F6FD91A-2276-5040-9CEB-ED702E40C060}" srcOrd="5" destOrd="0" presId="urn:microsoft.com/office/officeart/2005/8/layout/cycle3"/>
    <dgm:cxn modelId="{73FE7376-EE58-A646-95F3-81DF1B167219}" type="presParOf" srcId="{F68E928D-CD29-4D4A-AD8E-7CAB56D5887F}" destId="{94BDDE0D-8522-4C46-A940-0AD8BD045AD0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3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process4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8A75E6C-C684-6F40-9499-F69E3AEA390C}">
      <dgm:prSet/>
      <dgm:spPr/>
      <dgm:t>
        <a:bodyPr/>
        <a:lstStyle/>
        <a:p>
          <a:r>
            <a:rPr lang="en-US" dirty="0" smtClean="0"/>
            <a:t>Ensure one-way token encoding</a:t>
          </a:r>
          <a:endParaRPr lang="en-US" dirty="0"/>
        </a:p>
      </dgm:t>
    </dgm:pt>
    <dgm:pt modelId="{AE82C37D-7AE9-6B4A-BAD0-9FEB2D273CD7}" type="parTrans" cxnId="{7EE1C3C5-4621-A84A-BEDE-F65E7DBBC9E1}">
      <dgm:prSet/>
      <dgm:spPr/>
      <dgm:t>
        <a:bodyPr/>
        <a:lstStyle/>
        <a:p>
          <a:endParaRPr lang="en-US"/>
        </a:p>
      </dgm:t>
    </dgm:pt>
    <dgm:pt modelId="{372CBFCD-920F-924A-A161-943A83570560}" type="sibTrans" cxnId="{7EE1C3C5-4621-A84A-BEDE-F65E7DBBC9E1}">
      <dgm:prSet/>
      <dgm:spPr/>
      <dgm:t>
        <a:bodyPr/>
        <a:lstStyle/>
        <a:p>
          <a:endParaRPr lang="en-US"/>
        </a:p>
      </dgm:t>
    </dgm:pt>
    <dgm:pt modelId="{1342B944-6722-9A46-9EA9-13CBD2645CBB}">
      <dgm:prSet/>
      <dgm:spPr/>
      <dgm:t>
        <a:bodyPr/>
        <a:lstStyle/>
        <a:p>
          <a:r>
            <a:rPr lang="en-US" dirty="0" smtClean="0"/>
            <a:t>Remove embedded images</a:t>
          </a:r>
          <a:endParaRPr lang="en-US" dirty="0"/>
        </a:p>
      </dgm:t>
    </dgm:pt>
    <dgm:pt modelId="{6E3E5C11-9EB9-204B-A636-143975DF339A}" type="parTrans" cxnId="{DC15F46C-FE64-BF44-93B8-632FC7260858}">
      <dgm:prSet/>
      <dgm:spPr/>
      <dgm:t>
        <a:bodyPr/>
        <a:lstStyle/>
        <a:p>
          <a:endParaRPr lang="en-US"/>
        </a:p>
      </dgm:t>
    </dgm:pt>
    <dgm:pt modelId="{3C7339D6-34C8-C74C-A874-6373C23BC8A4}" type="sibTrans" cxnId="{DC15F46C-FE64-BF44-93B8-632FC7260858}">
      <dgm:prSet/>
      <dgm:spPr/>
      <dgm:t>
        <a:bodyPr/>
        <a:lstStyle/>
        <a:p>
          <a:endParaRPr lang="en-US"/>
        </a:p>
      </dgm:t>
    </dgm:pt>
    <dgm:pt modelId="{5E58FA93-9CCE-CF49-AF80-CB7EBCA3D260}">
      <dgm:prSet/>
      <dgm:spPr/>
      <dgm:t>
        <a:bodyPr/>
        <a:lstStyle/>
        <a:p>
          <a:r>
            <a:rPr lang="en-US" dirty="0" smtClean="0"/>
            <a:t>Skull strip slices</a:t>
          </a:r>
          <a:endParaRPr lang="en-US" dirty="0"/>
        </a:p>
      </dgm:t>
    </dgm:pt>
    <dgm:pt modelId="{D800F27E-B92E-9143-94C6-0D32F83B9847}" type="parTrans" cxnId="{DD0E2CC5-BE9F-F945-989C-38F11BC57854}">
      <dgm:prSet/>
      <dgm:spPr/>
      <dgm:t>
        <a:bodyPr/>
        <a:lstStyle/>
        <a:p>
          <a:endParaRPr lang="en-US"/>
        </a:p>
      </dgm:t>
    </dgm:pt>
    <dgm:pt modelId="{08ABDEFA-9143-EC42-88B9-149A1B67019A}" type="sibTrans" cxnId="{DD0E2CC5-BE9F-F945-989C-38F11BC57854}">
      <dgm:prSet/>
      <dgm:spPr/>
      <dgm:t>
        <a:bodyPr/>
        <a:lstStyle/>
        <a:p>
          <a:endParaRPr lang="en-US"/>
        </a:p>
      </dgm:t>
    </dgm:pt>
    <dgm:pt modelId="{83EBC9B2-503D-0144-B271-20EA625C42B0}">
      <dgm:prSet/>
      <dgm:spPr/>
      <dgm:t>
        <a:bodyPr/>
        <a:lstStyle/>
        <a:p>
          <a:r>
            <a:rPr lang="en-US" dirty="0" smtClean="0"/>
            <a:t>Identify PHI indicators</a:t>
          </a:r>
          <a:endParaRPr lang="en-US" dirty="0"/>
        </a:p>
      </dgm:t>
    </dgm:pt>
    <dgm:pt modelId="{BF82CCBF-FE2D-A343-AC0F-914C1D84DF33}" type="parTrans" cxnId="{6F1FFF66-E7B8-0648-817D-B5C37E266907}">
      <dgm:prSet/>
      <dgm:spPr/>
      <dgm:t>
        <a:bodyPr/>
        <a:lstStyle/>
        <a:p>
          <a:endParaRPr lang="en-US"/>
        </a:p>
      </dgm:t>
    </dgm:pt>
    <dgm:pt modelId="{A4592ABE-BC24-8248-805A-F25381BDC137}" type="sibTrans" cxnId="{6F1FFF66-E7B8-0648-817D-B5C37E266907}">
      <dgm:prSet/>
      <dgm:spPr/>
      <dgm:t>
        <a:bodyPr/>
        <a:lstStyle/>
        <a:p>
          <a:endParaRPr lang="en-US"/>
        </a:p>
      </dgm:t>
    </dgm:pt>
    <dgm:pt modelId="{BBD502F6-BC79-4B4E-AB11-D44315AB8AD9}">
      <dgm:prSet/>
      <dgm:spPr/>
      <dgm:t>
        <a:bodyPr/>
        <a:lstStyle/>
        <a:p>
          <a:r>
            <a:rPr lang="en-US" dirty="0" smtClean="0"/>
            <a:t>Import into XNAT (REST)</a:t>
          </a:r>
          <a:endParaRPr lang="en-US" dirty="0"/>
        </a:p>
      </dgm:t>
    </dgm:pt>
    <dgm:pt modelId="{3641C9DA-DC54-5647-871E-001F0678233A}" type="parTrans" cxnId="{64790135-3786-0B44-853A-45E102AABA46}">
      <dgm:prSet/>
      <dgm:spPr/>
      <dgm:t>
        <a:bodyPr/>
        <a:lstStyle/>
        <a:p>
          <a:endParaRPr lang="en-US"/>
        </a:p>
      </dgm:t>
    </dgm:pt>
    <dgm:pt modelId="{C06860B2-623A-2049-8331-F98789D45D3E}" type="sibTrans" cxnId="{64790135-3786-0B44-853A-45E102AABA46}">
      <dgm:prSet/>
      <dgm:spPr/>
      <dgm:t>
        <a:bodyPr/>
        <a:lstStyle/>
        <a:p>
          <a:endParaRPr lang="en-US"/>
        </a:p>
      </dgm:t>
    </dgm:pt>
    <dgm:pt modelId="{BA30E526-F656-034E-8A10-E8695D7476AF}" type="pres">
      <dgm:prSet presAssocID="{570875CF-80D1-8C4F-8546-E34D520CD0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869922-21DF-FB45-9515-4C1FA84A61E9}" type="pres">
      <dgm:prSet presAssocID="{BBD502F6-BC79-4B4E-AB11-D44315AB8AD9}" presName="boxAndChildren" presStyleCnt="0"/>
      <dgm:spPr/>
    </dgm:pt>
    <dgm:pt modelId="{E5CD7010-6C30-B94A-B231-A966DAA320D8}" type="pres">
      <dgm:prSet presAssocID="{BBD502F6-BC79-4B4E-AB11-D44315AB8AD9}" presName="parentTextBox" presStyleLbl="node1" presStyleIdx="0" presStyleCnt="5"/>
      <dgm:spPr/>
      <dgm:t>
        <a:bodyPr/>
        <a:lstStyle/>
        <a:p>
          <a:endParaRPr lang="en-US"/>
        </a:p>
      </dgm:t>
    </dgm:pt>
    <dgm:pt modelId="{800084B7-DB3D-5B48-AF36-A01869DDFC56}" type="pres">
      <dgm:prSet presAssocID="{08ABDEFA-9143-EC42-88B9-149A1B67019A}" presName="sp" presStyleCnt="0"/>
      <dgm:spPr/>
    </dgm:pt>
    <dgm:pt modelId="{9F62F3E0-2828-674C-8FD8-25A9F18475B0}" type="pres">
      <dgm:prSet presAssocID="{5E58FA93-9CCE-CF49-AF80-CB7EBCA3D260}" presName="arrowAndChildren" presStyleCnt="0"/>
      <dgm:spPr/>
    </dgm:pt>
    <dgm:pt modelId="{0976388A-C054-354E-88B6-6BE704957499}" type="pres">
      <dgm:prSet presAssocID="{5E58FA93-9CCE-CF49-AF80-CB7EBCA3D26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461DFB7F-C397-0F46-8410-BE31E4A23FCA}" type="pres">
      <dgm:prSet presAssocID="{3C7339D6-34C8-C74C-A874-6373C23BC8A4}" presName="sp" presStyleCnt="0"/>
      <dgm:spPr/>
    </dgm:pt>
    <dgm:pt modelId="{E572E132-08D5-9D40-A417-FA7F45966FB1}" type="pres">
      <dgm:prSet presAssocID="{1342B944-6722-9A46-9EA9-13CBD2645CBB}" presName="arrowAndChildren" presStyleCnt="0"/>
      <dgm:spPr/>
    </dgm:pt>
    <dgm:pt modelId="{77AC23E5-7B7D-4646-BF3D-98A4AD752AEC}" type="pres">
      <dgm:prSet presAssocID="{1342B944-6722-9A46-9EA9-13CBD2645CBB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5BF1FB2-381B-4641-91D8-F2A6F9D83E4B}" type="pres">
      <dgm:prSet presAssocID="{372CBFCD-920F-924A-A161-943A83570560}" presName="sp" presStyleCnt="0"/>
      <dgm:spPr/>
    </dgm:pt>
    <dgm:pt modelId="{F373BEE8-F56E-8F45-92D7-FAFC6D3DE6F4}" type="pres">
      <dgm:prSet presAssocID="{C8A75E6C-C684-6F40-9499-F69E3AEA390C}" presName="arrowAndChildren" presStyleCnt="0"/>
      <dgm:spPr/>
    </dgm:pt>
    <dgm:pt modelId="{0406C3E0-84C8-D242-AB69-0A28A04F63EC}" type="pres">
      <dgm:prSet presAssocID="{C8A75E6C-C684-6F40-9499-F69E3AEA390C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2AD457AA-09CC-A240-8E97-9E84E61B551D}" type="pres">
      <dgm:prSet presAssocID="{A4592ABE-BC24-8248-805A-F25381BDC137}" presName="sp" presStyleCnt="0"/>
      <dgm:spPr/>
    </dgm:pt>
    <dgm:pt modelId="{3CB011A9-72A6-8F41-A3F9-66C39FA75605}" type="pres">
      <dgm:prSet presAssocID="{83EBC9B2-503D-0144-B271-20EA625C42B0}" presName="arrowAndChildren" presStyleCnt="0"/>
      <dgm:spPr/>
    </dgm:pt>
    <dgm:pt modelId="{8C271668-6F63-7E4D-A129-FE517E34152D}" type="pres">
      <dgm:prSet presAssocID="{83EBC9B2-503D-0144-B271-20EA625C42B0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DC15F46C-FE64-BF44-93B8-632FC7260858}" srcId="{570875CF-80D1-8C4F-8546-E34D520CD080}" destId="{1342B944-6722-9A46-9EA9-13CBD2645CBB}" srcOrd="2" destOrd="0" parTransId="{6E3E5C11-9EB9-204B-A636-143975DF339A}" sibTransId="{3C7339D6-34C8-C74C-A874-6373C23BC8A4}"/>
    <dgm:cxn modelId="{BCE1F26D-0B4D-A14D-8AE1-8CC2BBFB17B9}" type="presOf" srcId="{83EBC9B2-503D-0144-B271-20EA625C42B0}" destId="{8C271668-6F63-7E4D-A129-FE517E34152D}" srcOrd="0" destOrd="0" presId="urn:microsoft.com/office/officeart/2005/8/layout/process4"/>
    <dgm:cxn modelId="{91CF798C-30CF-8E43-AB97-77548002EEDA}" type="presOf" srcId="{570875CF-80D1-8C4F-8546-E34D520CD080}" destId="{BA30E526-F656-034E-8A10-E8695D7476AF}" srcOrd="0" destOrd="0" presId="urn:microsoft.com/office/officeart/2005/8/layout/process4"/>
    <dgm:cxn modelId="{6F1FFF66-E7B8-0648-817D-B5C37E266907}" srcId="{570875CF-80D1-8C4F-8546-E34D520CD080}" destId="{83EBC9B2-503D-0144-B271-20EA625C42B0}" srcOrd="0" destOrd="0" parTransId="{BF82CCBF-FE2D-A343-AC0F-914C1D84DF33}" sibTransId="{A4592ABE-BC24-8248-805A-F25381BDC137}"/>
    <dgm:cxn modelId="{AC05565D-429C-2E42-9AC6-077409CAD7D3}" type="presOf" srcId="{5E58FA93-9CCE-CF49-AF80-CB7EBCA3D260}" destId="{0976388A-C054-354E-88B6-6BE704957499}" srcOrd="0" destOrd="0" presId="urn:microsoft.com/office/officeart/2005/8/layout/process4"/>
    <dgm:cxn modelId="{64790135-3786-0B44-853A-45E102AABA46}" srcId="{570875CF-80D1-8C4F-8546-E34D520CD080}" destId="{BBD502F6-BC79-4B4E-AB11-D44315AB8AD9}" srcOrd="4" destOrd="0" parTransId="{3641C9DA-DC54-5647-871E-001F0678233A}" sibTransId="{C06860B2-623A-2049-8331-F98789D45D3E}"/>
    <dgm:cxn modelId="{DD0E2CC5-BE9F-F945-989C-38F11BC57854}" srcId="{570875CF-80D1-8C4F-8546-E34D520CD080}" destId="{5E58FA93-9CCE-CF49-AF80-CB7EBCA3D260}" srcOrd="3" destOrd="0" parTransId="{D800F27E-B92E-9143-94C6-0D32F83B9847}" sibTransId="{08ABDEFA-9143-EC42-88B9-149A1B67019A}"/>
    <dgm:cxn modelId="{29B108B4-165A-D040-B16A-FFAF085E05E9}" type="presOf" srcId="{C8A75E6C-C684-6F40-9499-F69E3AEA390C}" destId="{0406C3E0-84C8-D242-AB69-0A28A04F63EC}" srcOrd="0" destOrd="0" presId="urn:microsoft.com/office/officeart/2005/8/layout/process4"/>
    <dgm:cxn modelId="{BAD6B97A-9F7C-FD49-99D6-6580F7D71080}" type="presOf" srcId="{BBD502F6-BC79-4B4E-AB11-D44315AB8AD9}" destId="{E5CD7010-6C30-B94A-B231-A966DAA320D8}" srcOrd="0" destOrd="0" presId="urn:microsoft.com/office/officeart/2005/8/layout/process4"/>
    <dgm:cxn modelId="{3AA90D00-E79C-BE4C-A454-5EBE28CFCE06}" type="presOf" srcId="{1342B944-6722-9A46-9EA9-13CBD2645CBB}" destId="{77AC23E5-7B7D-4646-BF3D-98A4AD752AEC}" srcOrd="0" destOrd="0" presId="urn:microsoft.com/office/officeart/2005/8/layout/process4"/>
    <dgm:cxn modelId="{7EE1C3C5-4621-A84A-BEDE-F65E7DBBC9E1}" srcId="{570875CF-80D1-8C4F-8546-E34D520CD080}" destId="{C8A75E6C-C684-6F40-9499-F69E3AEA390C}" srcOrd="1" destOrd="0" parTransId="{AE82C37D-7AE9-6B4A-BAD0-9FEB2D273CD7}" sibTransId="{372CBFCD-920F-924A-A161-943A83570560}"/>
    <dgm:cxn modelId="{318E2590-0C7E-5244-BF91-3597DF720CFD}" type="presParOf" srcId="{BA30E526-F656-034E-8A10-E8695D7476AF}" destId="{5E869922-21DF-FB45-9515-4C1FA84A61E9}" srcOrd="0" destOrd="0" presId="urn:microsoft.com/office/officeart/2005/8/layout/process4"/>
    <dgm:cxn modelId="{84DF9BAC-17D9-0A4F-9A24-B831021AB58F}" type="presParOf" srcId="{5E869922-21DF-FB45-9515-4C1FA84A61E9}" destId="{E5CD7010-6C30-B94A-B231-A966DAA320D8}" srcOrd="0" destOrd="0" presId="urn:microsoft.com/office/officeart/2005/8/layout/process4"/>
    <dgm:cxn modelId="{6AEA5A93-2FFD-EC45-AAFE-D18E0ADDE418}" type="presParOf" srcId="{BA30E526-F656-034E-8A10-E8695D7476AF}" destId="{800084B7-DB3D-5B48-AF36-A01869DDFC56}" srcOrd="1" destOrd="0" presId="urn:microsoft.com/office/officeart/2005/8/layout/process4"/>
    <dgm:cxn modelId="{00BDE0D7-48BB-0F4F-A774-69AFAC0918DA}" type="presParOf" srcId="{BA30E526-F656-034E-8A10-E8695D7476AF}" destId="{9F62F3E0-2828-674C-8FD8-25A9F18475B0}" srcOrd="2" destOrd="0" presId="urn:microsoft.com/office/officeart/2005/8/layout/process4"/>
    <dgm:cxn modelId="{7A5DD9F6-3114-0F4D-841E-54120AA09886}" type="presParOf" srcId="{9F62F3E0-2828-674C-8FD8-25A9F18475B0}" destId="{0976388A-C054-354E-88B6-6BE704957499}" srcOrd="0" destOrd="0" presId="urn:microsoft.com/office/officeart/2005/8/layout/process4"/>
    <dgm:cxn modelId="{2A736C67-0CA4-DC43-BDBC-064781021E00}" type="presParOf" srcId="{BA30E526-F656-034E-8A10-E8695D7476AF}" destId="{461DFB7F-C397-0F46-8410-BE31E4A23FCA}" srcOrd="3" destOrd="0" presId="urn:microsoft.com/office/officeart/2005/8/layout/process4"/>
    <dgm:cxn modelId="{C18B0017-C61E-2947-B51F-D9DDBF9DB341}" type="presParOf" srcId="{BA30E526-F656-034E-8A10-E8695D7476AF}" destId="{E572E132-08D5-9D40-A417-FA7F45966FB1}" srcOrd="4" destOrd="0" presId="urn:microsoft.com/office/officeart/2005/8/layout/process4"/>
    <dgm:cxn modelId="{45B5ABED-9FCA-5041-A164-FAE3808DB7EE}" type="presParOf" srcId="{E572E132-08D5-9D40-A417-FA7F45966FB1}" destId="{77AC23E5-7B7D-4646-BF3D-98A4AD752AEC}" srcOrd="0" destOrd="0" presId="urn:microsoft.com/office/officeart/2005/8/layout/process4"/>
    <dgm:cxn modelId="{18B14191-58C4-8C43-92DE-468B26ECFD4A}" type="presParOf" srcId="{BA30E526-F656-034E-8A10-E8695D7476AF}" destId="{45BF1FB2-381B-4641-91D8-F2A6F9D83E4B}" srcOrd="5" destOrd="0" presId="urn:microsoft.com/office/officeart/2005/8/layout/process4"/>
    <dgm:cxn modelId="{DDC719AE-8761-1940-982E-E06CA5915C72}" type="presParOf" srcId="{BA30E526-F656-034E-8A10-E8695D7476AF}" destId="{F373BEE8-F56E-8F45-92D7-FAFC6D3DE6F4}" srcOrd="6" destOrd="0" presId="urn:microsoft.com/office/officeart/2005/8/layout/process4"/>
    <dgm:cxn modelId="{A654E2E6-2812-FF4F-9676-C49949FAAE32}" type="presParOf" srcId="{F373BEE8-F56E-8F45-92D7-FAFC6D3DE6F4}" destId="{0406C3E0-84C8-D242-AB69-0A28A04F63EC}" srcOrd="0" destOrd="0" presId="urn:microsoft.com/office/officeart/2005/8/layout/process4"/>
    <dgm:cxn modelId="{469FB627-F490-4140-964B-915A60023DD4}" type="presParOf" srcId="{BA30E526-F656-034E-8A10-E8695D7476AF}" destId="{2AD457AA-09CC-A240-8E97-9E84E61B551D}" srcOrd="7" destOrd="0" presId="urn:microsoft.com/office/officeart/2005/8/layout/process4"/>
    <dgm:cxn modelId="{427A30FB-75C7-8A41-9222-1794E4449497}" type="presParOf" srcId="{BA30E526-F656-034E-8A10-E8695D7476AF}" destId="{3CB011A9-72A6-8F41-A3F9-66C39FA75605}" srcOrd="8" destOrd="0" presId="urn:microsoft.com/office/officeart/2005/8/layout/process4"/>
    <dgm:cxn modelId="{D7C85BDF-CE41-4845-B894-0D4D3F760430}" type="presParOf" srcId="{3CB011A9-72A6-8F41-A3F9-66C39FA75605}" destId="{8C271668-6F63-7E4D-A129-FE517E34152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4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74D0DE-20BF-524A-A67B-543E5B922DD9}">
      <dsp:nvSpPr>
        <dsp:cNvPr id="0" name=""/>
        <dsp:cNvSpPr/>
      </dsp:nvSpPr>
      <dsp:spPr>
        <a:xfrm>
          <a:off x="2463" y="129651"/>
          <a:ext cx="1120084" cy="641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DICOM Header Replacement</a:t>
          </a:r>
          <a:endParaRPr lang="en-US" sz="1100" kern="1200" dirty="0"/>
        </a:p>
      </dsp:txBody>
      <dsp:txXfrm>
        <a:off x="2463" y="129651"/>
        <a:ext cx="1120084" cy="427528"/>
      </dsp:txXfrm>
    </dsp:sp>
    <dsp:sp modelId="{14B57731-6E43-3F47-B8ED-B8A65514AD8F}">
      <dsp:nvSpPr>
        <dsp:cNvPr id="0" name=""/>
        <dsp:cNvSpPr/>
      </dsp:nvSpPr>
      <dsp:spPr>
        <a:xfrm>
          <a:off x="231878" y="557179"/>
          <a:ext cx="1120084" cy="83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Change </a:t>
          </a:r>
          <a:r>
            <a:rPr lang="en-US" sz="1100" kern="1200" dirty="0" err="1" smtClean="0"/>
            <a:t>name:value</a:t>
          </a:r>
          <a:r>
            <a:rPr lang="en-US" sz="1100" kern="1200" dirty="0" smtClean="0"/>
            <a:t> pairs</a:t>
          </a:r>
          <a:endParaRPr lang="en-US" sz="1100" kern="1200" dirty="0"/>
        </a:p>
      </dsp:txBody>
      <dsp:txXfrm>
        <a:off x="231878" y="557179"/>
        <a:ext cx="1120084" cy="837168"/>
      </dsp:txXfrm>
    </dsp:sp>
    <dsp:sp modelId="{A69B64AF-FC74-7443-9D26-71783C5D230E}">
      <dsp:nvSpPr>
        <dsp:cNvPr id="0" name=""/>
        <dsp:cNvSpPr/>
      </dsp:nvSpPr>
      <dsp:spPr>
        <a:xfrm>
          <a:off x="1292348" y="203981"/>
          <a:ext cx="359977" cy="2788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292348" y="203981"/>
        <a:ext cx="359977" cy="278868"/>
      </dsp:txXfrm>
    </dsp:sp>
    <dsp:sp modelId="{8C24E9A9-AAA9-314C-9DD8-337A1173F821}">
      <dsp:nvSpPr>
        <dsp:cNvPr id="0" name=""/>
        <dsp:cNvSpPr/>
      </dsp:nvSpPr>
      <dsp:spPr>
        <a:xfrm>
          <a:off x="1801750" y="129651"/>
          <a:ext cx="1120084" cy="641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Recursive text redaction</a:t>
          </a:r>
          <a:endParaRPr lang="en-US" sz="1100" kern="1200" dirty="0"/>
        </a:p>
      </dsp:txBody>
      <dsp:txXfrm>
        <a:off x="1801750" y="129651"/>
        <a:ext cx="1120084" cy="427528"/>
      </dsp:txXfrm>
    </dsp:sp>
    <dsp:sp modelId="{935BF702-BBEB-114D-A79C-AF7CCE50DEE2}">
      <dsp:nvSpPr>
        <dsp:cNvPr id="0" name=""/>
        <dsp:cNvSpPr/>
      </dsp:nvSpPr>
      <dsp:spPr>
        <a:xfrm>
          <a:off x="2031165" y="557179"/>
          <a:ext cx="1120084" cy="83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File system + metadata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File + metadata</a:t>
          </a:r>
          <a:endParaRPr lang="en-US" sz="1100" kern="1200" dirty="0"/>
        </a:p>
      </dsp:txBody>
      <dsp:txXfrm>
        <a:off x="2031165" y="557179"/>
        <a:ext cx="1120084" cy="837168"/>
      </dsp:txXfrm>
    </dsp:sp>
    <dsp:sp modelId="{FDBA4910-F366-4C4A-9546-8D9B5F1E8E08}">
      <dsp:nvSpPr>
        <dsp:cNvPr id="0" name=""/>
        <dsp:cNvSpPr/>
      </dsp:nvSpPr>
      <dsp:spPr>
        <a:xfrm>
          <a:off x="3091635" y="203981"/>
          <a:ext cx="359977" cy="2788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091635" y="203981"/>
        <a:ext cx="359977" cy="278868"/>
      </dsp:txXfrm>
    </dsp:sp>
    <dsp:sp modelId="{4FA2F0AE-7622-9C4C-8DAE-9227BAF35588}">
      <dsp:nvSpPr>
        <dsp:cNvPr id="0" name=""/>
        <dsp:cNvSpPr/>
      </dsp:nvSpPr>
      <dsp:spPr>
        <a:xfrm>
          <a:off x="3601037" y="129651"/>
          <a:ext cx="1120084" cy="641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Inference redaction</a:t>
          </a:r>
          <a:endParaRPr lang="en-US" sz="1100" kern="1200" dirty="0"/>
        </a:p>
      </dsp:txBody>
      <dsp:txXfrm>
        <a:off x="3601037" y="129651"/>
        <a:ext cx="1120084" cy="427528"/>
      </dsp:txXfrm>
    </dsp:sp>
    <dsp:sp modelId="{A3E567FF-3547-5546-80E0-BFA498A9F9FD}">
      <dsp:nvSpPr>
        <dsp:cNvPr id="0" name=""/>
        <dsp:cNvSpPr/>
      </dsp:nvSpPr>
      <dsp:spPr>
        <a:xfrm>
          <a:off x="3830452" y="557179"/>
          <a:ext cx="1120084" cy="83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Image Byte stream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logical image</a:t>
          </a:r>
          <a:endParaRPr lang="en-US" sz="1100" kern="1200" dirty="0"/>
        </a:p>
      </dsp:txBody>
      <dsp:txXfrm>
        <a:off x="3830452" y="557179"/>
        <a:ext cx="1120084" cy="83716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7D5D99-4847-D143-845B-E65E6073C069}">
      <dsp:nvSpPr>
        <dsp:cNvPr id="0" name=""/>
        <dsp:cNvSpPr/>
      </dsp:nvSpPr>
      <dsp:spPr>
        <a:xfrm rot="16200000">
          <a:off x="857250" y="-857250"/>
          <a:ext cx="762000" cy="24765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Compliance (HIPAA)</a:t>
          </a:r>
          <a:endParaRPr lang="en-US" sz="1900" kern="1200" dirty="0"/>
        </a:p>
      </dsp:txBody>
      <dsp:txXfrm rot="16200000">
        <a:off x="952500" y="-952500"/>
        <a:ext cx="571500" cy="2476500"/>
      </dsp:txXfrm>
    </dsp:sp>
    <dsp:sp modelId="{E3BE61AD-B521-0F4E-9317-AFA3BEE57215}">
      <dsp:nvSpPr>
        <dsp:cNvPr id="0" name=""/>
        <dsp:cNvSpPr/>
      </dsp:nvSpPr>
      <dsp:spPr>
        <a:xfrm>
          <a:off x="2476500" y="0"/>
          <a:ext cx="2476500" cy="7620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Funding</a:t>
          </a:r>
          <a:endParaRPr lang="en-US" sz="1900" kern="1200" dirty="0"/>
        </a:p>
      </dsp:txBody>
      <dsp:txXfrm>
        <a:off x="2476500" y="0"/>
        <a:ext cx="2476500" cy="571500"/>
      </dsp:txXfrm>
    </dsp:sp>
    <dsp:sp modelId="{5D77A6CA-FCD4-294D-8909-94737D7F3754}">
      <dsp:nvSpPr>
        <dsp:cNvPr id="0" name=""/>
        <dsp:cNvSpPr/>
      </dsp:nvSpPr>
      <dsp:spPr>
        <a:xfrm rot="10800000">
          <a:off x="0" y="762000"/>
          <a:ext cx="2476500" cy="7620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Subject trust</a:t>
          </a:r>
          <a:endParaRPr lang="en-US" sz="1900" kern="1200" dirty="0"/>
        </a:p>
      </dsp:txBody>
      <dsp:txXfrm rot="10800000">
        <a:off x="0" y="952500"/>
        <a:ext cx="2476500" cy="571500"/>
      </dsp:txXfrm>
    </dsp:sp>
    <dsp:sp modelId="{79A5B81E-C8A4-1747-97BA-9836882A6A6B}">
      <dsp:nvSpPr>
        <dsp:cNvPr id="0" name=""/>
        <dsp:cNvSpPr/>
      </dsp:nvSpPr>
      <dsp:spPr>
        <a:xfrm rot="5400000">
          <a:off x="3333750" y="-95249"/>
          <a:ext cx="762000" cy="24765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Separation of duties</a:t>
          </a:r>
          <a:endParaRPr lang="en-US" sz="1900" kern="1200" dirty="0"/>
        </a:p>
      </dsp:txBody>
      <dsp:txXfrm rot="5400000">
        <a:off x="3429000" y="0"/>
        <a:ext cx="571500" cy="2476500"/>
      </dsp:txXfrm>
    </dsp:sp>
    <dsp:sp modelId="{65D33156-8E24-4E46-BABA-6B85C837D859}">
      <dsp:nvSpPr>
        <dsp:cNvPr id="0" name=""/>
        <dsp:cNvSpPr/>
      </dsp:nvSpPr>
      <dsp:spPr>
        <a:xfrm>
          <a:off x="1066796" y="472965"/>
          <a:ext cx="2819406" cy="578068"/>
        </a:xfrm>
        <a:prstGeom prst="roundRect">
          <a:avLst/>
        </a:prstGeom>
        <a:gradFill rotWithShape="0">
          <a:gsLst>
            <a:gs pos="0">
              <a:schemeClr val="accent6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Patient Health Information </a:t>
          </a:r>
          <a:endParaRPr lang="en-US" sz="1900" kern="1200" dirty="0"/>
        </a:p>
      </dsp:txBody>
      <dsp:txXfrm>
        <a:off x="1066796" y="472965"/>
        <a:ext cx="2819406" cy="57806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CA6C2A-826D-A54E-824B-505AD09946D6}">
      <dsp:nvSpPr>
        <dsp:cNvPr id="0" name=""/>
        <dsp:cNvSpPr/>
      </dsp:nvSpPr>
      <dsp:spPr>
        <a:xfrm>
          <a:off x="196899" y="23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Logical Image</a:t>
          </a:r>
          <a:endParaRPr lang="en-US" sz="1800" kern="1200" dirty="0"/>
        </a:p>
      </dsp:txBody>
      <dsp:txXfrm>
        <a:off x="196899" y="238"/>
        <a:ext cx="1206400" cy="723840"/>
      </dsp:txXfrm>
    </dsp:sp>
    <dsp:sp modelId="{068541F8-9255-D340-9055-486B817A0EC8}">
      <dsp:nvSpPr>
        <dsp:cNvPr id="0" name=""/>
        <dsp:cNvSpPr/>
      </dsp:nvSpPr>
      <dsp:spPr>
        <a:xfrm>
          <a:off x="196899" y="84471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Image Byte stream</a:t>
          </a:r>
          <a:endParaRPr lang="en-US" sz="1800" kern="1200" dirty="0"/>
        </a:p>
      </dsp:txBody>
      <dsp:txXfrm>
        <a:off x="196899" y="844718"/>
        <a:ext cx="1206400" cy="723840"/>
      </dsp:txXfrm>
    </dsp:sp>
    <dsp:sp modelId="{302A676D-ACF9-B74A-A6FC-A0624014DFE2}">
      <dsp:nvSpPr>
        <dsp:cNvPr id="0" name=""/>
        <dsp:cNvSpPr/>
      </dsp:nvSpPr>
      <dsp:spPr>
        <a:xfrm>
          <a:off x="196899" y="168919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Metadata</a:t>
          </a:r>
          <a:endParaRPr lang="en-US" sz="1800" kern="1200" dirty="0"/>
        </a:p>
      </dsp:txBody>
      <dsp:txXfrm>
        <a:off x="196899" y="1689199"/>
        <a:ext cx="1206400" cy="723840"/>
      </dsp:txXfrm>
    </dsp:sp>
    <dsp:sp modelId="{FE3BD15A-F0BA-2B48-A860-76A8115E70CA}">
      <dsp:nvSpPr>
        <dsp:cNvPr id="0" name=""/>
        <dsp:cNvSpPr/>
      </dsp:nvSpPr>
      <dsp:spPr>
        <a:xfrm>
          <a:off x="196899" y="253367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</a:t>
          </a:r>
          <a:endParaRPr lang="en-US" sz="1800" kern="1200" dirty="0"/>
        </a:p>
      </dsp:txBody>
      <dsp:txXfrm>
        <a:off x="196899" y="2533679"/>
        <a:ext cx="1206400" cy="723840"/>
      </dsp:txXfrm>
    </dsp:sp>
    <dsp:sp modelId="{6C4D2F57-0AEA-3F40-B063-78A0BE7B3A93}">
      <dsp:nvSpPr>
        <dsp:cNvPr id="0" name=""/>
        <dsp:cNvSpPr/>
      </dsp:nvSpPr>
      <dsp:spPr>
        <a:xfrm>
          <a:off x="196899" y="337816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System Metadata</a:t>
          </a:r>
          <a:endParaRPr lang="en-US" sz="1800" kern="1200" dirty="0"/>
        </a:p>
      </dsp:txBody>
      <dsp:txXfrm>
        <a:off x="196899" y="3378160"/>
        <a:ext cx="1206400" cy="723840"/>
      </dsp:txXfrm>
    </dsp:sp>
    <dsp:sp modelId="{393D5D43-738C-F24C-9BD0-EF38F2EC6375}">
      <dsp:nvSpPr>
        <dsp:cNvPr id="0" name=""/>
        <dsp:cNvSpPr/>
      </dsp:nvSpPr>
      <dsp:spPr>
        <a:xfrm>
          <a:off x="196899" y="422264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System</a:t>
          </a:r>
          <a:endParaRPr lang="en-US" sz="1800" kern="1200" dirty="0"/>
        </a:p>
      </dsp:txBody>
      <dsp:txXfrm>
        <a:off x="196899" y="4222640"/>
        <a:ext cx="1206400" cy="723840"/>
      </dsp:txXfrm>
    </dsp:sp>
    <dsp:sp modelId="{87C014DF-E31B-7541-9F7B-C39943A01063}">
      <dsp:nvSpPr>
        <dsp:cNvPr id="0" name=""/>
        <dsp:cNvSpPr/>
      </dsp:nvSpPr>
      <dsp:spPr>
        <a:xfrm>
          <a:off x="196899" y="5067121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Storage Media</a:t>
          </a:r>
          <a:endParaRPr lang="en-US" sz="1800" kern="1200" dirty="0"/>
        </a:p>
      </dsp:txBody>
      <dsp:txXfrm>
        <a:off x="196899" y="5067121"/>
        <a:ext cx="1206400" cy="72384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CA6C2A-826D-A54E-824B-505AD09946D6}">
      <dsp:nvSpPr>
        <dsp:cNvPr id="0" name=""/>
        <dsp:cNvSpPr/>
      </dsp:nvSpPr>
      <dsp:spPr>
        <a:xfrm>
          <a:off x="196899" y="23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Brain Picture</a:t>
          </a:r>
          <a:endParaRPr lang="en-US" sz="1700" kern="1200" dirty="0"/>
        </a:p>
      </dsp:txBody>
      <dsp:txXfrm>
        <a:off x="196899" y="238"/>
        <a:ext cx="1206400" cy="723840"/>
      </dsp:txXfrm>
    </dsp:sp>
    <dsp:sp modelId="{068541F8-9255-D340-9055-486B817A0EC8}">
      <dsp:nvSpPr>
        <dsp:cNvPr id="0" name=""/>
        <dsp:cNvSpPr/>
      </dsp:nvSpPr>
      <dsp:spPr>
        <a:xfrm>
          <a:off x="196899" y="84471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to render</a:t>
          </a:r>
        </a:p>
      </dsp:txBody>
      <dsp:txXfrm>
        <a:off x="196899" y="844718"/>
        <a:ext cx="1206400" cy="723840"/>
      </dsp:txXfrm>
    </dsp:sp>
    <dsp:sp modelId="{302A676D-ACF9-B74A-A6FC-A0624014DFE2}">
      <dsp:nvSpPr>
        <dsp:cNvPr id="0" name=""/>
        <dsp:cNvSpPr/>
      </dsp:nvSpPr>
      <dsp:spPr>
        <a:xfrm>
          <a:off x="196899" y="168919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ge:mri750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mrn:alex</a:t>
          </a:r>
          <a:endParaRPr lang="en-US" sz="1700" kern="1200" dirty="0"/>
        </a:p>
      </dsp:txBody>
      <dsp:txXfrm>
        <a:off x="196899" y="1689199"/>
        <a:ext cx="1206400" cy="723840"/>
      </dsp:txXfrm>
    </dsp:sp>
    <dsp:sp modelId="{FE3BD15A-F0BA-2B48-A860-76A8115E70CA}">
      <dsp:nvSpPr>
        <dsp:cNvPr id="0" name=""/>
        <dsp:cNvSpPr/>
      </dsp:nvSpPr>
      <dsp:spPr>
        <a:xfrm>
          <a:off x="196899" y="253367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a.dicom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.</a:t>
          </a:r>
          <a:r>
            <a:rPr lang="en-US" sz="1700" kern="1200" dirty="0" err="1" smtClean="0"/>
            <a:t>a.dicom</a:t>
          </a:r>
          <a:endParaRPr lang="en-US" sz="1700" kern="1200" dirty="0"/>
        </a:p>
      </dsp:txBody>
      <dsp:txXfrm>
        <a:off x="196899" y="2533679"/>
        <a:ext cx="1206400" cy="723840"/>
      </dsp:txXfrm>
    </dsp:sp>
    <dsp:sp modelId="{6C4D2F57-0AEA-3F40-B063-78A0BE7B3A93}">
      <dsp:nvSpPr>
        <dsp:cNvPr id="0" name=""/>
        <dsp:cNvSpPr/>
      </dsp:nvSpPr>
      <dsp:spPr>
        <a:xfrm>
          <a:off x="196899" y="337816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hfs</a:t>
          </a:r>
          <a:r>
            <a:rPr lang="en-US" sz="1700" kern="1200" dirty="0" smtClean="0"/>
            <a:t>+ </a:t>
          </a:r>
          <a:r>
            <a:rPr lang="en-US" sz="1700" kern="1200" dirty="0" err="1" smtClean="0"/>
            <a:t>acl</a:t>
          </a:r>
          <a:endParaRPr lang="en-US" sz="1700" kern="1200" dirty="0"/>
        </a:p>
      </dsp:txBody>
      <dsp:txXfrm>
        <a:off x="196899" y="3378160"/>
        <a:ext cx="1206400" cy="723840"/>
      </dsp:txXfrm>
    </dsp:sp>
    <dsp:sp modelId="{393D5D43-738C-F24C-9BD0-EF38F2EC6375}">
      <dsp:nvSpPr>
        <dsp:cNvPr id="0" name=""/>
        <dsp:cNvSpPr/>
      </dsp:nvSpPr>
      <dsp:spPr>
        <a:xfrm>
          <a:off x="196899" y="422264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hfs</a:t>
          </a:r>
          <a:r>
            <a:rPr lang="en-US" sz="1700" kern="1200" dirty="0" smtClean="0"/>
            <a:t>+ </a:t>
          </a:r>
          <a:r>
            <a:rPr lang="en-US" sz="1700" kern="1200" dirty="0" err="1" smtClean="0"/>
            <a:t>btrees</a:t>
          </a:r>
          <a:endParaRPr lang="en-US" sz="1700" kern="1200" dirty="0"/>
        </a:p>
      </dsp:txBody>
      <dsp:txXfrm>
        <a:off x="196899" y="4222640"/>
        <a:ext cx="1206400" cy="723840"/>
      </dsp:txXfrm>
    </dsp:sp>
    <dsp:sp modelId="{87C014DF-E31B-7541-9F7B-C39943A01063}">
      <dsp:nvSpPr>
        <dsp:cNvPr id="0" name=""/>
        <dsp:cNvSpPr/>
      </dsp:nvSpPr>
      <dsp:spPr>
        <a:xfrm>
          <a:off x="196899" y="5067121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Hard Disk</a:t>
          </a:r>
          <a:endParaRPr lang="en-US" sz="1700" kern="1200" dirty="0"/>
        </a:p>
      </dsp:txBody>
      <dsp:txXfrm>
        <a:off x="196899" y="5067121"/>
        <a:ext cx="1206400" cy="7238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5BD4DB-0A58-AC4D-BCEA-D3AA2D5035E5}">
      <dsp:nvSpPr>
        <dsp:cNvPr id="0" name=""/>
        <dsp:cNvSpPr/>
      </dsp:nvSpPr>
      <dsp:spPr>
        <a:xfrm>
          <a:off x="1365504" y="494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Facial Reconstruction</a:t>
          </a:r>
          <a:endParaRPr lang="en-US" sz="1600" kern="1200" dirty="0"/>
        </a:p>
      </dsp:txBody>
      <dsp:txXfrm>
        <a:off x="1365504" y="494"/>
        <a:ext cx="1536192" cy="793179"/>
      </dsp:txXfrm>
    </dsp:sp>
    <dsp:sp modelId="{CF3DB2E4-A4F8-824B-A9C6-38A81A4F7E90}">
      <dsp:nvSpPr>
        <dsp:cNvPr id="0" name=""/>
        <dsp:cNvSpPr/>
      </dsp:nvSpPr>
      <dsp:spPr>
        <a:xfrm>
          <a:off x="1365504" y="833333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Embedded information</a:t>
          </a:r>
        </a:p>
      </dsp:txBody>
      <dsp:txXfrm>
        <a:off x="1365504" y="833333"/>
        <a:ext cx="1536192" cy="793179"/>
      </dsp:txXfrm>
    </dsp:sp>
    <dsp:sp modelId="{180A1957-8EF7-1D4A-9D83-58598AF6CC5A}">
      <dsp:nvSpPr>
        <dsp:cNvPr id="0" name=""/>
        <dsp:cNvSpPr/>
      </dsp:nvSpPr>
      <dsp:spPr>
        <a:xfrm>
          <a:off x="1365504" y="1666171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DICOM - Self describing data</a:t>
          </a:r>
          <a:endParaRPr lang="en-US" sz="1600" kern="1200" dirty="0"/>
        </a:p>
      </dsp:txBody>
      <dsp:txXfrm>
        <a:off x="1365504" y="1666171"/>
        <a:ext cx="1536192" cy="793179"/>
      </dsp:txXfrm>
    </dsp:sp>
    <dsp:sp modelId="{E08AF1E0-9A76-EE4F-9F5F-B74AEF04862E}">
      <dsp:nvSpPr>
        <dsp:cNvPr id="0" name=""/>
        <dsp:cNvSpPr/>
      </dsp:nvSpPr>
      <dsp:spPr>
        <a:xfrm>
          <a:off x="1365504" y="2499010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 single entity</a:t>
          </a:r>
          <a:endParaRPr lang="en-US" sz="1600" kern="1200" dirty="0"/>
        </a:p>
      </dsp:txBody>
      <dsp:txXfrm>
        <a:off x="1365504" y="2499010"/>
        <a:ext cx="1536192" cy="793179"/>
      </dsp:txXfrm>
    </dsp:sp>
    <dsp:sp modelId="{08A8B8AE-4E3E-E242-BA47-59EDF25A9874}">
      <dsp:nvSpPr>
        <dsp:cNvPr id="0" name=""/>
        <dsp:cNvSpPr/>
      </dsp:nvSpPr>
      <dsp:spPr>
        <a:xfrm>
          <a:off x="1365504" y="3331848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“Open information”</a:t>
          </a:r>
          <a:endParaRPr lang="en-US" sz="1600" kern="1200" dirty="0"/>
        </a:p>
      </dsp:txBody>
      <dsp:txXfrm>
        <a:off x="1365504" y="3331848"/>
        <a:ext cx="1536192" cy="793179"/>
      </dsp:txXfrm>
    </dsp:sp>
    <dsp:sp modelId="{ECD07891-7F05-D148-B742-473BD1FB827D}">
      <dsp:nvSpPr>
        <dsp:cNvPr id="0" name=""/>
        <dsp:cNvSpPr/>
      </dsp:nvSpPr>
      <dsp:spPr>
        <a:xfrm>
          <a:off x="1365504" y="4164687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Create/delete file</a:t>
          </a:r>
          <a:endParaRPr lang="en-US" sz="1600" kern="1200" dirty="0"/>
        </a:p>
      </dsp:txBody>
      <dsp:txXfrm>
        <a:off x="1365504" y="4164687"/>
        <a:ext cx="1536192" cy="793179"/>
      </dsp:txXfrm>
    </dsp:sp>
    <dsp:sp modelId="{5EDE6D45-6ED3-8947-87B1-B0B3F166606B}">
      <dsp:nvSpPr>
        <dsp:cNvPr id="0" name=""/>
        <dsp:cNvSpPr/>
      </dsp:nvSpPr>
      <dsp:spPr>
        <a:xfrm>
          <a:off x="1365504" y="4997525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Transfer</a:t>
          </a:r>
          <a:endParaRPr lang="en-US" sz="1600" kern="1200" dirty="0"/>
        </a:p>
      </dsp:txBody>
      <dsp:txXfrm>
        <a:off x="1365504" y="4997525"/>
        <a:ext cx="1536192" cy="79317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F62F29-FFC6-7B4B-B4AC-216A6868B2FE}">
      <dsp:nvSpPr>
        <dsp:cNvPr id="0" name=""/>
        <dsp:cNvSpPr/>
      </dsp:nvSpPr>
      <dsp:spPr>
        <a:xfrm>
          <a:off x="868638" y="-4424"/>
          <a:ext cx="3596723" cy="3596723"/>
        </a:xfrm>
        <a:prstGeom prst="circularArrow">
          <a:avLst>
            <a:gd name="adj1" fmla="val 5274"/>
            <a:gd name="adj2" fmla="val 312630"/>
            <a:gd name="adj3" fmla="val 14285212"/>
            <a:gd name="adj4" fmla="val 17093694"/>
            <a:gd name="adj5" fmla="val 5477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F19D09-2D6C-7B46-8CF6-6892B2D45372}">
      <dsp:nvSpPr>
        <dsp:cNvPr id="0" name=""/>
        <dsp:cNvSpPr/>
      </dsp:nvSpPr>
      <dsp:spPr>
        <a:xfrm>
          <a:off x="2005458" y="812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Bitwise walk of  media</a:t>
          </a:r>
          <a:endParaRPr lang="en-US" sz="1200" kern="1200" dirty="0"/>
        </a:p>
      </dsp:txBody>
      <dsp:txXfrm>
        <a:off x="2005458" y="812"/>
        <a:ext cx="1323082" cy="661541"/>
      </dsp:txXfrm>
    </dsp:sp>
    <dsp:sp modelId="{25189DEE-105E-394F-B67A-EEE828C95552}">
      <dsp:nvSpPr>
        <dsp:cNvPr id="0" name=""/>
        <dsp:cNvSpPr/>
      </dsp:nvSpPr>
      <dsp:spPr>
        <a:xfrm>
          <a:off x="3269091" y="730371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Carve media, determine PHI</a:t>
          </a:r>
          <a:endParaRPr lang="en-US" sz="1200" kern="1200" dirty="0"/>
        </a:p>
      </dsp:txBody>
      <dsp:txXfrm>
        <a:off x="3269091" y="730371"/>
        <a:ext cx="1323082" cy="661541"/>
      </dsp:txXfrm>
    </dsp:sp>
    <dsp:sp modelId="{91876F93-6F17-7641-AA23-7DA866D65A11}">
      <dsp:nvSpPr>
        <dsp:cNvPr id="0" name=""/>
        <dsp:cNvSpPr/>
      </dsp:nvSpPr>
      <dsp:spPr>
        <a:xfrm>
          <a:off x="3269091" y="2189487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Replace with same size token</a:t>
          </a:r>
          <a:endParaRPr lang="en-US" sz="1200" kern="1200" dirty="0"/>
        </a:p>
      </dsp:txBody>
      <dsp:txXfrm>
        <a:off x="3269091" y="2189487"/>
        <a:ext cx="1323082" cy="661541"/>
      </dsp:txXfrm>
    </dsp:sp>
    <dsp:sp modelId="{F9B59E42-B984-AF45-8A2D-7EE26ABB4018}">
      <dsp:nvSpPr>
        <dsp:cNvPr id="0" name=""/>
        <dsp:cNvSpPr/>
      </dsp:nvSpPr>
      <dsp:spPr>
        <a:xfrm>
          <a:off x="2005458" y="2919046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Walk file system</a:t>
          </a:r>
          <a:endParaRPr lang="en-US" sz="1200" kern="1200" dirty="0"/>
        </a:p>
      </dsp:txBody>
      <dsp:txXfrm>
        <a:off x="2005458" y="2919046"/>
        <a:ext cx="1323082" cy="661541"/>
      </dsp:txXfrm>
    </dsp:sp>
    <dsp:sp modelId="{4F6FD91A-2276-5040-9CEB-ED702E40C060}">
      <dsp:nvSpPr>
        <dsp:cNvPr id="0" name=""/>
        <dsp:cNvSpPr/>
      </dsp:nvSpPr>
      <dsp:spPr>
        <a:xfrm>
          <a:off x="741826" y="2189487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Identify complex data  (DICOM, zip, etc)</a:t>
          </a:r>
          <a:endParaRPr lang="en-US" sz="1200" kern="1200" dirty="0"/>
        </a:p>
      </dsp:txBody>
      <dsp:txXfrm>
        <a:off x="741826" y="2189487"/>
        <a:ext cx="1323082" cy="661541"/>
      </dsp:txXfrm>
    </dsp:sp>
    <dsp:sp modelId="{94BDDE0D-8522-4C46-A940-0AD8BD045AD0}">
      <dsp:nvSpPr>
        <dsp:cNvPr id="0" name=""/>
        <dsp:cNvSpPr/>
      </dsp:nvSpPr>
      <dsp:spPr>
        <a:xfrm>
          <a:off x="741826" y="730371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Covert to bit stream</a:t>
          </a:r>
          <a:endParaRPr lang="en-US" sz="1200" kern="1200" dirty="0"/>
        </a:p>
      </dsp:txBody>
      <dsp:txXfrm>
        <a:off x="741826" y="730371"/>
        <a:ext cx="1323082" cy="661541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CD7010-6C30-B94A-B231-A966DAA320D8}">
      <dsp:nvSpPr>
        <dsp:cNvPr id="0" name=""/>
        <dsp:cNvSpPr/>
      </dsp:nvSpPr>
      <dsp:spPr>
        <a:xfrm>
          <a:off x="0" y="2748032"/>
          <a:ext cx="4876800" cy="45083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Import into XNAT (REST)</a:t>
          </a:r>
          <a:endParaRPr lang="en-US" sz="1500" kern="1200" dirty="0"/>
        </a:p>
      </dsp:txBody>
      <dsp:txXfrm>
        <a:off x="0" y="2748032"/>
        <a:ext cx="4876800" cy="450837"/>
      </dsp:txXfrm>
    </dsp:sp>
    <dsp:sp modelId="{0976388A-C054-354E-88B6-6BE704957499}">
      <dsp:nvSpPr>
        <dsp:cNvPr id="0" name=""/>
        <dsp:cNvSpPr/>
      </dsp:nvSpPr>
      <dsp:spPr>
        <a:xfrm rot="10800000">
          <a:off x="0" y="2061406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Skull strip slices</a:t>
          </a:r>
          <a:endParaRPr lang="en-US" sz="1500" kern="1200" dirty="0"/>
        </a:p>
      </dsp:txBody>
      <dsp:txXfrm rot="10800000">
        <a:off x="0" y="2061406"/>
        <a:ext cx="4876800" cy="693388"/>
      </dsp:txXfrm>
    </dsp:sp>
    <dsp:sp modelId="{77AC23E5-7B7D-4646-BF3D-98A4AD752AEC}">
      <dsp:nvSpPr>
        <dsp:cNvPr id="0" name=""/>
        <dsp:cNvSpPr/>
      </dsp:nvSpPr>
      <dsp:spPr>
        <a:xfrm rot="10800000">
          <a:off x="0" y="1374781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Remove embedded images</a:t>
          </a:r>
          <a:endParaRPr lang="en-US" sz="1500" kern="1200" dirty="0"/>
        </a:p>
      </dsp:txBody>
      <dsp:txXfrm rot="10800000">
        <a:off x="0" y="1374781"/>
        <a:ext cx="4876800" cy="693388"/>
      </dsp:txXfrm>
    </dsp:sp>
    <dsp:sp modelId="{0406C3E0-84C8-D242-AB69-0A28A04F63EC}">
      <dsp:nvSpPr>
        <dsp:cNvPr id="0" name=""/>
        <dsp:cNvSpPr/>
      </dsp:nvSpPr>
      <dsp:spPr>
        <a:xfrm rot="10800000">
          <a:off x="0" y="688155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Ensure one-way token encoding</a:t>
          </a:r>
          <a:endParaRPr lang="en-US" sz="1500" kern="1200" dirty="0"/>
        </a:p>
      </dsp:txBody>
      <dsp:txXfrm rot="10800000">
        <a:off x="0" y="688155"/>
        <a:ext cx="4876800" cy="693388"/>
      </dsp:txXfrm>
    </dsp:sp>
    <dsp:sp modelId="{8C271668-6F63-7E4D-A129-FE517E34152D}">
      <dsp:nvSpPr>
        <dsp:cNvPr id="0" name=""/>
        <dsp:cNvSpPr/>
      </dsp:nvSpPr>
      <dsp:spPr>
        <a:xfrm rot="10800000">
          <a:off x="0" y="1529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Identify PHI indicators</a:t>
          </a:r>
          <a:endParaRPr lang="en-US" sz="1500" kern="1200" dirty="0"/>
        </a:p>
      </dsp:txBody>
      <dsp:txXfrm rot="10800000">
        <a:off x="0" y="1529"/>
        <a:ext cx="4876800" cy="693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solidFill>
                  <a:schemeClr val="tx1"/>
                </a:solidFill>
              </a:defRPr>
            </a:lvl1pPr>
          </a:lstStyle>
          <a:p>
            <a:fld id="{31C8BB3F-0C73-43E9-B335-6C12861206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9B86-EF04-44C6-B8E3-7104DDDC854E}" type="datetimeFigureOut">
              <a:rPr lang="en-US" smtClean="0"/>
              <a:pPr/>
              <a:t>7/26/10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475038"/>
            <a:ext cx="7680325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AE768-2FC1-4AB5-AEFC-C765A6C90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AE768-2FC1-4AB5-AEFC-C765A6C904E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238" y="5113338"/>
            <a:ext cx="18653125" cy="35274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475" y="9326563"/>
            <a:ext cx="15360650" cy="4206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963" y="3840163"/>
            <a:ext cx="19751675" cy="10863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1513" y="658813"/>
            <a:ext cx="4937125" cy="140446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963" y="658813"/>
            <a:ext cx="14662150" cy="140446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96963" y="658813"/>
            <a:ext cx="19751675" cy="14044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3840163"/>
            <a:ext cx="19751675" cy="10863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10575925"/>
            <a:ext cx="18653125" cy="32702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0" y="6975475"/>
            <a:ext cx="18653125" cy="36004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63" y="3840163"/>
            <a:ext cx="9799637" cy="108632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0" y="3840163"/>
            <a:ext cx="9799638" cy="108632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3684588"/>
            <a:ext cx="9696450" cy="15351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5219700"/>
            <a:ext cx="9696450" cy="94837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5" y="3684588"/>
            <a:ext cx="9701213" cy="15351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5" y="5219700"/>
            <a:ext cx="9701213" cy="94837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5638"/>
            <a:ext cx="7219950" cy="2789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8" y="655638"/>
            <a:ext cx="12268200" cy="140477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3" y="3444875"/>
            <a:ext cx="7219950" cy="11258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5" y="11522075"/>
            <a:ext cx="13166725" cy="13589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5" y="1470025"/>
            <a:ext cx="13166725" cy="9875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5" y="12880975"/>
            <a:ext cx="13166725" cy="1931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+mj-lt"/>
          <a:ea typeface="+mj-ea"/>
          <a:cs typeface="+mj-cs"/>
          <a:sym typeface="Gill Sans" pitchFamily="1" charset="0"/>
        </a:defRPr>
      </a:lvl1pPr>
      <a:lvl2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2pPr>
      <a:lvl3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3pPr>
      <a:lvl4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4pPr>
      <a:lvl5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5pPr>
      <a:lvl6pPr marL="4572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6pPr>
      <a:lvl7pPr marL="9144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7pPr>
      <a:lvl8pPr marL="13716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8pPr>
      <a:lvl9pPr marL="18288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9pPr>
    </p:titleStyle>
    <p:bodyStyle>
      <a:lvl1pPr marL="1508125" indent="-958850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cs typeface="+mn-cs"/>
          <a:sym typeface="Gill Sans" pitchFamily="1" charset="0"/>
        </a:defRPr>
      </a:lvl1pPr>
      <a:lvl2pPr marL="2249488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2pPr>
      <a:lvl3pPr marL="2990850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3pPr>
      <a:lvl4pPr marL="3757613" indent="-958850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4pPr>
      <a:lvl5pPr marL="44989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5pPr>
      <a:lvl6pPr marL="49561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6pPr>
      <a:lvl7pPr marL="54133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7pPr>
      <a:lvl8pPr marL="58705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8pPr>
      <a:lvl9pPr marL="63277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6" Type="http://schemas.openxmlformats.org/officeDocument/2006/relationships/image" Target="../media/image5.pdf"/><Relationship Id="rId35" Type="http://schemas.openxmlformats.org/officeDocument/2006/relationships/diagramColors" Target="../diagrams/colors6.xml"/><Relationship Id="rId31" Type="http://schemas.openxmlformats.org/officeDocument/2006/relationships/image" Target="../media/image4.png"/><Relationship Id="rId34" Type="http://schemas.openxmlformats.org/officeDocument/2006/relationships/diagramQuickStyle" Target="../diagrams/quickStyle6.xml"/><Relationship Id="rId39" Type="http://schemas.openxmlformats.org/officeDocument/2006/relationships/diagramQuickStyle" Target="../diagrams/quickStyle7.xml"/><Relationship Id="rId40" Type="http://schemas.openxmlformats.org/officeDocument/2006/relationships/diagramColors" Target="../diagrams/colors7.xml"/><Relationship Id="rId7" Type="http://schemas.openxmlformats.org/officeDocument/2006/relationships/diagramQuickStyle" Target="../diagrams/quickStyle1.xml"/><Relationship Id="rId36" Type="http://schemas.microsoft.com/office/2007/relationships/diagramDrawing" Target="../diagrams/drawing6.xml"/><Relationship Id="rId43" Type="http://schemas.openxmlformats.org/officeDocument/2006/relationships/image" Target="../media/image4.pdf"/><Relationship Id="rId1" Type="http://schemas.openxmlformats.org/officeDocument/2006/relationships/slideLayout" Target="../slideLayouts/slideLayout12.xml"/><Relationship Id="rId24" Type="http://schemas.microsoft.com/office/2007/relationships/diagramDrawing" Target="../diagrams/drawing4.xml"/><Relationship Id="rId25" Type="http://schemas.openxmlformats.org/officeDocument/2006/relationships/diagramData" Target="../diagrams/data5.xml"/><Relationship Id="rId47" Type="http://schemas.openxmlformats.org/officeDocument/2006/relationships/image" Target="../media/image9.png"/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0" Type="http://schemas.openxmlformats.org/officeDocument/2006/relationships/diagramData" Target="../diagrams/data2.xml"/><Relationship Id="rId32" Type="http://schemas.openxmlformats.org/officeDocument/2006/relationships/diagramData" Target="../diagrams/data6.xml"/><Relationship Id="rId37" Type="http://schemas.openxmlformats.org/officeDocument/2006/relationships/diagramData" Target="../diagrams/data7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9" Type="http://schemas.microsoft.com/office/2007/relationships/diagramDrawing" Target="../diagrams/drawing1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1.pdf"/><Relationship Id="rId27" Type="http://schemas.openxmlformats.org/officeDocument/2006/relationships/diagramQuickStyle" Target="../diagrams/quickStyle5.xml"/><Relationship Id="rId14" Type="http://schemas.microsoft.com/office/2007/relationships/diagramDrawing" Target="../diagrams/drawing2.xml"/><Relationship Id="rId23" Type="http://schemas.openxmlformats.org/officeDocument/2006/relationships/diagramColors" Target="../diagrams/colors4.xml"/><Relationship Id="rId4" Type="http://schemas.openxmlformats.org/officeDocument/2006/relationships/image" Target="../media/image2.png"/><Relationship Id="rId28" Type="http://schemas.openxmlformats.org/officeDocument/2006/relationships/diagramColors" Target="../diagrams/colors5.xml"/><Relationship Id="rId45" Type="http://schemas.openxmlformats.org/officeDocument/2006/relationships/hyperlink" Target="http://www.xnat.org" TargetMode="External"/><Relationship Id="rId26" Type="http://schemas.openxmlformats.org/officeDocument/2006/relationships/diagramLayout" Target="../diagrams/layout5.xml"/><Relationship Id="rId30" Type="http://schemas.openxmlformats.org/officeDocument/2006/relationships/image" Target="../media/image2.pdf"/><Relationship Id="rId11" Type="http://schemas.openxmlformats.org/officeDocument/2006/relationships/diagramLayout" Target="../diagrams/layout2.xml"/><Relationship Id="rId42" Type="http://schemas.openxmlformats.org/officeDocument/2006/relationships/image" Target="../media/image3.jpeg"/><Relationship Id="rId29" Type="http://schemas.microsoft.com/office/2007/relationships/diagramDrawing" Target="../diagrams/drawing5.xml"/><Relationship Id="rId6" Type="http://schemas.openxmlformats.org/officeDocument/2006/relationships/diagramLayout" Target="../diagrams/layout1.xml"/><Relationship Id="rId16" Type="http://schemas.openxmlformats.org/officeDocument/2006/relationships/diagramLayout" Target="../diagrams/layout3.xml"/><Relationship Id="rId33" Type="http://schemas.openxmlformats.org/officeDocument/2006/relationships/diagramLayout" Target="../diagrams/layout6.xml"/><Relationship Id="rId44" Type="http://schemas.openxmlformats.org/officeDocument/2006/relationships/image" Target="../media/image7.png"/><Relationship Id="rId41" Type="http://schemas.microsoft.com/office/2007/relationships/diagramDrawing" Target="../diagrams/drawing7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19" Type="http://schemas.microsoft.com/office/2007/relationships/diagramDrawing" Target="../diagrams/drawing3.xml"/><Relationship Id="rId38" Type="http://schemas.openxmlformats.org/officeDocument/2006/relationships/diagramLayout" Target="../diagrams/layout7.xml"/><Relationship Id="rId20" Type="http://schemas.openxmlformats.org/officeDocument/2006/relationships/diagramData" Target="../diagrams/data4.xml"/><Relationship Id="rId22" Type="http://schemas.openxmlformats.org/officeDocument/2006/relationships/diagramQuickStyle" Target="../diagrams/quickStyle4.xml"/><Relationship Id="rId21" Type="http://schemas.openxmlformats.org/officeDocument/2006/relationships/diagramLayout" Target="../diagrams/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 descr="architecture_pipeline_top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9144000" y="6705600"/>
            <a:ext cx="6553200" cy="4357878"/>
          </a:xfrm>
          <a:prstGeom prst="rect">
            <a:avLst/>
          </a:prstGeom>
        </p:spPr>
      </p:pic>
      <p:cxnSp>
        <p:nvCxnSpPr>
          <p:cNvPr id="176" name="Straight Arrow Connector 175"/>
          <p:cNvCxnSpPr/>
          <p:nvPr/>
        </p:nvCxnSpPr>
        <p:spPr bwMode="auto">
          <a:xfrm rot="5400000">
            <a:off x="9182894" y="11238706"/>
            <a:ext cx="3886200" cy="1588"/>
          </a:xfrm>
          <a:prstGeom prst="straightConnector1">
            <a:avLst/>
          </a:prstGeom>
          <a:solidFill>
            <a:srgbClr val="7F7F7F">
              <a:alpha val="49803"/>
            </a:srgbClr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5" name="Rectangle 3"/>
          <p:cNvSpPr>
            <a:spLocks/>
          </p:cNvSpPr>
          <p:nvPr/>
        </p:nvSpPr>
        <p:spPr bwMode="auto">
          <a:xfrm>
            <a:off x="11201400" y="3276600"/>
            <a:ext cx="10287000" cy="16002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88" name="Diagram 287"/>
          <p:cNvGraphicFramePr/>
          <p:nvPr/>
        </p:nvGraphicFramePr>
        <p:xfrm>
          <a:off x="16687800" y="5943600"/>
          <a:ext cx="4953000" cy="152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3" name="Rectangle 3"/>
          <p:cNvSpPr>
            <a:spLocks/>
          </p:cNvSpPr>
          <p:nvPr/>
        </p:nvSpPr>
        <p:spPr bwMode="auto">
          <a:xfrm>
            <a:off x="533400" y="93726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Rectangle 3"/>
          <p:cNvSpPr>
            <a:spLocks/>
          </p:cNvSpPr>
          <p:nvPr/>
        </p:nvSpPr>
        <p:spPr bwMode="auto">
          <a:xfrm>
            <a:off x="533400" y="102108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" name="Rectangle 1"/>
          <p:cNvSpPr>
            <a:spLocks/>
          </p:cNvSpPr>
          <p:nvPr/>
        </p:nvSpPr>
        <p:spPr bwMode="auto">
          <a:xfrm>
            <a:off x="762000" y="1066800"/>
            <a:ext cx="9220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400" b="1" dirty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Alex Barclay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– Computer Scientist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Ph.D. Candidate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</a:t>
            </a:r>
          </a:p>
          <a:p>
            <a:pPr algn="l" defTabSz="395288"/>
            <a:r>
              <a:rPr lang="en-US" sz="2400" b="1" dirty="0" err="1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Nakeisha</a:t>
            </a:r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Schimke</a:t>
            </a:r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– Ph.D. Candidate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 </a:t>
            </a:r>
          </a:p>
          <a:p>
            <a:pPr algn="l" defTabSz="395288"/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Dr</a:t>
            </a:r>
            <a:r>
              <a:rPr lang="en-US" sz="2400" b="1" dirty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. John </a:t>
            </a:r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Hale,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Ph.D. – Professor of Computer Science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</a:t>
            </a:r>
          </a:p>
          <a:p>
            <a:pPr algn="l" defTabSz="395288"/>
            <a:endParaRPr lang="en-US" sz="2400" baseline="30000" dirty="0" smtClean="0">
              <a:solidFill>
                <a:srgbClr val="7F7F7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8204" name="Rectangle 12"/>
          <p:cNvSpPr>
            <a:spLocks/>
          </p:cNvSpPr>
          <p:nvPr/>
        </p:nvSpPr>
        <p:spPr bwMode="auto">
          <a:xfrm>
            <a:off x="533400" y="304800"/>
            <a:ext cx="169926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4400" dirty="0" smtClean="0">
                <a:solidFill>
                  <a:schemeClr val="accent6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Redacting PHI in Neurological Images using XNAT</a:t>
            </a:r>
            <a:endParaRPr lang="en-US" sz="4400" dirty="0">
              <a:solidFill>
                <a:schemeClr val="accent6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8217" name="Rectangle 25"/>
          <p:cNvSpPr>
            <a:spLocks/>
          </p:cNvSpPr>
          <p:nvPr/>
        </p:nvSpPr>
        <p:spPr bwMode="auto">
          <a:xfrm>
            <a:off x="723900" y="2574925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1. Motivation</a:t>
            </a:r>
          </a:p>
        </p:txBody>
      </p:sp>
      <p:sp>
        <p:nvSpPr>
          <p:cNvPr id="8233" name="Rectangle 41"/>
          <p:cNvSpPr>
            <a:spLocks/>
          </p:cNvSpPr>
          <p:nvPr/>
        </p:nvSpPr>
        <p:spPr bwMode="auto">
          <a:xfrm>
            <a:off x="533400" y="149352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>
            <a:noAutofit/>
          </a:bodyPr>
          <a:lstStyle/>
          <a:p>
            <a:pPr algn="l" defTabSz="395288"/>
            <a:r>
              <a:rPr lang="en-US" sz="1600" dirty="0" smtClean="0">
                <a:solidFill>
                  <a:srgbClr val="333399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References:</a:t>
            </a:r>
            <a:r>
              <a:rPr lang="en-US" sz="2400" dirty="0" smtClean="0">
                <a:solidFill>
                  <a:srgbClr val="333399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/>
            </a:r>
            <a:br>
              <a:rPr lang="en-US" sz="2400" dirty="0" smtClean="0">
                <a:solidFill>
                  <a:srgbClr val="333399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</a:br>
            <a:endParaRPr lang="en-US" sz="2400" dirty="0" smtClean="0">
              <a:solidFill>
                <a:srgbClr val="333399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68" name="Rectangle 1"/>
          <p:cNvSpPr>
            <a:spLocks/>
          </p:cNvSpPr>
          <p:nvPr/>
        </p:nvSpPr>
        <p:spPr bwMode="auto">
          <a:xfrm>
            <a:off x="10210800" y="1066800"/>
            <a:ext cx="876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 – Laureate Institute for Brain Research, Tulsa OK, USA</a:t>
            </a:r>
          </a:p>
          <a:p>
            <a:pPr algn="l" defTabSz="395288"/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 – University of Tulsa, Tulsa OK, USA</a:t>
            </a:r>
          </a:p>
          <a:p>
            <a:pPr algn="l" defTabSz="395288"/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     Institute of Bioinformatics and Computational Biology</a:t>
            </a:r>
            <a:endParaRPr lang="en-US" sz="2400" dirty="0">
              <a:solidFill>
                <a:srgbClr val="7F7F7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pSp>
        <p:nvGrpSpPr>
          <p:cNvPr id="75" name="Group 13"/>
          <p:cNvGrpSpPr>
            <a:grpSpLocks/>
          </p:cNvGrpSpPr>
          <p:nvPr/>
        </p:nvGrpSpPr>
        <p:grpSpPr bwMode="auto">
          <a:xfrm>
            <a:off x="11201400" y="2481262"/>
            <a:ext cx="10287000" cy="795338"/>
            <a:chOff x="0" y="0"/>
            <a:chExt cx="7240" cy="1160"/>
          </a:xfrm>
        </p:grpSpPr>
        <p:sp>
          <p:nvSpPr>
            <p:cNvPr id="76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25"/>
          <p:cNvSpPr>
            <a:spLocks/>
          </p:cNvSpPr>
          <p:nvPr/>
        </p:nvSpPr>
        <p:spPr bwMode="auto">
          <a:xfrm>
            <a:off x="11441112" y="2617787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XNAT Background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pSp>
        <p:nvGrpSpPr>
          <p:cNvPr id="80" name="Group 13"/>
          <p:cNvGrpSpPr>
            <a:grpSpLocks/>
          </p:cNvGrpSpPr>
          <p:nvPr/>
        </p:nvGrpSpPr>
        <p:grpSpPr bwMode="auto">
          <a:xfrm>
            <a:off x="5943600" y="2481262"/>
            <a:ext cx="4964113" cy="795338"/>
            <a:chOff x="0" y="0"/>
            <a:chExt cx="7240" cy="1160"/>
          </a:xfrm>
        </p:grpSpPr>
        <p:sp>
          <p:nvSpPr>
            <p:cNvPr id="81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" name="Rectangle 25"/>
          <p:cNvSpPr>
            <a:spLocks/>
          </p:cNvSpPr>
          <p:nvPr/>
        </p:nvSpPr>
        <p:spPr bwMode="auto">
          <a:xfrm>
            <a:off x="6118225" y="2617787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Why redact?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114" name="Rectangle 3"/>
          <p:cNvSpPr>
            <a:spLocks/>
          </p:cNvSpPr>
          <p:nvPr/>
        </p:nvSpPr>
        <p:spPr bwMode="auto">
          <a:xfrm>
            <a:off x="533400" y="3276600"/>
            <a:ext cx="4964113" cy="1719262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5" name="Group 13"/>
          <p:cNvGrpSpPr>
            <a:grpSpLocks/>
          </p:cNvGrpSpPr>
          <p:nvPr/>
        </p:nvGrpSpPr>
        <p:grpSpPr bwMode="auto">
          <a:xfrm>
            <a:off x="533400" y="2481262"/>
            <a:ext cx="4964113" cy="795338"/>
            <a:chOff x="0" y="0"/>
            <a:chExt cx="7240" cy="1160"/>
          </a:xfrm>
        </p:grpSpPr>
        <p:sp>
          <p:nvSpPr>
            <p:cNvPr id="116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Rectangle 25"/>
          <p:cNvSpPr>
            <a:spLocks/>
          </p:cNvSpPr>
          <p:nvPr/>
        </p:nvSpPr>
        <p:spPr bwMode="auto">
          <a:xfrm>
            <a:off x="708025" y="2617787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The Problem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66" name="Rectangle 6"/>
          <p:cNvSpPr>
            <a:spLocks/>
          </p:cNvSpPr>
          <p:nvPr/>
        </p:nvSpPr>
        <p:spPr bwMode="auto">
          <a:xfrm>
            <a:off x="685800" y="3352801"/>
            <a:ext cx="463708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Large-scale studies have huge amounts of data (1PB/3Yrs)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Data shared must ensure privacy of subject (HIPAA)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Inter-organizational collaboration must be easy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Data exists as multiple abstractions, and simply removing it from a single layer is insufficient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Tool is needed to specifically redact entire data stack of PHI and share data</a:t>
            </a:r>
            <a:endParaRPr lang="en-US" sz="10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aphicFrame>
        <p:nvGraphicFramePr>
          <p:cNvPr id="72" name="Diagram 71"/>
          <p:cNvGraphicFramePr/>
          <p:nvPr/>
        </p:nvGraphicFramePr>
        <p:xfrm>
          <a:off x="5954713" y="3429000"/>
          <a:ext cx="4953000" cy="152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4" name="Rectangle 3"/>
          <p:cNvSpPr>
            <a:spLocks/>
          </p:cNvSpPr>
          <p:nvPr/>
        </p:nvSpPr>
        <p:spPr bwMode="auto">
          <a:xfrm>
            <a:off x="533400" y="118872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" name="Rectangle 3"/>
          <p:cNvSpPr>
            <a:spLocks/>
          </p:cNvSpPr>
          <p:nvPr/>
        </p:nvSpPr>
        <p:spPr bwMode="auto">
          <a:xfrm>
            <a:off x="533400" y="110490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" name="Rectangle 3"/>
          <p:cNvSpPr>
            <a:spLocks/>
          </p:cNvSpPr>
          <p:nvPr/>
        </p:nvSpPr>
        <p:spPr bwMode="auto">
          <a:xfrm>
            <a:off x="533400" y="85344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" name="Rectangle 3"/>
          <p:cNvSpPr>
            <a:spLocks/>
          </p:cNvSpPr>
          <p:nvPr/>
        </p:nvSpPr>
        <p:spPr bwMode="auto">
          <a:xfrm>
            <a:off x="533400" y="76962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1" name="Rectangle 3"/>
          <p:cNvSpPr>
            <a:spLocks/>
          </p:cNvSpPr>
          <p:nvPr/>
        </p:nvSpPr>
        <p:spPr bwMode="auto">
          <a:xfrm>
            <a:off x="533400" y="68580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5" name="Diagram 94"/>
          <p:cNvGraphicFramePr/>
          <p:nvPr/>
        </p:nvGraphicFramePr>
        <p:xfrm>
          <a:off x="457200" y="6858000"/>
          <a:ext cx="1600200" cy="5791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pSp>
        <p:nvGrpSpPr>
          <p:cNvPr id="161" name="Group 160"/>
          <p:cNvGrpSpPr/>
          <p:nvPr/>
        </p:nvGrpSpPr>
        <p:grpSpPr>
          <a:xfrm>
            <a:off x="533400" y="5087937"/>
            <a:ext cx="6553200" cy="1693863"/>
            <a:chOff x="533400" y="5087937"/>
            <a:chExt cx="4964113" cy="1693863"/>
          </a:xfrm>
        </p:grpSpPr>
        <p:sp>
          <p:nvSpPr>
            <p:cNvPr id="111" name="Rectangle 3"/>
            <p:cNvSpPr>
              <a:spLocks/>
            </p:cNvSpPr>
            <p:nvPr/>
          </p:nvSpPr>
          <p:spPr bwMode="auto">
            <a:xfrm>
              <a:off x="533400" y="5867400"/>
              <a:ext cx="4953000" cy="9144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Rectangle 25"/>
            <p:cNvSpPr>
              <a:spLocks/>
            </p:cNvSpPr>
            <p:nvPr/>
          </p:nvSpPr>
          <p:spPr bwMode="auto">
            <a:xfrm>
              <a:off x="762000" y="5181600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113" name="Group 13"/>
            <p:cNvGrpSpPr>
              <a:grpSpLocks/>
            </p:cNvGrpSpPr>
            <p:nvPr/>
          </p:nvGrpSpPr>
          <p:grpSpPr bwMode="auto">
            <a:xfrm>
              <a:off x="533400" y="5087937"/>
              <a:ext cx="4964113" cy="795338"/>
              <a:chOff x="0" y="0"/>
              <a:chExt cx="7240" cy="1160"/>
            </a:xfrm>
          </p:grpSpPr>
          <p:sp>
            <p:nvSpPr>
              <p:cNvPr id="119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1" name="Rectangle 25"/>
            <p:cNvSpPr>
              <a:spLocks/>
            </p:cNvSpPr>
            <p:nvPr/>
          </p:nvSpPr>
          <p:spPr bwMode="auto">
            <a:xfrm>
              <a:off x="746125" y="5224462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Data Stack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  <p:sp>
          <p:nvSpPr>
            <p:cNvPr id="122" name="Rectangle 6"/>
            <p:cNvSpPr>
              <a:spLocks/>
            </p:cNvSpPr>
            <p:nvPr/>
          </p:nvSpPr>
          <p:spPr bwMode="auto">
            <a:xfrm>
              <a:off x="685800" y="5943600"/>
              <a:ext cx="4637087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Logical (not architectural or physical) break down of different storage and display components 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Bottom up approach to understand what contains PHI</a:t>
              </a:r>
              <a:endParaRPr lang="en-US" sz="1400" dirty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endParaRPr>
            </a:p>
          </p:txBody>
        </p:sp>
      </p:grpSp>
      <p:graphicFrame>
        <p:nvGraphicFramePr>
          <p:cNvPr id="137" name="Diagram 136"/>
          <p:cNvGraphicFramePr/>
          <p:nvPr/>
        </p:nvGraphicFramePr>
        <p:xfrm>
          <a:off x="5486400" y="6858000"/>
          <a:ext cx="1600200" cy="5791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sp>
        <p:nvSpPr>
          <p:cNvPr id="228" name="Rectangle 25"/>
          <p:cNvSpPr>
            <a:spLocks/>
          </p:cNvSpPr>
          <p:nvPr/>
        </p:nvSpPr>
        <p:spPr bwMode="auto">
          <a:xfrm>
            <a:off x="7543800" y="5181600"/>
            <a:ext cx="133703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1. Motivation</a:t>
            </a:r>
          </a:p>
        </p:txBody>
      </p:sp>
      <p:sp>
        <p:nvSpPr>
          <p:cNvPr id="229" name="Rectangle 3"/>
          <p:cNvSpPr>
            <a:spLocks/>
          </p:cNvSpPr>
          <p:nvPr/>
        </p:nvSpPr>
        <p:spPr bwMode="auto">
          <a:xfrm>
            <a:off x="7353300" y="5883275"/>
            <a:ext cx="1409700" cy="898525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0" name="Group 13"/>
          <p:cNvGrpSpPr>
            <a:grpSpLocks/>
          </p:cNvGrpSpPr>
          <p:nvPr/>
        </p:nvGrpSpPr>
        <p:grpSpPr bwMode="auto">
          <a:xfrm>
            <a:off x="7353300" y="5087937"/>
            <a:ext cx="1409700" cy="795338"/>
            <a:chOff x="0" y="0"/>
            <a:chExt cx="7240" cy="1160"/>
          </a:xfrm>
        </p:grpSpPr>
        <p:sp>
          <p:nvSpPr>
            <p:cNvPr id="231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" name="Rectangle 25"/>
          <p:cNvSpPr>
            <a:spLocks/>
          </p:cNvSpPr>
          <p:nvPr/>
        </p:nvSpPr>
        <p:spPr bwMode="auto">
          <a:xfrm>
            <a:off x="7527925" y="5224462"/>
            <a:ext cx="1284959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Issues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234" name="Rectangle 6"/>
          <p:cNvSpPr>
            <a:spLocks/>
          </p:cNvSpPr>
          <p:nvPr/>
        </p:nvSpPr>
        <p:spPr bwMode="auto">
          <a:xfrm>
            <a:off x="7505701" y="5959476"/>
            <a:ext cx="1322502" cy="82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>
              <a:lnSpc>
                <a:spcPct val="11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Neuroscience</a:t>
            </a:r>
          </a:p>
          <a:p>
            <a:pPr algn="l" defTabSz="395288">
              <a:lnSpc>
                <a:spcPct val="11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Operating Sys</a:t>
            </a:r>
          </a:p>
          <a:p>
            <a:pPr algn="l" defTabSz="395288">
              <a:lnSpc>
                <a:spcPct val="11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 Forensics</a:t>
            </a:r>
            <a:endParaRPr lang="en-US" sz="1400" dirty="0">
              <a:solidFill>
                <a:schemeClr val="tx1"/>
              </a:solidFill>
              <a:latin typeface="+mn-lt"/>
              <a:cs typeface="Helvetica" pitchFamily="1" charset="0"/>
              <a:sym typeface="Helvetica" pitchFamily="1" charset="0"/>
            </a:endParaRPr>
          </a:p>
        </p:txBody>
      </p:sp>
      <p:graphicFrame>
        <p:nvGraphicFramePr>
          <p:cNvPr id="243" name="Diagram 242"/>
          <p:cNvGraphicFramePr/>
          <p:nvPr/>
        </p:nvGraphicFramePr>
        <p:xfrm>
          <a:off x="5943600" y="6858000"/>
          <a:ext cx="4267200" cy="5791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0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1"/>
              <a:stretch>
                <a:fillRect/>
              </a:stretch>
            </p:blipFill>
          </mc:Fallback>
        </mc:AlternateContent>
        <p:spPr>
          <a:xfrm>
            <a:off x="1828800" y="6858000"/>
            <a:ext cx="3581400" cy="5943600"/>
          </a:xfrm>
          <a:prstGeom prst="rect">
            <a:avLst/>
          </a:prstGeom>
        </p:spPr>
      </p:pic>
      <p:graphicFrame>
        <p:nvGraphicFramePr>
          <p:cNvPr id="260" name="Diagram 259"/>
          <p:cNvGraphicFramePr/>
          <p:nvPr/>
        </p:nvGraphicFramePr>
        <p:xfrm>
          <a:off x="16230600" y="7467600"/>
          <a:ext cx="5334000" cy="3581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261" name="Rectangle 25"/>
          <p:cNvSpPr>
            <a:spLocks/>
          </p:cNvSpPr>
          <p:nvPr/>
        </p:nvSpPr>
        <p:spPr bwMode="auto">
          <a:xfrm>
            <a:off x="16840200" y="5181600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1. Motivation</a:t>
            </a:r>
          </a:p>
        </p:txBody>
      </p:sp>
      <p:grpSp>
        <p:nvGrpSpPr>
          <p:cNvPr id="263" name="Group 13"/>
          <p:cNvGrpSpPr>
            <a:grpSpLocks/>
          </p:cNvGrpSpPr>
          <p:nvPr/>
        </p:nvGrpSpPr>
        <p:grpSpPr bwMode="auto">
          <a:xfrm>
            <a:off x="16649700" y="5087937"/>
            <a:ext cx="4991100" cy="795338"/>
            <a:chOff x="0" y="0"/>
            <a:chExt cx="7240" cy="1160"/>
          </a:xfrm>
        </p:grpSpPr>
        <p:sp>
          <p:nvSpPr>
            <p:cNvPr id="264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" name="Rectangle 25"/>
          <p:cNvSpPr>
            <a:spLocks/>
          </p:cNvSpPr>
          <p:nvPr/>
        </p:nvSpPr>
        <p:spPr bwMode="auto">
          <a:xfrm>
            <a:off x="16824325" y="5224462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PHI Redaction Engine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277" name="Down Arrow 276"/>
          <p:cNvSpPr/>
          <p:nvPr/>
        </p:nvSpPr>
        <p:spPr bwMode="auto">
          <a:xfrm>
            <a:off x="18973800" y="11201400"/>
            <a:ext cx="381000" cy="381000"/>
          </a:xfrm>
          <a:prstGeom prst="downArrow">
            <a:avLst/>
          </a:prstGeom>
          <a:solidFill>
            <a:srgbClr val="7F7F7F">
              <a:alpha val="49803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52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 W3" pitchFamily="1" charset="-128"/>
              <a:sym typeface="Gill Sans" pitchFamily="1" charset="0"/>
            </a:endParaRPr>
          </a:p>
        </p:txBody>
      </p:sp>
      <p:graphicFrame>
        <p:nvGraphicFramePr>
          <p:cNvPr id="286" name="Diagram 285"/>
          <p:cNvGraphicFramePr/>
          <p:nvPr/>
        </p:nvGraphicFramePr>
        <p:xfrm>
          <a:off x="16535400" y="11658600"/>
          <a:ext cx="4876800" cy="3200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sp>
        <p:nvSpPr>
          <p:cNvPr id="289" name="TextBox 288"/>
          <p:cNvSpPr txBox="1"/>
          <p:nvPr/>
        </p:nvSpPr>
        <p:spPr>
          <a:xfrm>
            <a:off x="533400" y="15211961"/>
            <a:ext cx="7162800" cy="1247239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algn="l"/>
            <a:r>
              <a:rPr lang="en-US" sz="1000" dirty="0" err="1" smtClean="0"/>
              <a:t>Arkfeld</a:t>
            </a:r>
            <a:r>
              <a:rPr lang="en-US" sz="1000" dirty="0" smtClean="0"/>
              <a:t>, M. R. (2005), </a:t>
            </a:r>
            <a:r>
              <a:rPr lang="en-US" sz="1000" i="1" dirty="0" smtClean="0"/>
              <a:t>Electronic Discovery and Evidence, Law Partner Publishing, L.L.C.</a:t>
            </a:r>
          </a:p>
          <a:p>
            <a:pPr algn="l"/>
            <a:r>
              <a:rPr lang="en-US" sz="1000" dirty="0" smtClean="0"/>
              <a:t>Bischoff-</a:t>
            </a:r>
            <a:r>
              <a:rPr lang="en-US" sz="1000" dirty="0" err="1" smtClean="0"/>
              <a:t>Grethe</a:t>
            </a:r>
            <a:r>
              <a:rPr lang="en-US" sz="1000" dirty="0" smtClean="0"/>
              <a:t>, A., et al. (2007), </a:t>
            </a:r>
            <a:r>
              <a:rPr lang="en-US" sz="1000" i="1" dirty="0" smtClean="0"/>
              <a:t>A technique for the </a:t>
            </a:r>
            <a:r>
              <a:rPr lang="en-US" sz="1000" i="1" dirty="0" err="1" smtClean="0"/>
              <a:t>Deidentification</a:t>
            </a:r>
            <a:r>
              <a:rPr lang="en-US" sz="1000" i="1" dirty="0" smtClean="0"/>
              <a:t> of Structural Brain MR Images. Human Brain Mapping, 28:892-903.</a:t>
            </a:r>
          </a:p>
          <a:p>
            <a:pPr algn="l"/>
            <a:r>
              <a:rPr lang="en-US" sz="1000" dirty="0" smtClean="0"/>
              <a:t>Carrier, B. (2005), </a:t>
            </a:r>
            <a:r>
              <a:rPr lang="en-US" sz="1000" i="1" dirty="0" smtClean="0"/>
              <a:t>File System Forensic Analysis, Addison-Wesley Professional. </a:t>
            </a:r>
          </a:p>
          <a:p>
            <a:pPr algn="l"/>
            <a:r>
              <a:rPr lang="en-US" sz="1000" dirty="0" smtClean="0"/>
              <a:t>G. Manes, L. Watson, E. Downing, A. Barclay, D. Greer, J. Hale, </a:t>
            </a:r>
            <a:r>
              <a:rPr lang="en-US" sz="1000" i="1" dirty="0" smtClean="0"/>
              <a:t>A Framework for Redacting Digital Information from Electronic Devices</a:t>
            </a:r>
            <a:r>
              <a:rPr lang="en-US" sz="1000" dirty="0" smtClean="0"/>
              <a:t>, Proceedings of the 8th Annual IEEE SMC Information Assurance Workshop, West Point, New York, June 20-22, 2007.</a:t>
            </a:r>
          </a:p>
          <a:p>
            <a:pPr algn="l"/>
            <a:r>
              <a:rPr lang="en-US" sz="1000" dirty="0" smtClean="0"/>
              <a:t>Marcus, D. S, </a:t>
            </a:r>
            <a:r>
              <a:rPr lang="en-US" sz="1000" dirty="0" err="1" smtClean="0"/>
              <a:t>Oslen</a:t>
            </a:r>
            <a:r>
              <a:rPr lang="en-US" sz="1000" dirty="0" smtClean="0"/>
              <a:t>, T. R., </a:t>
            </a:r>
            <a:r>
              <a:rPr lang="en-US" sz="1000" dirty="0" err="1" smtClean="0"/>
              <a:t>Ramaratnam</a:t>
            </a:r>
            <a:r>
              <a:rPr lang="en-US" sz="1000" dirty="0" smtClean="0"/>
              <a:t>, M. and Buckner, R. L. (2007),  The Extensible </a:t>
            </a:r>
            <a:r>
              <a:rPr lang="en-US" sz="1000" dirty="0" err="1" smtClean="0"/>
              <a:t>Neuroimaging</a:t>
            </a:r>
            <a:r>
              <a:rPr lang="en-US" sz="1000" dirty="0" smtClean="0"/>
              <a:t> Archive Toolkit: an informatics platform for managing, exploring, and sharing </a:t>
            </a:r>
            <a:r>
              <a:rPr lang="en-US" sz="1000" dirty="0" err="1" smtClean="0"/>
              <a:t>neuroimaging</a:t>
            </a:r>
            <a:r>
              <a:rPr lang="en-US" sz="1000" dirty="0" smtClean="0"/>
              <a:t> data, </a:t>
            </a:r>
            <a:r>
              <a:rPr lang="en-US" sz="1000" i="1" dirty="0" err="1" smtClean="0"/>
              <a:t>Neuroinformatics</a:t>
            </a:r>
            <a:r>
              <a:rPr lang="en-US" sz="1000" dirty="0" smtClean="0"/>
              <a:t> </a:t>
            </a:r>
            <a:r>
              <a:rPr lang="en-US" sz="1000" b="1" dirty="0" smtClean="0"/>
              <a:t>5</a:t>
            </a:r>
            <a:r>
              <a:rPr lang="en-US" sz="1000" dirty="0" smtClean="0"/>
              <a:t>(1), 11-34. </a:t>
            </a:r>
          </a:p>
          <a:p>
            <a:pPr algn="l"/>
            <a:endParaRPr lang="en-US" sz="1000" dirty="0" smtClean="0"/>
          </a:p>
          <a:p>
            <a:pPr algn="l"/>
            <a:endParaRPr lang="en-US" sz="1000" i="1" dirty="0" smtClean="0"/>
          </a:p>
          <a:p>
            <a:pPr algn="l"/>
            <a:endParaRPr lang="en-US" sz="1000" dirty="0"/>
          </a:p>
        </p:txBody>
      </p:sp>
      <p:sp>
        <p:nvSpPr>
          <p:cNvPr id="290" name="Rectangle 41"/>
          <p:cNvSpPr>
            <a:spLocks/>
          </p:cNvSpPr>
          <p:nvPr/>
        </p:nvSpPr>
        <p:spPr bwMode="auto">
          <a:xfrm>
            <a:off x="16459200" y="15087600"/>
            <a:ext cx="495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1600" dirty="0" smtClean="0">
                <a:solidFill>
                  <a:schemeClr val="accent2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Acknowledgments:</a:t>
            </a:r>
          </a:p>
          <a:p>
            <a:pPr algn="l" defTabSz="395288"/>
            <a:r>
              <a:rPr lang="ru-RU" sz="1600" dirty="0" smtClean="0"/>
              <a:t>We gratefully acknowledge support from the William K. Warren Foundatio</a:t>
            </a:r>
            <a:r>
              <a:rPr lang="en-US" sz="1600" dirty="0" err="1" smtClean="0"/>
              <a:t>n</a:t>
            </a:r>
            <a:r>
              <a:rPr lang="en-US" sz="1600" dirty="0" smtClean="0"/>
              <a:t>, T</a:t>
            </a:r>
            <a:r>
              <a:rPr lang="ru-RU" sz="1600" dirty="0" smtClean="0"/>
              <a:t>he National Institute of Health (</a:t>
            </a:r>
            <a:r>
              <a:rPr lang="en-US" sz="1600" dirty="0" smtClean="0"/>
              <a:t>1R03EB011961-01). </a:t>
            </a:r>
            <a:endParaRPr lang="en-US" sz="1600" dirty="0" smtClean="0">
              <a:solidFill>
                <a:schemeClr val="accent2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algn="l" defTabSz="395288"/>
            <a:endParaRPr lang="en-US" sz="16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pic>
        <p:nvPicPr>
          <p:cNvPr id="291" name="Picture 290" descr="mri_brain.jpg"/>
          <p:cNvPicPr>
            <a:picLocks noChangeAspect="1"/>
          </p:cNvPicPr>
          <p:nvPr/>
        </p:nvPicPr>
        <p:blipFill>
          <a:blip r:embed="rId4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583400" y="304800"/>
            <a:ext cx="1905000" cy="1943101"/>
          </a:xfrm>
          <a:prstGeom prst="rect">
            <a:avLst/>
          </a:prstGeom>
        </p:spPr>
      </p:pic>
      <p:pic>
        <p:nvPicPr>
          <p:cNvPr id="106" name="Picture 105" descr="xnat_workflow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3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4"/>
              <a:stretch>
                <a:fillRect/>
              </a:stretch>
            </p:blipFill>
          </mc:Fallback>
        </mc:AlternateContent>
        <p:spPr>
          <a:xfrm>
            <a:off x="12801600" y="4038600"/>
            <a:ext cx="7782340" cy="736600"/>
          </a:xfrm>
          <a:prstGeom prst="rect">
            <a:avLst/>
          </a:prstGeom>
        </p:spPr>
      </p:pic>
      <p:sp>
        <p:nvSpPr>
          <p:cNvPr id="108" name="Rectangle 6"/>
          <p:cNvSpPr>
            <a:spLocks/>
          </p:cNvSpPr>
          <p:nvPr/>
        </p:nvSpPr>
        <p:spPr bwMode="auto">
          <a:xfrm>
            <a:off x="11353800" y="3276600"/>
            <a:ext cx="472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err="1" smtClean="0"/>
              <a:t>Neuroimaging</a:t>
            </a:r>
            <a:r>
              <a:rPr lang="en-US" sz="1400" dirty="0" smtClean="0"/>
              <a:t> data management platform </a:t>
            </a:r>
            <a:r>
              <a:rPr lang="en-US" sz="1400" dirty="0" smtClean="0">
                <a:hlinkClick r:id="rId45"/>
              </a:rPr>
              <a:t>www.xnat.org</a:t>
            </a:r>
            <a:endParaRPr lang="en-US" sz="1400" dirty="0" smtClean="0"/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Combination relational database and file data store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Remote data processing/execution </a:t>
            </a:r>
            <a:r>
              <a:rPr lang="en-US" sz="1400" dirty="0" err="1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pipepine</a:t>
            </a:r>
            <a:endParaRPr lang="en-US" sz="1400" dirty="0" smtClean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endParaRPr lang="en-US" sz="1400" dirty="0" smtClean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endParaRPr lang="en-US" sz="1400" dirty="0" smtClean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marL="342900" indent="-342900" algn="l" defTabSz="395288">
              <a:lnSpc>
                <a:spcPct val="110000"/>
              </a:lnSpc>
            </a:pPr>
            <a:endParaRPr lang="en-US" sz="10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110" name="Rectangle 6"/>
          <p:cNvSpPr>
            <a:spLocks/>
          </p:cNvSpPr>
          <p:nvPr/>
        </p:nvSpPr>
        <p:spPr bwMode="auto">
          <a:xfrm>
            <a:off x="16611600" y="3276600"/>
            <a:ext cx="472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Jakarta Turbine Web Application Framework / REST Interface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Java with XML configuration files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err="1" smtClean="0"/>
              <a:t>PostgreSQL</a:t>
            </a:r>
            <a:r>
              <a:rPr lang="en-US" sz="1400" dirty="0" smtClean="0"/>
              <a:t> database and Unix </a:t>
            </a:r>
            <a:r>
              <a:rPr lang="en-US" sz="1400" dirty="0" err="1" smtClean="0"/>
              <a:t>filesystem</a:t>
            </a:r>
            <a:r>
              <a:rPr lang="en-US" sz="1400" dirty="0" smtClean="0"/>
              <a:t> file store </a:t>
            </a:r>
            <a:endParaRPr lang="en-US" sz="1400" dirty="0" smtClean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marL="342900" indent="-342900" algn="l" defTabSz="395288">
              <a:lnSpc>
                <a:spcPct val="110000"/>
              </a:lnSpc>
            </a:pPr>
            <a:endParaRPr lang="en-US" sz="10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9144000" y="5105400"/>
            <a:ext cx="6553200" cy="1693863"/>
            <a:chOff x="533400" y="5087937"/>
            <a:chExt cx="4964113" cy="1693863"/>
          </a:xfrm>
        </p:grpSpPr>
        <p:sp>
          <p:nvSpPr>
            <p:cNvPr id="148" name="Rectangle 3"/>
            <p:cNvSpPr>
              <a:spLocks/>
            </p:cNvSpPr>
            <p:nvPr/>
          </p:nvSpPr>
          <p:spPr bwMode="auto">
            <a:xfrm>
              <a:off x="533400" y="5867400"/>
              <a:ext cx="4953000" cy="9144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Rectangle 25"/>
            <p:cNvSpPr>
              <a:spLocks/>
            </p:cNvSpPr>
            <p:nvPr/>
          </p:nvSpPr>
          <p:spPr bwMode="auto">
            <a:xfrm>
              <a:off x="762000" y="5181600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150" name="Group 13"/>
            <p:cNvGrpSpPr>
              <a:grpSpLocks/>
            </p:cNvGrpSpPr>
            <p:nvPr/>
          </p:nvGrpSpPr>
          <p:grpSpPr bwMode="auto">
            <a:xfrm>
              <a:off x="533400" y="5087937"/>
              <a:ext cx="4964113" cy="795338"/>
              <a:chOff x="0" y="0"/>
              <a:chExt cx="7240" cy="1160"/>
            </a:xfrm>
          </p:grpSpPr>
          <p:sp>
            <p:nvSpPr>
              <p:cNvPr id="153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1" name="Rectangle 25"/>
            <p:cNvSpPr>
              <a:spLocks/>
            </p:cNvSpPr>
            <p:nvPr/>
          </p:nvSpPr>
          <p:spPr bwMode="auto">
            <a:xfrm>
              <a:off x="746125" y="5224462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XNAT Architecture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  <p:sp>
          <p:nvSpPr>
            <p:cNvPr id="152" name="Rectangle 6"/>
            <p:cNvSpPr>
              <a:spLocks/>
            </p:cNvSpPr>
            <p:nvPr/>
          </p:nvSpPr>
          <p:spPr bwMode="auto">
            <a:xfrm>
              <a:off x="685800" y="5849937"/>
              <a:ext cx="4637087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Developed as separate </a:t>
              </a: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units:</a:t>
              </a:r>
            </a:p>
            <a:p>
              <a:pPr marL="685800" lvl="1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Clients (Turbine/REST/E-mail)</a:t>
              </a:r>
            </a:p>
            <a:p>
              <a:pPr marL="685800" lvl="1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Core (XML configured/Java middleware)</a:t>
              </a:r>
            </a:p>
            <a:p>
              <a:pPr marL="685800" lvl="1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Pipeline (XML configured/implementation independent)</a:t>
              </a:r>
              <a:endParaRPr lang="en-US" sz="1400" dirty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144000" y="11125200"/>
            <a:ext cx="6553200" cy="1693863"/>
            <a:chOff x="533400" y="5087937"/>
            <a:chExt cx="4964113" cy="1693863"/>
          </a:xfrm>
        </p:grpSpPr>
        <p:sp>
          <p:nvSpPr>
            <p:cNvPr id="156" name="Rectangle 3"/>
            <p:cNvSpPr>
              <a:spLocks/>
            </p:cNvSpPr>
            <p:nvPr/>
          </p:nvSpPr>
          <p:spPr bwMode="auto">
            <a:xfrm>
              <a:off x="533400" y="5867400"/>
              <a:ext cx="4953000" cy="9144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"/>
            <p:cNvSpPr>
              <a:spLocks/>
            </p:cNvSpPr>
            <p:nvPr/>
          </p:nvSpPr>
          <p:spPr bwMode="auto">
            <a:xfrm>
              <a:off x="762000" y="5181600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163" name="Group 13"/>
            <p:cNvGrpSpPr>
              <a:grpSpLocks/>
            </p:cNvGrpSpPr>
            <p:nvPr/>
          </p:nvGrpSpPr>
          <p:grpSpPr bwMode="auto">
            <a:xfrm>
              <a:off x="533400" y="5087937"/>
              <a:ext cx="4964113" cy="795338"/>
              <a:chOff x="0" y="0"/>
              <a:chExt cx="7240" cy="1160"/>
            </a:xfrm>
          </p:grpSpPr>
          <p:sp>
            <p:nvSpPr>
              <p:cNvPr id="166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" name="Rectangle 25"/>
            <p:cNvSpPr>
              <a:spLocks/>
            </p:cNvSpPr>
            <p:nvPr/>
          </p:nvSpPr>
          <p:spPr bwMode="auto">
            <a:xfrm>
              <a:off x="746125" y="5224462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Modified/Added Architecture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  <p:sp>
          <p:nvSpPr>
            <p:cNvPr id="165" name="Rectangle 6"/>
            <p:cNvSpPr>
              <a:spLocks/>
            </p:cNvSpPr>
            <p:nvPr/>
          </p:nvSpPr>
          <p:spPr bwMode="auto">
            <a:xfrm>
              <a:off x="685800" y="5943600"/>
              <a:ext cx="4637087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Builds upon XNAT pipeline interface (XML/Java/Python)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Input: subjects with full scan data (DICOM)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Output:  mapped subject identifiers coupled to redacted images</a:t>
              </a:r>
            </a:p>
          </p:txBody>
        </p:sp>
      </p:grpSp>
      <p:pic>
        <p:nvPicPr>
          <p:cNvPr id="168" name="Picture 167" descr="architecture_pipeline_bottom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6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7"/>
              <a:stretch>
                <a:fillRect/>
              </a:stretch>
            </p:blipFill>
          </mc:Fallback>
        </mc:AlternateContent>
        <p:spPr>
          <a:xfrm>
            <a:off x="9144000" y="12649200"/>
            <a:ext cx="6400800" cy="3581400"/>
          </a:xfrm>
          <a:prstGeom prst="rect">
            <a:avLst/>
          </a:prstGeom>
        </p:spPr>
      </p:pic>
      <p:cxnSp>
        <p:nvCxnSpPr>
          <p:cNvPr id="178" name="Straight Arrow Connector 177"/>
          <p:cNvCxnSpPr/>
          <p:nvPr/>
        </p:nvCxnSpPr>
        <p:spPr bwMode="auto">
          <a:xfrm rot="5400000" flipH="1" flipV="1">
            <a:off x="5638403" y="10743009"/>
            <a:ext cx="6858794" cy="1588"/>
          </a:xfrm>
          <a:prstGeom prst="straightConnector1">
            <a:avLst/>
          </a:prstGeom>
          <a:solidFill>
            <a:srgbClr val="7F7F7F">
              <a:alpha val="49803"/>
            </a:srgbClr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3" name="Straight Arrow Connector 182"/>
          <p:cNvCxnSpPr/>
          <p:nvPr/>
        </p:nvCxnSpPr>
        <p:spPr bwMode="auto">
          <a:xfrm flipV="1">
            <a:off x="9067800" y="7315200"/>
            <a:ext cx="457994" cy="1588"/>
          </a:xfrm>
          <a:prstGeom prst="straightConnector1">
            <a:avLst/>
          </a:prstGeom>
          <a:solidFill>
            <a:srgbClr val="7F7F7F">
              <a:alpha val="49803"/>
            </a:srgbClr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6" name="Straight Arrow Connector 195"/>
          <p:cNvCxnSpPr/>
          <p:nvPr/>
        </p:nvCxnSpPr>
        <p:spPr bwMode="auto">
          <a:xfrm flipV="1">
            <a:off x="9067800" y="14173200"/>
            <a:ext cx="457994" cy="1588"/>
          </a:xfrm>
          <a:prstGeom prst="straightConnector1">
            <a:avLst/>
          </a:prstGeom>
          <a:solidFill>
            <a:srgbClr val="7F7F7F">
              <a:alpha val="49803"/>
            </a:srgbClr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8" name="Group 197"/>
          <p:cNvGrpSpPr/>
          <p:nvPr/>
        </p:nvGrpSpPr>
        <p:grpSpPr>
          <a:xfrm>
            <a:off x="533400" y="12877800"/>
            <a:ext cx="8229600" cy="2133599"/>
            <a:chOff x="533400" y="5087937"/>
            <a:chExt cx="4964113" cy="2133599"/>
          </a:xfrm>
        </p:grpSpPr>
        <p:sp>
          <p:nvSpPr>
            <p:cNvPr id="199" name="Rectangle 3"/>
            <p:cNvSpPr>
              <a:spLocks/>
            </p:cNvSpPr>
            <p:nvPr/>
          </p:nvSpPr>
          <p:spPr bwMode="auto">
            <a:xfrm>
              <a:off x="533400" y="5867399"/>
              <a:ext cx="4953000" cy="1354137"/>
            </a:xfrm>
            <a:prstGeom prst="rect">
              <a:avLst/>
            </a:prstGeom>
            <a:solidFill>
              <a:srgbClr val="E6E6E6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Rectangle 25"/>
            <p:cNvSpPr>
              <a:spLocks/>
            </p:cNvSpPr>
            <p:nvPr/>
          </p:nvSpPr>
          <p:spPr bwMode="auto">
            <a:xfrm>
              <a:off x="762000" y="5181600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202" name="Group 13"/>
            <p:cNvGrpSpPr>
              <a:grpSpLocks/>
            </p:cNvGrpSpPr>
            <p:nvPr/>
          </p:nvGrpSpPr>
          <p:grpSpPr bwMode="auto">
            <a:xfrm>
              <a:off x="533400" y="5087937"/>
              <a:ext cx="4964113" cy="795338"/>
              <a:chOff x="0" y="0"/>
              <a:chExt cx="7240" cy="1160"/>
            </a:xfrm>
          </p:grpSpPr>
          <p:sp>
            <p:nvSpPr>
              <p:cNvPr id="205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" name="Rectangle 25"/>
            <p:cNvSpPr>
              <a:spLocks/>
            </p:cNvSpPr>
            <p:nvPr/>
          </p:nvSpPr>
          <p:spPr bwMode="auto">
            <a:xfrm>
              <a:off x="746125" y="5224462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Discussion + Future Work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  <p:sp>
          <p:nvSpPr>
            <p:cNvPr id="204" name="Rectangle 6"/>
            <p:cNvSpPr>
              <a:spLocks/>
            </p:cNvSpPr>
            <p:nvPr/>
          </p:nvSpPr>
          <p:spPr bwMode="auto">
            <a:xfrm>
              <a:off x="685800" y="5943599"/>
              <a:ext cx="4637087" cy="1201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 Architecture and implementation of issues presented in poster at USENIX Security 09</a:t>
              </a:r>
            </a:p>
            <a:p>
              <a:pPr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 Comprehensive redaction is combination of recursive redaction at the block and file layer, with additional techniques to find and reduce inferred data such as DICOM</a:t>
              </a:r>
            </a:p>
            <a:p>
              <a:pPr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 Based upon body of work and code for legal production</a:t>
              </a:r>
            </a:p>
            <a:p>
              <a:pPr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 Project is started with goal to finish by August 2011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endPara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endParaRPr>
            </a:p>
          </p:txBody>
        </p:sp>
      </p:grpSp>
    </p:spTree>
  </p:cSld>
  <p:clrMapOvr>
    <a:masterClrMapping/>
  </p:clrMapOvr>
  <p:transition spd="med">
    <p:dissolve/>
  </p:transition>
</p:sld>
</file>

<file path=ppt/theme/theme1.xml><?xml version="1.0" encoding="utf-8"?>
<a:theme xmlns:a="http://schemas.openxmlformats.org/drawingml/2006/main" name="Blank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65659B"/>
      </a:accent1>
      <a:accent2>
        <a:srgbClr val="333399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 W3"/>
        <a:cs typeface=""/>
      </a:majorFont>
      <a:minorFont>
        <a:latin typeface="Gill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F7F7F">
            <a:alpha val="4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395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9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F7F7F">
            <a:alpha val="4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395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9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 W3" pitchFamily="1" charset="-128"/>
            <a:sym typeface="Gill Sans" pitchFamily="1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7513</TotalTime>
  <Pages>0</Pages>
  <Words>737</Words>
  <Characters>0</Characters>
  <Application>Microsoft Macintosh PowerPoint</Application>
  <PresentationFormat>Custom</PresentationFormat>
  <Lines>0</Lines>
  <Paragraphs>108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Alexander Barclay</cp:lastModifiedBy>
  <cp:revision>194</cp:revision>
  <cp:lastPrinted>2009-08-12T01:26:36Z</cp:lastPrinted>
  <dcterms:created xsi:type="dcterms:W3CDTF">2010-07-26T22:11:42Z</dcterms:created>
  <dcterms:modified xsi:type="dcterms:W3CDTF">2010-07-26T22:14:13Z</dcterms:modified>
</cp:coreProperties>
</file>