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data7.xml" ContentType="application/vnd.openxmlformats-officedocument.drawingml.diagramData+xml"/>
  <Override PartName="/ppt/diagrams/quickStyle7.xml" ContentType="application/vnd.openxmlformats-officedocument.drawingml.diagramStyle+xml"/>
  <Override PartName="/ppt/diagrams/colors8.xml" ContentType="application/vnd.openxmlformats-officedocument.drawingml.diagramColors+xml"/>
  <Override PartName="/ppt/theme/theme2.xml" ContentType="application/vnd.openxmlformats-officedocument.theme+xml"/>
  <Override PartName="/ppt/diagrams/drawing2.xml" ContentType="application/vnd.ms-office.drawingml.diagramDrawing+xml"/>
  <Override PartName="/ppt/diagrams/drawing4.xml" ContentType="application/vnd.ms-office.drawingml.diagramDrawing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diagrams/quickStyle10.xml" ContentType="application/vnd.openxmlformats-officedocument.drawingml.diagramStyle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diagrams/layout8.xml" ContentType="application/vnd.openxmlformats-officedocument.drawingml.diagramLayout+xml"/>
  <Override PartName="/ppt/diagrams/colors4.xml" ContentType="application/vnd.openxmlformats-officedocument.drawingml.diagramColors+xml"/>
  <Override PartName="/ppt/diagrams/layout10.xml" ContentType="application/vnd.openxmlformats-officedocument.drawingml.diagramLayout+xml"/>
  <Override PartName="/ppt/diagrams/drawing9.xml" ContentType="application/vnd.ms-office.drawingml.diagramDrawing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layout2.xml" ContentType="application/vnd.openxmlformats-officedocument.drawingml.diagramLayout+xml"/>
  <Override PartName="/ppt/diagrams/colors7.xml" ContentType="application/vnd.openxmlformats-officedocument.drawingml.diagramColors+xml"/>
  <Override PartName="/ppt/diagrams/drawing5.xml" ContentType="application/vnd.ms-office.drawingml.diagramDrawing+xml"/>
  <Override PartName="/ppt/diagrams/drawing7.xml" ContentType="application/vnd.ms-office.drawingml.diagramDrawing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diagrams/quickStyle3.xml" ContentType="application/vnd.openxmlformats-officedocument.drawingml.diagramStyle+xml"/>
  <Override PartName="/ppt/diagrams/layout4.xml" ContentType="application/vnd.openxmlformats-officedocument.drawingml.diagramLayout+xml"/>
  <Override PartName="/ppt/diagrams/quickStyle8.xml" ContentType="application/vnd.openxmlformats-officedocument.drawingml.diagramStyle+xml"/>
  <Override PartName="/ppt/handoutMasters/handoutMaster1.xml" ContentType="application/vnd.openxmlformats-officedocument.presentationml.handoutMaster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data5.xml" ContentType="application/vnd.openxmlformats-officedocument.drawingml.diagramData+xml"/>
  <Override PartName="/ppt/diagrams/data10.xml" ContentType="application/vnd.openxmlformats-officedocument.drawingml.diagramData+xml"/>
  <Override PartName="/ppt/diagrams/colors10.xml" ContentType="application/vnd.openxmlformats-officedocument.drawingml.diagramColors+xml"/>
  <Override PartName="/ppt/diagrams/data8.xml" ContentType="application/vnd.openxmlformats-officedocument.drawingml.diagramData+xml"/>
  <Override PartName="/ppt/diagrams/quickStyle9.xml" ContentType="application/vnd.openxmlformats-officedocument.drawingml.diagramStyle+xml"/>
  <Override PartName="/ppt/diagrams/colors3.xml" ContentType="application/vnd.openxmlformats-officedocument.drawingml.diagramColors+xml"/>
  <Override PartName="/ppt/diagrams/data6.xml" ContentType="application/vnd.openxmlformats-officedocument.drawingml.diagramData+xml"/>
  <Override PartName="/ppt/diagrams/data9.xml" ContentType="application/vnd.openxmlformats-officedocument.drawingml.diagramData+xml"/>
  <Override PartName="/ppt/slideLayouts/slideLayout4.xml" ContentType="application/vnd.openxmlformats-officedocument.presentationml.slideLayout+xml"/>
  <Override PartName="/ppt/diagrams/data4.xml" ContentType="application/vnd.openxmlformats-officedocument.drawingml.diagramData+xml"/>
  <Override PartName="/ppt/slideLayouts/slideLayout2.xml" ContentType="application/vnd.openxmlformats-officedocument.presentationml.slideLayout+xml"/>
  <Override PartName="/ppt/diagrams/data3.xml" ContentType="application/vnd.openxmlformats-officedocument.drawingml.diagramData+xml"/>
  <Override PartName="/ppt/diagrams/drawing6.xml" ContentType="application/vnd.ms-office.drawingml.diagramDrawing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presentation.xml" ContentType="application/vnd.openxmlformats-officedocument.presentationml.presentation.main+xml"/>
  <Override PartName="/ppt/diagrams/layout5.xml" ContentType="application/vnd.openxmlformats-officedocument.drawingml.diagramLayout+xml"/>
  <Override PartName="/ppt/diagrams/quickStyle6.xml" ContentType="application/vnd.openxmlformats-officedocument.drawingml.diagramStyle+xml"/>
  <Override PartName="/ppt/diagrams/layout7.xml" ContentType="application/vnd.openxmlformats-officedocument.drawingml.diagramLayout+xml"/>
  <Override PartName="/ppt/diagrams/colors9.xml" ContentType="application/vnd.openxmlformats-officedocument.drawingml.diagramColors+xml"/>
  <Override PartName="/ppt/diagrams/layout6.xml" ContentType="application/vnd.openxmlformats-officedocument.drawingml.diagram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diagrams/quickStyle5.xml" ContentType="application/vnd.openxmlformats-officedocument.drawingml.diagramStyle+xml"/>
  <Default Extension="jpeg" ContentType="image/jpeg"/>
  <Default Extension="png" ContentType="image/png"/>
  <Override PartName="/ppt/diagrams/drawing8.xml" ContentType="application/vnd.ms-office.drawingml.diagramDrawing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Default Extension="bin" ContentType="application/vnd.openxmlformats-officedocument.presentationml.printerSettings"/>
  <Override PartName="/ppt/diagrams/layout9.xml" ContentType="application/vnd.openxmlformats-officedocument.drawingml.diagramLayout+xml"/>
  <Default Extension="rels" ContentType="application/vnd.openxmlformats-package.relationships+xml"/>
  <Override PartName="/ppt/diagrams/colors5.xml" ContentType="application/vnd.openxmlformats-officedocument.drawingml.diagramColors+xml"/>
  <Override PartName="/ppt/diagrams/drawing1.xml" ContentType="application/vnd.ms-office.drawingml.diagramDrawing+xml"/>
  <Override PartName="/ppt/diagrams/layout3.xml" ContentType="application/vnd.openxmlformats-officedocument.drawingml.diagramLayout+xml"/>
  <Override PartName="/ppt/diagrams/colors2.xml" ContentType="application/vnd.openxmlformats-officedocument.drawingml.diagramColors+xml"/>
  <Override PartName="/ppt/diagrams/colors6.xml" ContentType="application/vnd.openxmlformats-officedocument.drawingml.diagramColors+xml"/>
  <Default Extension="pdf" ContentType="application/pdf"/>
  <Override PartName="/ppt/diagrams/drawing10.xml" ContentType="application/vnd.ms-office.drawingml.diagramDrawing+xml"/>
  <Override PartName="/ppt/slideLayouts/slideLayout12.xml" ContentType="application/vnd.openxmlformats-officedocument.presentationml.slideLayout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21945600" cy="16459200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1pPr>
    <a:lvl2pPr marL="4572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2pPr>
    <a:lvl3pPr marL="9144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3pPr>
    <a:lvl4pPr marL="13716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4pPr>
    <a:lvl5pPr marL="1828800" algn="ctr" rtl="0" fontAlgn="base">
      <a:spcBef>
        <a:spcPct val="0"/>
      </a:spcBef>
      <a:spcAft>
        <a:spcPct val="0"/>
      </a:spcAft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5pPr>
    <a:lvl6pPr marL="22860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6pPr>
    <a:lvl7pPr marL="27432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7pPr>
    <a:lvl8pPr marL="32004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8pPr>
    <a:lvl9pPr marL="3657600" algn="l" defTabSz="914400" rtl="0" eaLnBrk="1" latinLnBrk="0" hangingPunct="1">
      <a:defRPr sz="6900" kern="1200">
        <a:solidFill>
          <a:srgbClr val="000000"/>
        </a:solidFill>
        <a:latin typeface="Gill Sans" pitchFamily="1" charset="0"/>
        <a:ea typeface="ヒラギノ角ゴ Pro W3" pitchFamily="1" charset="-128"/>
        <a:cs typeface="+mn-cs"/>
        <a:sym typeface="Gill Sans" pitchFamily="1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7120" autoAdjust="0"/>
    <p:restoredTop sz="97529" autoAdjust="0"/>
  </p:normalViewPr>
  <p:slideViewPr>
    <p:cSldViewPr>
      <p:cViewPr>
        <p:scale>
          <a:sx n="66" d="100"/>
          <a:sy n="66" d="100"/>
        </p:scale>
        <p:origin x="-88" y="56"/>
      </p:cViewPr>
      <p:guideLst>
        <p:guide orient="horz" pos="5184"/>
        <p:guide pos="691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9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70132-6D12-534D-8725-A137D0248FB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9BE117-0CC9-034B-8F1E-0E1C4ECFA1CB}">
      <dgm:prSet phldrT="[Text]"/>
      <dgm:spPr/>
      <dgm:t>
        <a:bodyPr/>
        <a:lstStyle/>
        <a:p>
          <a:r>
            <a:rPr lang="en-US" dirty="0" smtClean="0"/>
            <a:t>Recursive text redaction</a:t>
          </a:r>
          <a:endParaRPr lang="en-US" dirty="0"/>
        </a:p>
      </dgm:t>
    </dgm:pt>
    <dgm:pt modelId="{8E748485-CD54-5746-AA7E-A8FCBE59807B}" type="parTrans" cxnId="{22B88616-03B7-3248-B36A-51AB420A8A2E}">
      <dgm:prSet/>
      <dgm:spPr/>
      <dgm:t>
        <a:bodyPr/>
        <a:lstStyle/>
        <a:p>
          <a:endParaRPr lang="en-US"/>
        </a:p>
      </dgm:t>
    </dgm:pt>
    <dgm:pt modelId="{870FE307-5DAC-5F45-9E5B-B83C12A9DEC2}" type="sibTrans" cxnId="{22B88616-03B7-3248-B36A-51AB420A8A2E}">
      <dgm:prSet/>
      <dgm:spPr/>
      <dgm:t>
        <a:bodyPr/>
        <a:lstStyle/>
        <a:p>
          <a:endParaRPr lang="en-US"/>
        </a:p>
      </dgm:t>
    </dgm:pt>
    <dgm:pt modelId="{D29C8B3E-5A05-3E40-9F31-D48F7D764090}">
      <dgm:prSet phldrT="[Text]"/>
      <dgm:spPr/>
      <dgm:t>
        <a:bodyPr/>
        <a:lstStyle/>
        <a:p>
          <a:r>
            <a:rPr lang="en-US" dirty="0" smtClean="0"/>
            <a:t>Inference redaction</a:t>
          </a:r>
          <a:endParaRPr lang="en-US" dirty="0"/>
        </a:p>
      </dgm:t>
    </dgm:pt>
    <dgm:pt modelId="{CEACB662-F981-4644-AA76-2EFA6876E042}" type="parTrans" cxnId="{5246606B-1A0A-DF4B-815C-5F49AF4A7416}">
      <dgm:prSet/>
      <dgm:spPr/>
      <dgm:t>
        <a:bodyPr/>
        <a:lstStyle/>
        <a:p>
          <a:endParaRPr lang="en-US"/>
        </a:p>
      </dgm:t>
    </dgm:pt>
    <dgm:pt modelId="{D418167B-1207-D448-A6C9-0F1B012FF9E8}" type="sibTrans" cxnId="{5246606B-1A0A-DF4B-815C-5F49AF4A7416}">
      <dgm:prSet/>
      <dgm:spPr/>
      <dgm:t>
        <a:bodyPr/>
        <a:lstStyle/>
        <a:p>
          <a:endParaRPr lang="en-US"/>
        </a:p>
      </dgm:t>
    </dgm:pt>
    <dgm:pt modelId="{560EA4AE-84B3-344E-95C6-42D7F136163D}">
      <dgm:prSet phldrT="[Text]"/>
      <dgm:spPr/>
      <dgm:t>
        <a:bodyPr/>
        <a:lstStyle/>
        <a:p>
          <a:r>
            <a:rPr lang="en-US" dirty="0" smtClean="0"/>
            <a:t>File system + metadata </a:t>
          </a:r>
          <a:endParaRPr lang="en-US" dirty="0"/>
        </a:p>
      </dgm:t>
    </dgm:pt>
    <dgm:pt modelId="{4963E0FE-4C39-FD4C-9DE2-458A58B12882}" type="parTrans" cxnId="{5EF77E12-D9EF-774D-AAA8-BBF470E6E198}">
      <dgm:prSet/>
      <dgm:spPr/>
      <dgm:t>
        <a:bodyPr/>
        <a:lstStyle/>
        <a:p>
          <a:endParaRPr lang="en-US"/>
        </a:p>
      </dgm:t>
    </dgm:pt>
    <dgm:pt modelId="{F2831E12-15D8-E941-BB0D-15A714BFCCCA}" type="sibTrans" cxnId="{5EF77E12-D9EF-774D-AAA8-BBF470E6E198}">
      <dgm:prSet/>
      <dgm:spPr/>
      <dgm:t>
        <a:bodyPr/>
        <a:lstStyle/>
        <a:p>
          <a:endParaRPr lang="en-US"/>
        </a:p>
      </dgm:t>
    </dgm:pt>
    <dgm:pt modelId="{86853A98-1CA2-4F4F-890D-6F8F49DC2DCE}">
      <dgm:prSet phldrT="[Text]"/>
      <dgm:spPr/>
      <dgm:t>
        <a:bodyPr/>
        <a:lstStyle/>
        <a:p>
          <a:r>
            <a:rPr lang="en-US" dirty="0" smtClean="0"/>
            <a:t>Image Byte stream</a:t>
          </a:r>
          <a:endParaRPr lang="en-US" dirty="0"/>
        </a:p>
      </dgm:t>
    </dgm:pt>
    <dgm:pt modelId="{C2ACB915-9C2A-2D4D-961C-4DE42B2D76A0}" type="parTrans" cxnId="{77A0B6EE-F707-9347-B43D-DADF195C7E14}">
      <dgm:prSet/>
      <dgm:spPr/>
      <dgm:t>
        <a:bodyPr/>
        <a:lstStyle/>
        <a:p>
          <a:endParaRPr lang="en-US"/>
        </a:p>
      </dgm:t>
    </dgm:pt>
    <dgm:pt modelId="{4C2DC2BB-BB33-CF40-8F84-22D719851411}" type="sibTrans" cxnId="{77A0B6EE-F707-9347-B43D-DADF195C7E14}">
      <dgm:prSet/>
      <dgm:spPr/>
      <dgm:t>
        <a:bodyPr/>
        <a:lstStyle/>
        <a:p>
          <a:endParaRPr lang="en-US"/>
        </a:p>
      </dgm:t>
    </dgm:pt>
    <dgm:pt modelId="{46BB3763-04DB-3A4D-8DBB-E65DDF28D55D}">
      <dgm:prSet phldrT="[Text]"/>
      <dgm:spPr/>
      <dgm:t>
        <a:bodyPr/>
        <a:lstStyle/>
        <a:p>
          <a:r>
            <a:rPr lang="en-US" dirty="0" smtClean="0"/>
            <a:t> logical image</a:t>
          </a:r>
          <a:endParaRPr lang="en-US" dirty="0"/>
        </a:p>
      </dgm:t>
    </dgm:pt>
    <dgm:pt modelId="{09223B91-E436-A240-83B1-27CFDCF7FBCF}" type="parTrans" cxnId="{0AE5EFB1-4890-EF48-8E2E-FC62BEBE2634}">
      <dgm:prSet/>
      <dgm:spPr/>
      <dgm:t>
        <a:bodyPr/>
        <a:lstStyle/>
        <a:p>
          <a:endParaRPr lang="en-US"/>
        </a:p>
      </dgm:t>
    </dgm:pt>
    <dgm:pt modelId="{7F8E09AF-D4B4-6B4D-84B3-53CF692B2764}" type="sibTrans" cxnId="{0AE5EFB1-4890-EF48-8E2E-FC62BEBE2634}">
      <dgm:prSet/>
      <dgm:spPr/>
      <dgm:t>
        <a:bodyPr/>
        <a:lstStyle/>
        <a:p>
          <a:endParaRPr lang="en-US"/>
        </a:p>
      </dgm:t>
    </dgm:pt>
    <dgm:pt modelId="{1333B558-2A80-2B47-8C56-EEE368F6F976}">
      <dgm:prSet phldrT="[Text]"/>
      <dgm:spPr/>
      <dgm:t>
        <a:bodyPr/>
        <a:lstStyle/>
        <a:p>
          <a:r>
            <a:rPr lang="en-US" dirty="0" smtClean="0"/>
            <a:t>File + metadata</a:t>
          </a:r>
          <a:endParaRPr lang="en-US" dirty="0"/>
        </a:p>
      </dgm:t>
    </dgm:pt>
    <dgm:pt modelId="{3E895C9F-AF05-224E-AFA7-0E686A69C5BA}" type="parTrans" cxnId="{8245AA9F-A13A-9849-8911-3D22592C3EA5}">
      <dgm:prSet/>
      <dgm:spPr/>
      <dgm:t>
        <a:bodyPr/>
        <a:lstStyle/>
        <a:p>
          <a:endParaRPr lang="en-US"/>
        </a:p>
      </dgm:t>
    </dgm:pt>
    <dgm:pt modelId="{9BFE562D-DADC-1D4D-9BA9-AC32C672CA77}" type="sibTrans" cxnId="{8245AA9F-A13A-9849-8911-3D22592C3EA5}">
      <dgm:prSet/>
      <dgm:spPr/>
      <dgm:t>
        <a:bodyPr/>
        <a:lstStyle/>
        <a:p>
          <a:endParaRPr lang="en-US"/>
        </a:p>
      </dgm:t>
    </dgm:pt>
    <dgm:pt modelId="{21AE8C12-74A0-D24C-BD74-B619D5440628}" type="pres">
      <dgm:prSet presAssocID="{08370132-6D12-534D-8725-A137D0248FBA}" presName="linearFlow" presStyleCnt="0">
        <dgm:presLayoutVars>
          <dgm:dir/>
          <dgm:animLvl val="lvl"/>
          <dgm:resizeHandles val="exact"/>
        </dgm:presLayoutVars>
      </dgm:prSet>
      <dgm:spPr/>
    </dgm:pt>
    <dgm:pt modelId="{2650D35C-7E93-A949-BD91-356B08AF89EC}" type="pres">
      <dgm:prSet presAssocID="{B29BE117-0CC9-034B-8F1E-0E1C4ECFA1CB}" presName="composite" presStyleCnt="0"/>
      <dgm:spPr/>
    </dgm:pt>
    <dgm:pt modelId="{9319FFC4-882B-3749-88D9-A87C85AF42F1}" type="pres">
      <dgm:prSet presAssocID="{B29BE117-0CC9-034B-8F1E-0E1C4ECFA1CB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C24E9A9-AAA9-314C-9DD8-337A1173F821}" type="pres">
      <dgm:prSet presAssocID="{B29BE117-0CC9-034B-8F1E-0E1C4ECFA1CB}" presName="parSh" presStyleLbl="node1" presStyleIdx="0" presStyleCnt="2"/>
      <dgm:spPr/>
    </dgm:pt>
    <dgm:pt modelId="{935BF702-BBEB-114D-A79C-AF7CCE50DEE2}" type="pres">
      <dgm:prSet presAssocID="{B29BE117-0CC9-034B-8F1E-0E1C4ECFA1CB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A4910-F366-4C4A-9546-8D9B5F1E8E08}" type="pres">
      <dgm:prSet presAssocID="{870FE307-5DAC-5F45-9E5B-B83C12A9DEC2}" presName="sibTrans" presStyleLbl="sibTrans2D1" presStyleIdx="0" presStyleCnt="1"/>
      <dgm:spPr/>
    </dgm:pt>
    <dgm:pt modelId="{CF03150B-C0B6-524E-9FBB-F4ABF9BA56FA}" type="pres">
      <dgm:prSet presAssocID="{870FE307-5DAC-5F45-9E5B-B83C12A9DEC2}" presName="connTx" presStyleLbl="sibTrans2D1" presStyleIdx="0" presStyleCnt="1"/>
      <dgm:spPr/>
    </dgm:pt>
    <dgm:pt modelId="{3164073F-2EBD-D14B-86A1-841A9F69336D}" type="pres">
      <dgm:prSet presAssocID="{D29C8B3E-5A05-3E40-9F31-D48F7D764090}" presName="composite" presStyleCnt="0"/>
      <dgm:spPr/>
    </dgm:pt>
    <dgm:pt modelId="{39944B44-8BB3-784A-A888-3A4BAFEBE1A9}" type="pres">
      <dgm:prSet presAssocID="{D29C8B3E-5A05-3E40-9F31-D48F7D76409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4FA2F0AE-7622-9C4C-8DAE-9227BAF35588}" type="pres">
      <dgm:prSet presAssocID="{D29C8B3E-5A05-3E40-9F31-D48F7D764090}" presName="parSh" presStyleLbl="node1" presStyleIdx="1" presStyleCnt="2"/>
      <dgm:spPr/>
    </dgm:pt>
    <dgm:pt modelId="{A3E567FF-3547-5546-80E0-BFA498A9F9FD}" type="pres">
      <dgm:prSet presAssocID="{D29C8B3E-5A05-3E40-9F31-D48F7D764090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60DB97-684D-384A-80E3-D4BB1218074D}" type="presOf" srcId="{B29BE117-0CC9-034B-8F1E-0E1C4ECFA1CB}" destId="{8C24E9A9-AAA9-314C-9DD8-337A1173F821}" srcOrd="1" destOrd="0" presId="urn:microsoft.com/office/officeart/2005/8/layout/process3"/>
    <dgm:cxn modelId="{FD4358AC-6D94-B84A-9A07-780459DED5D9}" type="presOf" srcId="{86853A98-1CA2-4F4F-890D-6F8F49DC2DCE}" destId="{A3E567FF-3547-5546-80E0-BFA498A9F9FD}" srcOrd="0" destOrd="0" presId="urn:microsoft.com/office/officeart/2005/8/layout/process3"/>
    <dgm:cxn modelId="{5246606B-1A0A-DF4B-815C-5F49AF4A7416}" srcId="{08370132-6D12-534D-8725-A137D0248FBA}" destId="{D29C8B3E-5A05-3E40-9F31-D48F7D764090}" srcOrd="1" destOrd="0" parTransId="{CEACB662-F981-4644-AA76-2EFA6876E042}" sibTransId="{D418167B-1207-D448-A6C9-0F1B012FF9E8}"/>
    <dgm:cxn modelId="{0E55199D-21E8-324D-B4C4-E4E32EB39B68}" type="presOf" srcId="{870FE307-5DAC-5F45-9E5B-B83C12A9DEC2}" destId="{CF03150B-C0B6-524E-9FBB-F4ABF9BA56FA}" srcOrd="1" destOrd="0" presId="urn:microsoft.com/office/officeart/2005/8/layout/process3"/>
    <dgm:cxn modelId="{74A4947E-2318-694E-9992-8288C699A4DB}" type="presOf" srcId="{D29C8B3E-5A05-3E40-9F31-D48F7D764090}" destId="{4FA2F0AE-7622-9C4C-8DAE-9227BAF35588}" srcOrd="1" destOrd="0" presId="urn:microsoft.com/office/officeart/2005/8/layout/process3"/>
    <dgm:cxn modelId="{9DDAC46E-E77C-1D45-9E91-61F8C1A91647}" type="presOf" srcId="{46BB3763-04DB-3A4D-8DBB-E65DDF28D55D}" destId="{A3E567FF-3547-5546-80E0-BFA498A9F9FD}" srcOrd="0" destOrd="1" presId="urn:microsoft.com/office/officeart/2005/8/layout/process3"/>
    <dgm:cxn modelId="{0AE5EFB1-4890-EF48-8E2E-FC62BEBE2634}" srcId="{D29C8B3E-5A05-3E40-9F31-D48F7D764090}" destId="{46BB3763-04DB-3A4D-8DBB-E65DDF28D55D}" srcOrd="1" destOrd="0" parTransId="{09223B91-E436-A240-83B1-27CFDCF7FBCF}" sibTransId="{7F8E09AF-D4B4-6B4D-84B3-53CF692B2764}"/>
    <dgm:cxn modelId="{8245AA9F-A13A-9849-8911-3D22592C3EA5}" srcId="{B29BE117-0CC9-034B-8F1E-0E1C4ECFA1CB}" destId="{1333B558-2A80-2B47-8C56-EEE368F6F976}" srcOrd="1" destOrd="0" parTransId="{3E895C9F-AF05-224E-AFA7-0E686A69C5BA}" sibTransId="{9BFE562D-DADC-1D4D-9BA9-AC32C672CA77}"/>
    <dgm:cxn modelId="{2FB91AAC-3A0F-3645-855F-4249D7CD6D2D}" type="presOf" srcId="{560EA4AE-84B3-344E-95C6-42D7F136163D}" destId="{935BF702-BBEB-114D-A79C-AF7CCE50DEE2}" srcOrd="0" destOrd="0" presId="urn:microsoft.com/office/officeart/2005/8/layout/process3"/>
    <dgm:cxn modelId="{26823F72-F73B-D448-BC1E-2DAE9CE32A17}" type="presOf" srcId="{08370132-6D12-534D-8725-A137D0248FBA}" destId="{21AE8C12-74A0-D24C-BD74-B619D5440628}" srcOrd="0" destOrd="0" presId="urn:microsoft.com/office/officeart/2005/8/layout/process3"/>
    <dgm:cxn modelId="{A3DDE3A5-C1E3-E646-B5CC-96B3A1168026}" type="presOf" srcId="{D29C8B3E-5A05-3E40-9F31-D48F7D764090}" destId="{39944B44-8BB3-784A-A888-3A4BAFEBE1A9}" srcOrd="0" destOrd="0" presId="urn:microsoft.com/office/officeart/2005/8/layout/process3"/>
    <dgm:cxn modelId="{FBF65E4D-A647-DC46-BBDF-061AFDE32FC6}" type="presOf" srcId="{B29BE117-0CC9-034B-8F1E-0E1C4ECFA1CB}" destId="{9319FFC4-882B-3749-88D9-A87C85AF42F1}" srcOrd="0" destOrd="0" presId="urn:microsoft.com/office/officeart/2005/8/layout/process3"/>
    <dgm:cxn modelId="{5EF77E12-D9EF-774D-AAA8-BBF470E6E198}" srcId="{B29BE117-0CC9-034B-8F1E-0E1C4ECFA1CB}" destId="{560EA4AE-84B3-344E-95C6-42D7F136163D}" srcOrd="0" destOrd="0" parTransId="{4963E0FE-4C39-FD4C-9DE2-458A58B12882}" sibTransId="{F2831E12-15D8-E941-BB0D-15A714BFCCCA}"/>
    <dgm:cxn modelId="{AFD6B68D-9112-1F4E-BA8E-92AE5FF686C6}" type="presOf" srcId="{870FE307-5DAC-5F45-9E5B-B83C12A9DEC2}" destId="{FDBA4910-F366-4C4A-9546-8D9B5F1E8E08}" srcOrd="0" destOrd="0" presId="urn:microsoft.com/office/officeart/2005/8/layout/process3"/>
    <dgm:cxn modelId="{22B88616-03B7-3248-B36A-51AB420A8A2E}" srcId="{08370132-6D12-534D-8725-A137D0248FBA}" destId="{B29BE117-0CC9-034B-8F1E-0E1C4ECFA1CB}" srcOrd="0" destOrd="0" parTransId="{8E748485-CD54-5746-AA7E-A8FCBE59807B}" sibTransId="{870FE307-5DAC-5F45-9E5B-B83C12A9DEC2}"/>
    <dgm:cxn modelId="{77A0B6EE-F707-9347-B43D-DADF195C7E14}" srcId="{D29C8B3E-5A05-3E40-9F31-D48F7D764090}" destId="{86853A98-1CA2-4F4F-890D-6F8F49DC2DCE}" srcOrd="0" destOrd="0" parTransId="{C2ACB915-9C2A-2D4D-961C-4DE42B2D76A0}" sibTransId="{4C2DC2BB-BB33-CF40-8F84-22D719851411}"/>
    <dgm:cxn modelId="{4C4779CF-CFDE-D142-9875-2E6E8D93AF55}" type="presOf" srcId="{1333B558-2A80-2B47-8C56-EEE368F6F976}" destId="{935BF702-BBEB-114D-A79C-AF7CCE50DEE2}" srcOrd="0" destOrd="1" presId="urn:microsoft.com/office/officeart/2005/8/layout/process3"/>
    <dgm:cxn modelId="{828B4881-C1AA-DA44-B0FD-864215956C8B}" type="presParOf" srcId="{21AE8C12-74A0-D24C-BD74-B619D5440628}" destId="{2650D35C-7E93-A949-BD91-356B08AF89EC}" srcOrd="0" destOrd="0" presId="urn:microsoft.com/office/officeart/2005/8/layout/process3"/>
    <dgm:cxn modelId="{2026A4B7-0983-2A4B-AFD5-06BAF721B5F6}" type="presParOf" srcId="{2650D35C-7E93-A949-BD91-356B08AF89EC}" destId="{9319FFC4-882B-3749-88D9-A87C85AF42F1}" srcOrd="0" destOrd="0" presId="urn:microsoft.com/office/officeart/2005/8/layout/process3"/>
    <dgm:cxn modelId="{5B136CF4-C3CA-294E-9584-24D374B55025}" type="presParOf" srcId="{2650D35C-7E93-A949-BD91-356B08AF89EC}" destId="{8C24E9A9-AAA9-314C-9DD8-337A1173F821}" srcOrd="1" destOrd="0" presId="urn:microsoft.com/office/officeart/2005/8/layout/process3"/>
    <dgm:cxn modelId="{C6691A48-301E-2948-8132-FFDECA8842F5}" type="presParOf" srcId="{2650D35C-7E93-A949-BD91-356B08AF89EC}" destId="{935BF702-BBEB-114D-A79C-AF7CCE50DEE2}" srcOrd="2" destOrd="0" presId="urn:microsoft.com/office/officeart/2005/8/layout/process3"/>
    <dgm:cxn modelId="{60E35CD8-A927-C64F-88D3-24C7E3A4510E}" type="presParOf" srcId="{21AE8C12-74A0-D24C-BD74-B619D5440628}" destId="{FDBA4910-F366-4C4A-9546-8D9B5F1E8E08}" srcOrd="1" destOrd="0" presId="urn:microsoft.com/office/officeart/2005/8/layout/process3"/>
    <dgm:cxn modelId="{11E59D9E-C033-D446-A6F9-3E4A17B34902}" type="presParOf" srcId="{FDBA4910-F366-4C4A-9546-8D9B5F1E8E08}" destId="{CF03150B-C0B6-524E-9FBB-F4ABF9BA56FA}" srcOrd="0" destOrd="0" presId="urn:microsoft.com/office/officeart/2005/8/layout/process3"/>
    <dgm:cxn modelId="{C35D9A89-0579-F84A-8CA1-27FADCC2DEED}" type="presParOf" srcId="{21AE8C12-74A0-D24C-BD74-B619D5440628}" destId="{3164073F-2EBD-D14B-86A1-841A9F69336D}" srcOrd="2" destOrd="0" presId="urn:microsoft.com/office/officeart/2005/8/layout/process3"/>
    <dgm:cxn modelId="{2F87E98B-EDA4-054C-8287-A71895206C31}" type="presParOf" srcId="{3164073F-2EBD-D14B-86A1-841A9F69336D}" destId="{39944B44-8BB3-784A-A888-3A4BAFEBE1A9}" srcOrd="0" destOrd="0" presId="urn:microsoft.com/office/officeart/2005/8/layout/process3"/>
    <dgm:cxn modelId="{9111A937-28A6-3148-9FA0-5FD8CA8EA626}" type="presParOf" srcId="{3164073F-2EBD-D14B-86A1-841A9F69336D}" destId="{4FA2F0AE-7622-9C4C-8DAE-9227BAF35588}" srcOrd="1" destOrd="0" presId="urn:microsoft.com/office/officeart/2005/8/layout/process3"/>
    <dgm:cxn modelId="{19267A9E-1A51-9B42-A2A7-C57F65B055CA}" type="presParOf" srcId="{3164073F-2EBD-D14B-86A1-841A9F69336D}" destId="{A3E567FF-3547-5546-80E0-BFA498A9F9F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process4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8A75E6C-C684-6F40-9499-F69E3AEA390C}">
      <dgm:prSet/>
      <dgm:spPr/>
      <dgm:t>
        <a:bodyPr/>
        <a:lstStyle/>
        <a:p>
          <a:r>
            <a:rPr lang="en-US" dirty="0" smtClean="0"/>
            <a:t>Ensure one-way token encoding</a:t>
          </a:r>
          <a:endParaRPr lang="en-US" dirty="0"/>
        </a:p>
      </dgm:t>
    </dgm:pt>
    <dgm:pt modelId="{AE82C37D-7AE9-6B4A-BAD0-9FEB2D273CD7}" type="parTrans" cxnId="{7EE1C3C5-4621-A84A-BEDE-F65E7DBBC9E1}">
      <dgm:prSet/>
      <dgm:spPr/>
      <dgm:t>
        <a:bodyPr/>
        <a:lstStyle/>
        <a:p>
          <a:endParaRPr lang="en-US"/>
        </a:p>
      </dgm:t>
    </dgm:pt>
    <dgm:pt modelId="{372CBFCD-920F-924A-A161-943A83570560}" type="sibTrans" cxnId="{7EE1C3C5-4621-A84A-BEDE-F65E7DBBC9E1}">
      <dgm:prSet/>
      <dgm:spPr/>
      <dgm:t>
        <a:bodyPr/>
        <a:lstStyle/>
        <a:p>
          <a:endParaRPr lang="en-US"/>
        </a:p>
      </dgm:t>
    </dgm:pt>
    <dgm:pt modelId="{1342B944-6722-9A46-9EA9-13CBD2645CBB}">
      <dgm:prSet/>
      <dgm:spPr/>
      <dgm:t>
        <a:bodyPr/>
        <a:lstStyle/>
        <a:p>
          <a:r>
            <a:rPr lang="en-US" dirty="0" smtClean="0"/>
            <a:t>Remove embedded images</a:t>
          </a:r>
          <a:endParaRPr lang="en-US" dirty="0"/>
        </a:p>
      </dgm:t>
    </dgm:pt>
    <dgm:pt modelId="{6E3E5C11-9EB9-204B-A636-143975DF339A}" type="parTrans" cxnId="{DC15F46C-FE64-BF44-93B8-632FC7260858}">
      <dgm:prSet/>
      <dgm:spPr/>
      <dgm:t>
        <a:bodyPr/>
        <a:lstStyle/>
        <a:p>
          <a:endParaRPr lang="en-US"/>
        </a:p>
      </dgm:t>
    </dgm:pt>
    <dgm:pt modelId="{3C7339D6-34C8-C74C-A874-6373C23BC8A4}" type="sibTrans" cxnId="{DC15F46C-FE64-BF44-93B8-632FC7260858}">
      <dgm:prSet/>
      <dgm:spPr/>
      <dgm:t>
        <a:bodyPr/>
        <a:lstStyle/>
        <a:p>
          <a:endParaRPr lang="en-US"/>
        </a:p>
      </dgm:t>
    </dgm:pt>
    <dgm:pt modelId="{5E58FA93-9CCE-CF49-AF80-CB7EBCA3D260}">
      <dgm:prSet/>
      <dgm:spPr/>
      <dgm:t>
        <a:bodyPr/>
        <a:lstStyle/>
        <a:p>
          <a:r>
            <a:rPr lang="en-US" dirty="0" smtClean="0"/>
            <a:t>Skull strip slices</a:t>
          </a:r>
          <a:endParaRPr lang="en-US" dirty="0"/>
        </a:p>
      </dgm:t>
    </dgm:pt>
    <dgm:pt modelId="{D800F27E-B92E-9143-94C6-0D32F83B9847}" type="parTrans" cxnId="{DD0E2CC5-BE9F-F945-989C-38F11BC57854}">
      <dgm:prSet/>
      <dgm:spPr/>
      <dgm:t>
        <a:bodyPr/>
        <a:lstStyle/>
        <a:p>
          <a:endParaRPr lang="en-US"/>
        </a:p>
      </dgm:t>
    </dgm:pt>
    <dgm:pt modelId="{08ABDEFA-9143-EC42-88B9-149A1B67019A}" type="sibTrans" cxnId="{DD0E2CC5-BE9F-F945-989C-38F11BC57854}">
      <dgm:prSet/>
      <dgm:spPr/>
      <dgm:t>
        <a:bodyPr/>
        <a:lstStyle/>
        <a:p>
          <a:endParaRPr lang="en-US"/>
        </a:p>
      </dgm:t>
    </dgm:pt>
    <dgm:pt modelId="{83EBC9B2-503D-0144-B271-20EA625C42B0}">
      <dgm:prSet/>
      <dgm:spPr/>
      <dgm:t>
        <a:bodyPr/>
        <a:lstStyle/>
        <a:p>
          <a:r>
            <a:rPr lang="en-US" dirty="0" smtClean="0"/>
            <a:t>Identify PHI indicators</a:t>
          </a:r>
          <a:endParaRPr lang="en-US" dirty="0"/>
        </a:p>
      </dgm:t>
    </dgm:pt>
    <dgm:pt modelId="{BF82CCBF-FE2D-A343-AC0F-914C1D84DF33}" type="parTrans" cxnId="{6F1FFF66-E7B8-0648-817D-B5C37E266907}">
      <dgm:prSet/>
      <dgm:spPr/>
      <dgm:t>
        <a:bodyPr/>
        <a:lstStyle/>
        <a:p>
          <a:endParaRPr lang="en-US"/>
        </a:p>
      </dgm:t>
    </dgm:pt>
    <dgm:pt modelId="{A4592ABE-BC24-8248-805A-F25381BDC137}" type="sibTrans" cxnId="{6F1FFF66-E7B8-0648-817D-B5C37E266907}">
      <dgm:prSet/>
      <dgm:spPr/>
      <dgm:t>
        <a:bodyPr/>
        <a:lstStyle/>
        <a:p>
          <a:endParaRPr lang="en-US"/>
        </a:p>
      </dgm:t>
    </dgm:pt>
    <dgm:pt modelId="{BBD502F6-BC79-4B4E-AB11-D44315AB8AD9}">
      <dgm:prSet/>
      <dgm:spPr/>
      <dgm:t>
        <a:bodyPr/>
        <a:lstStyle/>
        <a:p>
          <a:r>
            <a:rPr lang="en-US" dirty="0" smtClean="0"/>
            <a:t>Package for distribution</a:t>
          </a:r>
          <a:endParaRPr lang="en-US" dirty="0"/>
        </a:p>
      </dgm:t>
    </dgm:pt>
    <dgm:pt modelId="{3641C9DA-DC54-5647-871E-001F0678233A}" type="parTrans" cxnId="{64790135-3786-0B44-853A-45E102AABA46}">
      <dgm:prSet/>
      <dgm:spPr/>
      <dgm:t>
        <a:bodyPr/>
        <a:lstStyle/>
        <a:p>
          <a:endParaRPr lang="en-US"/>
        </a:p>
      </dgm:t>
    </dgm:pt>
    <dgm:pt modelId="{C06860B2-623A-2049-8331-F98789D45D3E}" type="sibTrans" cxnId="{64790135-3786-0B44-853A-45E102AABA46}">
      <dgm:prSet/>
      <dgm:spPr/>
      <dgm:t>
        <a:bodyPr/>
        <a:lstStyle/>
        <a:p>
          <a:endParaRPr lang="en-US"/>
        </a:p>
      </dgm:t>
    </dgm:pt>
    <dgm:pt modelId="{BA30E526-F656-034E-8A10-E8695D7476AF}" type="pres">
      <dgm:prSet presAssocID="{570875CF-80D1-8C4F-8546-E34D520CD080}" presName="Name0" presStyleCnt="0">
        <dgm:presLayoutVars>
          <dgm:dir/>
          <dgm:animLvl val="lvl"/>
          <dgm:resizeHandles val="exact"/>
        </dgm:presLayoutVars>
      </dgm:prSet>
      <dgm:spPr/>
    </dgm:pt>
    <dgm:pt modelId="{5E869922-21DF-FB45-9515-4C1FA84A61E9}" type="pres">
      <dgm:prSet presAssocID="{BBD502F6-BC79-4B4E-AB11-D44315AB8AD9}" presName="boxAndChildren" presStyleCnt="0"/>
      <dgm:spPr/>
    </dgm:pt>
    <dgm:pt modelId="{E5CD7010-6C30-B94A-B231-A966DAA320D8}" type="pres">
      <dgm:prSet presAssocID="{BBD502F6-BC79-4B4E-AB11-D44315AB8AD9}" presName="parentTextBox" presStyleLbl="node1" presStyleIdx="0" presStyleCnt="5"/>
      <dgm:spPr/>
    </dgm:pt>
    <dgm:pt modelId="{800084B7-DB3D-5B48-AF36-A01869DDFC56}" type="pres">
      <dgm:prSet presAssocID="{08ABDEFA-9143-EC42-88B9-149A1B67019A}" presName="sp" presStyleCnt="0"/>
      <dgm:spPr/>
    </dgm:pt>
    <dgm:pt modelId="{9F62F3E0-2828-674C-8FD8-25A9F18475B0}" type="pres">
      <dgm:prSet presAssocID="{5E58FA93-9CCE-CF49-AF80-CB7EBCA3D260}" presName="arrowAndChildren" presStyleCnt="0"/>
      <dgm:spPr/>
    </dgm:pt>
    <dgm:pt modelId="{0976388A-C054-354E-88B6-6BE704957499}" type="pres">
      <dgm:prSet presAssocID="{5E58FA93-9CCE-CF49-AF80-CB7EBCA3D260}" presName="parentTextArrow" presStyleLbl="node1" presStyleIdx="1" presStyleCnt="5"/>
      <dgm:spPr/>
    </dgm:pt>
    <dgm:pt modelId="{461DFB7F-C397-0F46-8410-BE31E4A23FCA}" type="pres">
      <dgm:prSet presAssocID="{3C7339D6-34C8-C74C-A874-6373C23BC8A4}" presName="sp" presStyleCnt="0"/>
      <dgm:spPr/>
    </dgm:pt>
    <dgm:pt modelId="{E572E132-08D5-9D40-A417-FA7F45966FB1}" type="pres">
      <dgm:prSet presAssocID="{1342B944-6722-9A46-9EA9-13CBD2645CBB}" presName="arrowAndChildren" presStyleCnt="0"/>
      <dgm:spPr/>
    </dgm:pt>
    <dgm:pt modelId="{77AC23E5-7B7D-4646-BF3D-98A4AD752AEC}" type="pres">
      <dgm:prSet presAssocID="{1342B944-6722-9A46-9EA9-13CBD2645CBB}" presName="parentTextArrow" presStyleLbl="node1" presStyleIdx="2" presStyleCnt="5"/>
      <dgm:spPr/>
    </dgm:pt>
    <dgm:pt modelId="{45BF1FB2-381B-4641-91D8-F2A6F9D83E4B}" type="pres">
      <dgm:prSet presAssocID="{372CBFCD-920F-924A-A161-943A83570560}" presName="sp" presStyleCnt="0"/>
      <dgm:spPr/>
    </dgm:pt>
    <dgm:pt modelId="{F373BEE8-F56E-8F45-92D7-FAFC6D3DE6F4}" type="pres">
      <dgm:prSet presAssocID="{C8A75E6C-C684-6F40-9499-F69E3AEA390C}" presName="arrowAndChildren" presStyleCnt="0"/>
      <dgm:spPr/>
    </dgm:pt>
    <dgm:pt modelId="{0406C3E0-84C8-D242-AB69-0A28A04F63EC}" type="pres">
      <dgm:prSet presAssocID="{C8A75E6C-C684-6F40-9499-F69E3AEA390C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2AD457AA-09CC-A240-8E97-9E84E61B551D}" type="pres">
      <dgm:prSet presAssocID="{A4592ABE-BC24-8248-805A-F25381BDC137}" presName="sp" presStyleCnt="0"/>
      <dgm:spPr/>
    </dgm:pt>
    <dgm:pt modelId="{3CB011A9-72A6-8F41-A3F9-66C39FA75605}" type="pres">
      <dgm:prSet presAssocID="{83EBC9B2-503D-0144-B271-20EA625C42B0}" presName="arrowAndChildren" presStyleCnt="0"/>
      <dgm:spPr/>
    </dgm:pt>
    <dgm:pt modelId="{8C271668-6F63-7E4D-A129-FE517E34152D}" type="pres">
      <dgm:prSet presAssocID="{83EBC9B2-503D-0144-B271-20EA625C42B0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7EE1C3C5-4621-A84A-BEDE-F65E7DBBC9E1}" srcId="{570875CF-80D1-8C4F-8546-E34D520CD080}" destId="{C8A75E6C-C684-6F40-9499-F69E3AEA390C}" srcOrd="1" destOrd="0" parTransId="{AE82C37D-7AE9-6B4A-BAD0-9FEB2D273CD7}" sibTransId="{372CBFCD-920F-924A-A161-943A83570560}"/>
    <dgm:cxn modelId="{BAD6B97A-9F7C-FD49-99D6-6580F7D71080}" type="presOf" srcId="{BBD502F6-BC79-4B4E-AB11-D44315AB8AD9}" destId="{E5CD7010-6C30-B94A-B231-A966DAA320D8}" srcOrd="0" destOrd="0" presId="urn:microsoft.com/office/officeart/2005/8/layout/process4"/>
    <dgm:cxn modelId="{AC05565D-429C-2E42-9AC6-077409CAD7D3}" type="presOf" srcId="{5E58FA93-9CCE-CF49-AF80-CB7EBCA3D260}" destId="{0976388A-C054-354E-88B6-6BE704957499}" srcOrd="0" destOrd="0" presId="urn:microsoft.com/office/officeart/2005/8/layout/process4"/>
    <dgm:cxn modelId="{91CF798C-30CF-8E43-AB97-77548002EEDA}" type="presOf" srcId="{570875CF-80D1-8C4F-8546-E34D520CD080}" destId="{BA30E526-F656-034E-8A10-E8695D7476AF}" srcOrd="0" destOrd="0" presId="urn:microsoft.com/office/officeart/2005/8/layout/process4"/>
    <dgm:cxn modelId="{3AA90D00-E79C-BE4C-A454-5EBE28CFCE06}" type="presOf" srcId="{1342B944-6722-9A46-9EA9-13CBD2645CBB}" destId="{77AC23E5-7B7D-4646-BF3D-98A4AD752AEC}" srcOrd="0" destOrd="0" presId="urn:microsoft.com/office/officeart/2005/8/layout/process4"/>
    <dgm:cxn modelId="{DC15F46C-FE64-BF44-93B8-632FC7260858}" srcId="{570875CF-80D1-8C4F-8546-E34D520CD080}" destId="{1342B944-6722-9A46-9EA9-13CBD2645CBB}" srcOrd="2" destOrd="0" parTransId="{6E3E5C11-9EB9-204B-A636-143975DF339A}" sibTransId="{3C7339D6-34C8-C74C-A874-6373C23BC8A4}"/>
    <dgm:cxn modelId="{BCE1F26D-0B4D-A14D-8AE1-8CC2BBFB17B9}" type="presOf" srcId="{83EBC9B2-503D-0144-B271-20EA625C42B0}" destId="{8C271668-6F63-7E4D-A129-FE517E34152D}" srcOrd="0" destOrd="0" presId="urn:microsoft.com/office/officeart/2005/8/layout/process4"/>
    <dgm:cxn modelId="{29B108B4-165A-D040-B16A-FFAF085E05E9}" type="presOf" srcId="{C8A75E6C-C684-6F40-9499-F69E3AEA390C}" destId="{0406C3E0-84C8-D242-AB69-0A28A04F63EC}" srcOrd="0" destOrd="0" presId="urn:microsoft.com/office/officeart/2005/8/layout/process4"/>
    <dgm:cxn modelId="{DD0E2CC5-BE9F-F945-989C-38F11BC57854}" srcId="{570875CF-80D1-8C4F-8546-E34D520CD080}" destId="{5E58FA93-9CCE-CF49-AF80-CB7EBCA3D260}" srcOrd="3" destOrd="0" parTransId="{D800F27E-B92E-9143-94C6-0D32F83B9847}" sibTransId="{08ABDEFA-9143-EC42-88B9-149A1B67019A}"/>
    <dgm:cxn modelId="{6F1FFF66-E7B8-0648-817D-B5C37E266907}" srcId="{570875CF-80D1-8C4F-8546-E34D520CD080}" destId="{83EBC9B2-503D-0144-B271-20EA625C42B0}" srcOrd="0" destOrd="0" parTransId="{BF82CCBF-FE2D-A343-AC0F-914C1D84DF33}" sibTransId="{A4592ABE-BC24-8248-805A-F25381BDC137}"/>
    <dgm:cxn modelId="{64790135-3786-0B44-853A-45E102AABA46}" srcId="{570875CF-80D1-8C4F-8546-E34D520CD080}" destId="{BBD502F6-BC79-4B4E-AB11-D44315AB8AD9}" srcOrd="4" destOrd="0" parTransId="{3641C9DA-DC54-5647-871E-001F0678233A}" sibTransId="{C06860B2-623A-2049-8331-F98789D45D3E}"/>
    <dgm:cxn modelId="{318E2590-0C7E-5244-BF91-3597DF720CFD}" type="presParOf" srcId="{BA30E526-F656-034E-8A10-E8695D7476AF}" destId="{5E869922-21DF-FB45-9515-4C1FA84A61E9}" srcOrd="0" destOrd="0" presId="urn:microsoft.com/office/officeart/2005/8/layout/process4"/>
    <dgm:cxn modelId="{84DF9BAC-17D9-0A4F-9A24-B831021AB58F}" type="presParOf" srcId="{5E869922-21DF-FB45-9515-4C1FA84A61E9}" destId="{E5CD7010-6C30-B94A-B231-A966DAA320D8}" srcOrd="0" destOrd="0" presId="urn:microsoft.com/office/officeart/2005/8/layout/process4"/>
    <dgm:cxn modelId="{6AEA5A93-2FFD-EC45-AAFE-D18E0ADDE418}" type="presParOf" srcId="{BA30E526-F656-034E-8A10-E8695D7476AF}" destId="{800084B7-DB3D-5B48-AF36-A01869DDFC56}" srcOrd="1" destOrd="0" presId="urn:microsoft.com/office/officeart/2005/8/layout/process4"/>
    <dgm:cxn modelId="{00BDE0D7-48BB-0F4F-A774-69AFAC0918DA}" type="presParOf" srcId="{BA30E526-F656-034E-8A10-E8695D7476AF}" destId="{9F62F3E0-2828-674C-8FD8-25A9F18475B0}" srcOrd="2" destOrd="0" presId="urn:microsoft.com/office/officeart/2005/8/layout/process4"/>
    <dgm:cxn modelId="{7A5DD9F6-3114-0F4D-841E-54120AA09886}" type="presParOf" srcId="{9F62F3E0-2828-674C-8FD8-25A9F18475B0}" destId="{0976388A-C054-354E-88B6-6BE704957499}" srcOrd="0" destOrd="0" presId="urn:microsoft.com/office/officeart/2005/8/layout/process4"/>
    <dgm:cxn modelId="{2A736C67-0CA4-DC43-BDBC-064781021E00}" type="presParOf" srcId="{BA30E526-F656-034E-8A10-E8695D7476AF}" destId="{461DFB7F-C397-0F46-8410-BE31E4A23FCA}" srcOrd="3" destOrd="0" presId="urn:microsoft.com/office/officeart/2005/8/layout/process4"/>
    <dgm:cxn modelId="{C18B0017-C61E-2947-B51F-D9DDBF9DB341}" type="presParOf" srcId="{BA30E526-F656-034E-8A10-E8695D7476AF}" destId="{E572E132-08D5-9D40-A417-FA7F45966FB1}" srcOrd="4" destOrd="0" presId="urn:microsoft.com/office/officeart/2005/8/layout/process4"/>
    <dgm:cxn modelId="{45B5ABED-9FCA-5041-A164-FAE3808DB7EE}" type="presParOf" srcId="{E572E132-08D5-9D40-A417-FA7F45966FB1}" destId="{77AC23E5-7B7D-4646-BF3D-98A4AD752AEC}" srcOrd="0" destOrd="0" presId="urn:microsoft.com/office/officeart/2005/8/layout/process4"/>
    <dgm:cxn modelId="{18B14191-58C4-8C43-92DE-468B26ECFD4A}" type="presParOf" srcId="{BA30E526-F656-034E-8A10-E8695D7476AF}" destId="{45BF1FB2-381B-4641-91D8-F2A6F9D83E4B}" srcOrd="5" destOrd="0" presId="urn:microsoft.com/office/officeart/2005/8/layout/process4"/>
    <dgm:cxn modelId="{DDC719AE-8761-1940-982E-E06CA5915C72}" type="presParOf" srcId="{BA30E526-F656-034E-8A10-E8695D7476AF}" destId="{F373BEE8-F56E-8F45-92D7-FAFC6D3DE6F4}" srcOrd="6" destOrd="0" presId="urn:microsoft.com/office/officeart/2005/8/layout/process4"/>
    <dgm:cxn modelId="{A654E2E6-2812-FF4F-9676-C49949FAAE32}" type="presParOf" srcId="{F373BEE8-F56E-8F45-92D7-FAFC6D3DE6F4}" destId="{0406C3E0-84C8-D242-AB69-0A28A04F63EC}" srcOrd="0" destOrd="0" presId="urn:microsoft.com/office/officeart/2005/8/layout/process4"/>
    <dgm:cxn modelId="{469FB627-F490-4140-964B-915A60023DD4}" type="presParOf" srcId="{BA30E526-F656-034E-8A10-E8695D7476AF}" destId="{2AD457AA-09CC-A240-8E97-9E84E61B551D}" srcOrd="7" destOrd="0" presId="urn:microsoft.com/office/officeart/2005/8/layout/process4"/>
    <dgm:cxn modelId="{427A30FB-75C7-8A41-9222-1794E4449497}" type="presParOf" srcId="{BA30E526-F656-034E-8A10-E8695D7476AF}" destId="{3CB011A9-72A6-8F41-A3F9-66C39FA75605}" srcOrd="8" destOrd="0" presId="urn:microsoft.com/office/officeart/2005/8/layout/process4"/>
    <dgm:cxn modelId="{D7C85BDF-CE41-4845-B894-0D4D3F760430}" type="presParOf" srcId="{3CB011A9-72A6-8F41-A3F9-66C39FA75605}" destId="{8C271668-6F63-7E4D-A129-FE517E34152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5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90422C-D6A4-6A42-A700-D76535232D76}" type="doc">
      <dgm:prSet loTypeId="urn:microsoft.com/office/officeart/2005/8/layout/hProcess6" loCatId="process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F4A603A-8F1D-254C-B88F-293CE0FBA9C7}">
      <dgm:prSet phldrT="[Text]"/>
      <dgm:spPr/>
      <dgm:t>
        <a:bodyPr/>
        <a:lstStyle/>
        <a:p>
          <a:r>
            <a:rPr lang="en-US" dirty="0" smtClean="0"/>
            <a:t>Acquire</a:t>
          </a:r>
          <a:endParaRPr lang="en-US" dirty="0"/>
        </a:p>
      </dgm:t>
    </dgm:pt>
    <dgm:pt modelId="{56F4D005-82FD-E24A-8743-D18B5CA21D63}" type="parTrans" cxnId="{CF1D8EB4-AD1A-9B4F-8600-E55B0A701C8F}">
      <dgm:prSet/>
      <dgm:spPr/>
      <dgm:t>
        <a:bodyPr/>
        <a:lstStyle/>
        <a:p>
          <a:endParaRPr lang="en-US"/>
        </a:p>
      </dgm:t>
    </dgm:pt>
    <dgm:pt modelId="{48E6144B-9021-F84D-A84A-7184FFA6C3C6}" type="sibTrans" cxnId="{CF1D8EB4-AD1A-9B4F-8600-E55B0A701C8F}">
      <dgm:prSet/>
      <dgm:spPr/>
      <dgm:t>
        <a:bodyPr/>
        <a:lstStyle/>
        <a:p>
          <a:endParaRPr lang="en-US"/>
        </a:p>
      </dgm:t>
    </dgm:pt>
    <dgm:pt modelId="{D794CFE3-4323-8E44-8EAD-BAA239C07807}">
      <dgm:prSet phldrT="[Text]"/>
      <dgm:spPr/>
      <dgm:t>
        <a:bodyPr/>
        <a:lstStyle/>
        <a:p>
          <a:r>
            <a:rPr lang="en-US" dirty="0" smtClean="0"/>
            <a:t>Store &amp; Retrieve</a:t>
          </a:r>
          <a:endParaRPr lang="en-US" dirty="0"/>
        </a:p>
      </dgm:t>
    </dgm:pt>
    <dgm:pt modelId="{8DDD7BD5-1B94-A946-ADCD-AEF60AD37711}" type="parTrans" cxnId="{5F36C0E6-0A0C-3E46-AA22-432AC9862D02}">
      <dgm:prSet/>
      <dgm:spPr/>
      <dgm:t>
        <a:bodyPr/>
        <a:lstStyle/>
        <a:p>
          <a:endParaRPr lang="en-US"/>
        </a:p>
      </dgm:t>
    </dgm:pt>
    <dgm:pt modelId="{6ECEF9A3-3A82-784D-89B0-0769FA16CF54}" type="sibTrans" cxnId="{5F36C0E6-0A0C-3E46-AA22-432AC9862D02}">
      <dgm:prSet/>
      <dgm:spPr/>
      <dgm:t>
        <a:bodyPr/>
        <a:lstStyle/>
        <a:p>
          <a:endParaRPr lang="en-US"/>
        </a:p>
      </dgm:t>
    </dgm:pt>
    <dgm:pt modelId="{F8825818-9A58-754D-85F4-C7D6128B53F5}">
      <dgm:prSet phldrT="[Text]"/>
      <dgm:spPr/>
      <dgm:t>
        <a:bodyPr/>
        <a:lstStyle/>
        <a:p>
          <a:r>
            <a:rPr lang="en-US" dirty="0" smtClean="0"/>
            <a:t>Analyze</a:t>
          </a:r>
          <a:endParaRPr lang="en-US" dirty="0"/>
        </a:p>
      </dgm:t>
    </dgm:pt>
    <dgm:pt modelId="{9D2594F8-504C-654B-9E5B-BE897CD7729D}" type="parTrans" cxnId="{F44F349E-6B99-4345-99DA-CEE349A8404D}">
      <dgm:prSet/>
      <dgm:spPr/>
      <dgm:t>
        <a:bodyPr/>
        <a:lstStyle/>
        <a:p>
          <a:endParaRPr lang="en-US"/>
        </a:p>
      </dgm:t>
    </dgm:pt>
    <dgm:pt modelId="{F127C30D-156E-A041-BA7B-9E06FAFAC03F}" type="sibTrans" cxnId="{F44F349E-6B99-4345-99DA-CEE349A8404D}">
      <dgm:prSet/>
      <dgm:spPr/>
      <dgm:t>
        <a:bodyPr/>
        <a:lstStyle/>
        <a:p>
          <a:endParaRPr lang="en-US"/>
        </a:p>
      </dgm:t>
    </dgm:pt>
    <dgm:pt modelId="{F7BEDA76-38CD-ED43-A3DE-A46A17EB7B8D}">
      <dgm:prSet phldrT="[Text]"/>
      <dgm:spPr/>
      <dgm:t>
        <a:bodyPr/>
        <a:lstStyle/>
        <a:p>
          <a:r>
            <a:rPr lang="en-US" dirty="0" smtClean="0"/>
            <a:t>Share</a:t>
          </a:r>
          <a:endParaRPr lang="en-US" dirty="0"/>
        </a:p>
      </dgm:t>
    </dgm:pt>
    <dgm:pt modelId="{4D2E9055-0178-274A-B99B-5CB05DBA606C}" type="parTrans" cxnId="{18544144-6534-F041-8080-03E5B6C80DE5}">
      <dgm:prSet/>
      <dgm:spPr/>
      <dgm:t>
        <a:bodyPr/>
        <a:lstStyle/>
        <a:p>
          <a:endParaRPr lang="en-US"/>
        </a:p>
      </dgm:t>
    </dgm:pt>
    <dgm:pt modelId="{7E75AC46-8602-2D44-BD82-83A81B264305}" type="sibTrans" cxnId="{18544144-6534-F041-8080-03E5B6C80DE5}">
      <dgm:prSet/>
      <dgm:spPr/>
      <dgm:t>
        <a:bodyPr/>
        <a:lstStyle/>
        <a:p>
          <a:endParaRPr lang="en-US"/>
        </a:p>
      </dgm:t>
    </dgm:pt>
    <dgm:pt modelId="{C5047C45-34BD-9F4D-8E13-A2864883670C}">
      <dgm:prSet phldrT="[Text]"/>
      <dgm:spPr/>
      <dgm:t>
        <a:bodyPr/>
        <a:lstStyle/>
        <a:p>
          <a:r>
            <a:rPr lang="en-US" dirty="0" smtClean="0"/>
            <a:t>Images</a:t>
          </a:r>
          <a:endParaRPr lang="en-US" dirty="0"/>
        </a:p>
      </dgm:t>
    </dgm:pt>
    <dgm:pt modelId="{F710A884-89B6-4945-BDF9-5903F0D2C886}" type="parTrans" cxnId="{C2F6EE11-3268-1241-9A45-029FD890F39C}">
      <dgm:prSet/>
      <dgm:spPr/>
      <dgm:t>
        <a:bodyPr/>
        <a:lstStyle/>
        <a:p>
          <a:endParaRPr lang="en-US"/>
        </a:p>
      </dgm:t>
    </dgm:pt>
    <dgm:pt modelId="{168E26F2-3CCB-ED49-B6BB-E6148073901E}" type="sibTrans" cxnId="{C2F6EE11-3268-1241-9A45-029FD890F39C}">
      <dgm:prSet/>
      <dgm:spPr/>
      <dgm:t>
        <a:bodyPr/>
        <a:lstStyle/>
        <a:p>
          <a:endParaRPr lang="en-US"/>
        </a:p>
      </dgm:t>
    </dgm:pt>
    <dgm:pt modelId="{022650AE-9613-E74B-9DB4-5F9BB401A03C}">
      <dgm:prSet phldrT="[Text]"/>
      <dgm:spPr/>
      <dgm:t>
        <a:bodyPr/>
        <a:lstStyle/>
        <a:p>
          <a:r>
            <a:rPr lang="en-US" dirty="0" smtClean="0"/>
            <a:t>Flat files</a:t>
          </a:r>
          <a:endParaRPr lang="en-US" dirty="0"/>
        </a:p>
      </dgm:t>
    </dgm:pt>
    <dgm:pt modelId="{DD85CA65-FA05-6843-B583-17E2F003B2A1}" type="parTrans" cxnId="{D07A8409-A6D2-4349-A8B9-206B05EA30D0}">
      <dgm:prSet/>
      <dgm:spPr/>
      <dgm:t>
        <a:bodyPr/>
        <a:lstStyle/>
        <a:p>
          <a:endParaRPr lang="en-US"/>
        </a:p>
      </dgm:t>
    </dgm:pt>
    <dgm:pt modelId="{3C8EB4F5-F7C0-4B46-A8F3-E1CE2198AB3B}" type="sibTrans" cxnId="{D07A8409-A6D2-4349-A8B9-206B05EA30D0}">
      <dgm:prSet/>
      <dgm:spPr/>
      <dgm:t>
        <a:bodyPr/>
        <a:lstStyle/>
        <a:p>
          <a:endParaRPr lang="en-US"/>
        </a:p>
      </dgm:t>
    </dgm:pt>
    <dgm:pt modelId="{7F20AABB-8F06-974C-B902-EDB7D77B7640}">
      <dgm:prSet phldrT="[Text]"/>
      <dgm:spPr/>
      <dgm:t>
        <a:bodyPr/>
        <a:lstStyle/>
        <a:p>
          <a:r>
            <a:rPr lang="en-US" dirty="0" smtClean="0"/>
            <a:t>Convert</a:t>
          </a:r>
          <a:endParaRPr lang="en-US" dirty="0"/>
        </a:p>
      </dgm:t>
    </dgm:pt>
    <dgm:pt modelId="{4C03A475-FAA7-E047-B6A5-F80A3A1194B1}" type="parTrans" cxnId="{83387B1C-DFAA-6C42-923E-761F67E4F2D7}">
      <dgm:prSet/>
      <dgm:spPr/>
      <dgm:t>
        <a:bodyPr/>
        <a:lstStyle/>
        <a:p>
          <a:endParaRPr lang="en-US"/>
        </a:p>
      </dgm:t>
    </dgm:pt>
    <dgm:pt modelId="{1DFFC9FE-6765-B247-A7F5-F266335380CE}" type="sibTrans" cxnId="{83387B1C-DFAA-6C42-923E-761F67E4F2D7}">
      <dgm:prSet/>
      <dgm:spPr/>
      <dgm:t>
        <a:bodyPr/>
        <a:lstStyle/>
        <a:p>
          <a:endParaRPr lang="en-US"/>
        </a:p>
      </dgm:t>
    </dgm:pt>
    <dgm:pt modelId="{71BBDB5B-0FD5-B348-90F2-38662B4BDC95}">
      <dgm:prSet phldrT="[Text]"/>
      <dgm:spPr/>
      <dgm:t>
        <a:bodyPr/>
        <a:lstStyle/>
        <a:p>
          <a:r>
            <a:rPr lang="en-US" dirty="0" smtClean="0"/>
            <a:t>HDD/NAS</a:t>
          </a:r>
          <a:endParaRPr lang="en-US" dirty="0"/>
        </a:p>
      </dgm:t>
    </dgm:pt>
    <dgm:pt modelId="{838C61E7-F21E-0840-A95A-489FDA8C7A3D}" type="parTrans" cxnId="{8B53EE02-939F-714F-8C37-8EB4A4DEA06A}">
      <dgm:prSet/>
      <dgm:spPr/>
      <dgm:t>
        <a:bodyPr/>
        <a:lstStyle/>
        <a:p>
          <a:endParaRPr lang="en-US"/>
        </a:p>
      </dgm:t>
    </dgm:pt>
    <dgm:pt modelId="{2E567C29-0126-EB4A-AB9A-8D827393DB71}" type="sibTrans" cxnId="{8B53EE02-939F-714F-8C37-8EB4A4DEA06A}">
      <dgm:prSet/>
      <dgm:spPr/>
      <dgm:t>
        <a:bodyPr/>
        <a:lstStyle/>
        <a:p>
          <a:endParaRPr lang="en-US"/>
        </a:p>
      </dgm:t>
    </dgm:pt>
    <dgm:pt modelId="{570B7529-2F4C-3443-8AD4-10B2A79E287E}">
      <dgm:prSet phldrT="[Text]"/>
      <dgm:spPr/>
      <dgm:t>
        <a:bodyPr/>
        <a:lstStyle/>
        <a:p>
          <a:r>
            <a:rPr lang="en-US" dirty="0" smtClean="0"/>
            <a:t>Image/stat analyze</a:t>
          </a:r>
          <a:endParaRPr lang="en-US" dirty="0"/>
        </a:p>
      </dgm:t>
    </dgm:pt>
    <dgm:pt modelId="{D2BE3E90-AA04-3346-AE67-93E48253C837}" type="parTrans" cxnId="{8C985765-232C-3C42-96F4-2699E4BFB8E1}">
      <dgm:prSet/>
      <dgm:spPr/>
      <dgm:t>
        <a:bodyPr/>
        <a:lstStyle/>
        <a:p>
          <a:endParaRPr lang="en-US"/>
        </a:p>
      </dgm:t>
    </dgm:pt>
    <dgm:pt modelId="{B4EAF8B8-E4F8-414B-A9E8-B0A0B1613C39}" type="sibTrans" cxnId="{8C985765-232C-3C42-96F4-2699E4BFB8E1}">
      <dgm:prSet/>
      <dgm:spPr/>
      <dgm:t>
        <a:bodyPr/>
        <a:lstStyle/>
        <a:p>
          <a:endParaRPr lang="en-US"/>
        </a:p>
      </dgm:t>
    </dgm:pt>
    <dgm:pt modelId="{D8F4C2EC-36AE-E342-98D8-FCA4B0F997EC}">
      <dgm:prSet phldrT="[Text]"/>
      <dgm:spPr/>
      <dgm:t>
        <a:bodyPr/>
        <a:lstStyle/>
        <a:p>
          <a:r>
            <a:rPr lang="en-US" dirty="0" smtClean="0"/>
            <a:t>Redacted Images</a:t>
          </a:r>
          <a:endParaRPr lang="en-US" dirty="0"/>
        </a:p>
      </dgm:t>
    </dgm:pt>
    <dgm:pt modelId="{ED743C2E-6161-5B47-BAE9-0615B8D17588}" type="parTrans" cxnId="{12BBBAB2-DED4-A649-895B-F65EBD509BF3}">
      <dgm:prSet/>
      <dgm:spPr/>
      <dgm:t>
        <a:bodyPr/>
        <a:lstStyle/>
        <a:p>
          <a:endParaRPr lang="en-US"/>
        </a:p>
      </dgm:t>
    </dgm:pt>
    <dgm:pt modelId="{673176B4-0EC6-244C-984D-8F2B96F01FFD}" type="sibTrans" cxnId="{12BBBAB2-DED4-A649-895B-F65EBD509BF3}">
      <dgm:prSet/>
      <dgm:spPr/>
      <dgm:t>
        <a:bodyPr/>
        <a:lstStyle/>
        <a:p>
          <a:endParaRPr lang="en-US"/>
        </a:p>
      </dgm:t>
    </dgm:pt>
    <dgm:pt modelId="{0186C679-4066-B846-B009-5E4F218B6685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5CC9BB1C-3713-B341-8B09-029868CA8CD5}" type="parTrans" cxnId="{A0F4338F-F75E-9744-BFE1-7BFBB1353122}">
      <dgm:prSet/>
      <dgm:spPr/>
      <dgm:t>
        <a:bodyPr/>
        <a:lstStyle/>
        <a:p>
          <a:endParaRPr lang="en-US"/>
        </a:p>
      </dgm:t>
    </dgm:pt>
    <dgm:pt modelId="{395672B2-A122-EF46-9D8C-C35E89598EF2}" type="sibTrans" cxnId="{A0F4338F-F75E-9744-BFE1-7BFBB1353122}">
      <dgm:prSet/>
      <dgm:spPr/>
      <dgm:t>
        <a:bodyPr/>
        <a:lstStyle/>
        <a:p>
          <a:endParaRPr lang="en-US"/>
        </a:p>
      </dgm:t>
    </dgm:pt>
    <dgm:pt modelId="{F0B9EAD5-F5BC-6046-87DA-01ED56A32A55}">
      <dgm:prSet phldrT="[Text]"/>
      <dgm:spPr/>
      <dgm:t>
        <a:bodyPr/>
        <a:lstStyle/>
        <a:p>
          <a:r>
            <a:rPr lang="en-US" dirty="0" smtClean="0"/>
            <a:t>External Sources</a:t>
          </a:r>
          <a:endParaRPr lang="en-US" dirty="0"/>
        </a:p>
      </dgm:t>
    </dgm:pt>
    <dgm:pt modelId="{3BD8DD04-9AD4-7F46-8646-38D0C335E023}" type="parTrans" cxnId="{4AD49357-3A68-664A-9FCD-CB570ECA1FCA}">
      <dgm:prSet/>
      <dgm:spPr/>
      <dgm:t>
        <a:bodyPr/>
        <a:lstStyle/>
        <a:p>
          <a:endParaRPr lang="en-US"/>
        </a:p>
      </dgm:t>
    </dgm:pt>
    <dgm:pt modelId="{FC563FF5-42C0-1C48-B0AE-998C8548BBF4}" type="sibTrans" cxnId="{4AD49357-3A68-664A-9FCD-CB570ECA1FCA}">
      <dgm:prSet/>
      <dgm:spPr/>
      <dgm:t>
        <a:bodyPr/>
        <a:lstStyle/>
        <a:p>
          <a:endParaRPr lang="en-US"/>
        </a:p>
      </dgm:t>
    </dgm:pt>
    <dgm:pt modelId="{3C9FC976-3D6C-E84C-A5DD-CDF8C2E208C8}">
      <dgm:prSet phldrT="[Text]"/>
      <dgm:spPr/>
      <dgm:t>
        <a:bodyPr/>
        <a:lstStyle/>
        <a:p>
          <a:r>
            <a:rPr lang="en-US" dirty="0" smtClean="0"/>
            <a:t>Genetic</a:t>
          </a:r>
          <a:endParaRPr lang="en-US" dirty="0"/>
        </a:p>
      </dgm:t>
    </dgm:pt>
    <dgm:pt modelId="{E2ADDC5E-7B31-9948-8964-A0E4456A21E5}" type="parTrans" cxnId="{4EC9EBD3-7EBA-DA48-8A50-F8E0E1CCC462}">
      <dgm:prSet/>
      <dgm:spPr/>
      <dgm:t>
        <a:bodyPr/>
        <a:lstStyle/>
        <a:p>
          <a:endParaRPr lang="en-US"/>
        </a:p>
      </dgm:t>
    </dgm:pt>
    <dgm:pt modelId="{E3680FF8-840B-5443-9324-44A3256B9890}" type="sibTrans" cxnId="{4EC9EBD3-7EBA-DA48-8A50-F8E0E1CCC462}">
      <dgm:prSet/>
      <dgm:spPr/>
      <dgm:t>
        <a:bodyPr/>
        <a:lstStyle/>
        <a:p>
          <a:endParaRPr lang="en-US"/>
        </a:p>
      </dgm:t>
    </dgm:pt>
    <dgm:pt modelId="{788CC2BF-A497-714A-890D-297FCEB5C122}">
      <dgm:prSet phldrT="[Text]"/>
      <dgm:spPr/>
      <dgm:t>
        <a:bodyPr/>
        <a:lstStyle/>
        <a:p>
          <a:r>
            <a:rPr lang="en-US" dirty="0" smtClean="0"/>
            <a:t>Clinical</a:t>
          </a:r>
          <a:endParaRPr lang="en-US" dirty="0"/>
        </a:p>
      </dgm:t>
    </dgm:pt>
    <dgm:pt modelId="{A1CCD5FB-95F6-1742-A321-6D4F435CE266}" type="parTrans" cxnId="{1DC9627B-78EF-7242-B7C3-6102D70A433E}">
      <dgm:prSet/>
      <dgm:spPr/>
      <dgm:t>
        <a:bodyPr/>
        <a:lstStyle/>
        <a:p>
          <a:endParaRPr lang="en-US"/>
        </a:p>
      </dgm:t>
    </dgm:pt>
    <dgm:pt modelId="{8446098B-0812-854D-8AF7-F5313D3F2243}" type="sibTrans" cxnId="{1DC9627B-78EF-7242-B7C3-6102D70A433E}">
      <dgm:prSet/>
      <dgm:spPr/>
      <dgm:t>
        <a:bodyPr/>
        <a:lstStyle/>
        <a:p>
          <a:endParaRPr lang="en-US"/>
        </a:p>
      </dgm:t>
    </dgm:pt>
    <dgm:pt modelId="{43A84B6C-1A1A-FF49-AF95-FE4D4B77389B}">
      <dgm:prSet phldrT="[Text]"/>
      <dgm:spPr/>
      <dgm:t>
        <a:bodyPr/>
        <a:lstStyle/>
        <a:p>
          <a:r>
            <a:rPr lang="en-US" dirty="0" smtClean="0"/>
            <a:t>Databases</a:t>
          </a:r>
          <a:endParaRPr lang="en-US" dirty="0"/>
        </a:p>
      </dgm:t>
    </dgm:pt>
    <dgm:pt modelId="{1DEA1ADE-6608-454A-8D27-798C84B64E91}" type="parTrans" cxnId="{CFA757AC-71AD-E543-8D78-B2B96C36E997}">
      <dgm:prSet/>
      <dgm:spPr/>
      <dgm:t>
        <a:bodyPr/>
        <a:lstStyle/>
        <a:p>
          <a:endParaRPr lang="en-US"/>
        </a:p>
      </dgm:t>
    </dgm:pt>
    <dgm:pt modelId="{CF183631-9C21-0643-A065-77236577F808}" type="sibTrans" cxnId="{CFA757AC-71AD-E543-8D78-B2B96C36E997}">
      <dgm:prSet/>
      <dgm:spPr/>
      <dgm:t>
        <a:bodyPr/>
        <a:lstStyle/>
        <a:p>
          <a:endParaRPr lang="en-US"/>
        </a:p>
      </dgm:t>
    </dgm:pt>
    <dgm:pt modelId="{90F761A6-6871-854C-A41A-A583990ABC71}" type="pres">
      <dgm:prSet presAssocID="{BD90422C-D6A4-6A42-A700-D76535232D76}" presName="theList" presStyleCnt="0">
        <dgm:presLayoutVars>
          <dgm:dir/>
          <dgm:animLvl val="lvl"/>
          <dgm:resizeHandles val="exact"/>
        </dgm:presLayoutVars>
      </dgm:prSet>
      <dgm:spPr/>
    </dgm:pt>
    <dgm:pt modelId="{A04D8FB6-4A56-7441-93AA-65267BE9CF83}" type="pres">
      <dgm:prSet presAssocID="{AF4A603A-8F1D-254C-B88F-293CE0FBA9C7}" presName="compNode" presStyleCnt="0"/>
      <dgm:spPr/>
    </dgm:pt>
    <dgm:pt modelId="{A5B02244-B6E4-2644-9896-F6B29C584096}" type="pres">
      <dgm:prSet presAssocID="{AF4A603A-8F1D-254C-B88F-293CE0FBA9C7}" presName="noGeometry" presStyleCnt="0"/>
      <dgm:spPr/>
    </dgm:pt>
    <dgm:pt modelId="{E10227B2-7629-7942-9050-5B7D9AADF0FE}" type="pres">
      <dgm:prSet presAssocID="{AF4A603A-8F1D-254C-B88F-293CE0FBA9C7}" presName="childTextVisible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EF547-4BC6-9746-9525-3339964AE32A}" type="pres">
      <dgm:prSet presAssocID="{AF4A603A-8F1D-254C-B88F-293CE0FBA9C7}" presName="childTextHidden" presStyleLbl="bgAccFollowNode1" presStyleIdx="0" presStyleCnt="4"/>
      <dgm:spPr/>
      <dgm:t>
        <a:bodyPr/>
        <a:lstStyle/>
        <a:p>
          <a:endParaRPr lang="en-US"/>
        </a:p>
      </dgm:t>
    </dgm:pt>
    <dgm:pt modelId="{C372EDE1-9E4B-9E49-8918-5E9DE5362F3D}" type="pres">
      <dgm:prSet presAssocID="{AF4A603A-8F1D-254C-B88F-293CE0FBA9C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EF9C0B9-AFC2-C84B-B337-F505FD6B698E}" type="pres">
      <dgm:prSet presAssocID="{AF4A603A-8F1D-254C-B88F-293CE0FBA9C7}" presName="aSpace" presStyleCnt="0"/>
      <dgm:spPr/>
    </dgm:pt>
    <dgm:pt modelId="{9B6D7350-0127-9745-9EDA-D590EBA96A7B}" type="pres">
      <dgm:prSet presAssocID="{D794CFE3-4323-8E44-8EAD-BAA239C07807}" presName="compNode" presStyleCnt="0"/>
      <dgm:spPr/>
    </dgm:pt>
    <dgm:pt modelId="{6AA8AA97-7B60-B048-AB29-96CC7F180DE1}" type="pres">
      <dgm:prSet presAssocID="{D794CFE3-4323-8E44-8EAD-BAA239C07807}" presName="noGeometry" presStyleCnt="0"/>
      <dgm:spPr/>
    </dgm:pt>
    <dgm:pt modelId="{60AEA85C-98A7-8940-A13F-446BCE371DD9}" type="pres">
      <dgm:prSet presAssocID="{D794CFE3-4323-8E44-8EAD-BAA239C07807}" presName="childTextVisible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BB6F4-4A6E-4B4A-855A-0624A7E52162}" type="pres">
      <dgm:prSet presAssocID="{D794CFE3-4323-8E44-8EAD-BAA239C07807}" presName="childTextHidden" presStyleLbl="bgAccFollowNode1" presStyleIdx="1" presStyleCnt="4"/>
      <dgm:spPr/>
      <dgm:t>
        <a:bodyPr/>
        <a:lstStyle/>
        <a:p>
          <a:endParaRPr lang="en-US"/>
        </a:p>
      </dgm:t>
    </dgm:pt>
    <dgm:pt modelId="{70A0059E-944A-2C48-BE69-5E4D896E5C95}" type="pres">
      <dgm:prSet presAssocID="{D794CFE3-4323-8E44-8EAD-BAA239C0780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CBD9F-B3DE-2C42-A451-392A4AE29661}" type="pres">
      <dgm:prSet presAssocID="{D794CFE3-4323-8E44-8EAD-BAA239C07807}" presName="aSpace" presStyleCnt="0"/>
      <dgm:spPr/>
    </dgm:pt>
    <dgm:pt modelId="{E06C311E-E099-2A45-BD38-BB0607578716}" type="pres">
      <dgm:prSet presAssocID="{F8825818-9A58-754D-85F4-C7D6128B53F5}" presName="compNode" presStyleCnt="0"/>
      <dgm:spPr/>
    </dgm:pt>
    <dgm:pt modelId="{1D989B4B-91A1-E349-82C1-50CBD5529087}" type="pres">
      <dgm:prSet presAssocID="{F8825818-9A58-754D-85F4-C7D6128B53F5}" presName="noGeometry" presStyleCnt="0"/>
      <dgm:spPr/>
    </dgm:pt>
    <dgm:pt modelId="{D1E161A2-54E4-BE41-A78C-3E3136E8E5F0}" type="pres">
      <dgm:prSet presAssocID="{F8825818-9A58-754D-85F4-C7D6128B53F5}" presName="childTextVisible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860A1D-6C71-FE4B-8F1C-13A76FC76952}" type="pres">
      <dgm:prSet presAssocID="{F8825818-9A58-754D-85F4-C7D6128B53F5}" presName="childTextHidden" presStyleLbl="bgAccFollowNode1" presStyleIdx="2" presStyleCnt="4"/>
      <dgm:spPr/>
      <dgm:t>
        <a:bodyPr/>
        <a:lstStyle/>
        <a:p>
          <a:endParaRPr lang="en-US"/>
        </a:p>
      </dgm:t>
    </dgm:pt>
    <dgm:pt modelId="{94F4F245-7B83-6C45-AA6F-6D4549D4336A}" type="pres">
      <dgm:prSet presAssocID="{F8825818-9A58-754D-85F4-C7D6128B53F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D3DEF0F-5BDC-8A44-81AB-473908330FBA}" type="pres">
      <dgm:prSet presAssocID="{F8825818-9A58-754D-85F4-C7D6128B53F5}" presName="aSpace" presStyleCnt="0"/>
      <dgm:spPr/>
    </dgm:pt>
    <dgm:pt modelId="{D613CD29-4224-2444-8003-3AA31F93C2E4}" type="pres">
      <dgm:prSet presAssocID="{F7BEDA76-38CD-ED43-A3DE-A46A17EB7B8D}" presName="compNode" presStyleCnt="0"/>
      <dgm:spPr/>
    </dgm:pt>
    <dgm:pt modelId="{66C47707-938B-C841-9DC9-D19D9D9F85AB}" type="pres">
      <dgm:prSet presAssocID="{F7BEDA76-38CD-ED43-A3DE-A46A17EB7B8D}" presName="noGeometry" presStyleCnt="0"/>
      <dgm:spPr/>
    </dgm:pt>
    <dgm:pt modelId="{15628346-F8FE-1345-BE14-983619149F0A}" type="pres">
      <dgm:prSet presAssocID="{F7BEDA76-38CD-ED43-A3DE-A46A17EB7B8D}" presName="childTextVisible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044A4-F565-E140-A459-018E2B3696F5}" type="pres">
      <dgm:prSet presAssocID="{F7BEDA76-38CD-ED43-A3DE-A46A17EB7B8D}" presName="childTextHidden" presStyleLbl="bgAccFollowNode1" presStyleIdx="3" presStyleCnt="4"/>
      <dgm:spPr/>
      <dgm:t>
        <a:bodyPr/>
        <a:lstStyle/>
        <a:p>
          <a:endParaRPr lang="en-US"/>
        </a:p>
      </dgm:t>
    </dgm:pt>
    <dgm:pt modelId="{69391563-51EF-B148-A536-C938BF603DD9}" type="pres">
      <dgm:prSet presAssocID="{F7BEDA76-38CD-ED43-A3DE-A46A17EB7B8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2BBBAB2-DED4-A649-895B-F65EBD509BF3}" srcId="{F7BEDA76-38CD-ED43-A3DE-A46A17EB7B8D}" destId="{D8F4C2EC-36AE-E342-98D8-FCA4B0F997EC}" srcOrd="0" destOrd="0" parTransId="{ED743C2E-6161-5B47-BAE9-0615B8D17588}" sibTransId="{673176B4-0EC6-244C-984D-8F2B96F01FFD}"/>
    <dgm:cxn modelId="{1B5DF27D-7762-B04A-95AE-012AC577EADF}" type="presOf" srcId="{3C9FC976-3D6C-E84C-A5DD-CDF8C2E208C8}" destId="{CFAEF547-4BC6-9746-9525-3339964AE32A}" srcOrd="1" destOrd="1" presId="urn:microsoft.com/office/officeart/2005/8/layout/hProcess6"/>
    <dgm:cxn modelId="{E82C3A5F-6DA2-6C4E-B18D-F5D931C534B0}" type="presOf" srcId="{788CC2BF-A497-714A-890D-297FCEB5C122}" destId="{E10227B2-7629-7942-9050-5B7D9AADF0FE}" srcOrd="0" destOrd="2" presId="urn:microsoft.com/office/officeart/2005/8/layout/hProcess6"/>
    <dgm:cxn modelId="{4AD49357-3A68-664A-9FCD-CB570ECA1FCA}" srcId="{AF4A603A-8F1D-254C-B88F-293CE0FBA9C7}" destId="{F0B9EAD5-F5BC-6046-87DA-01ED56A32A55}" srcOrd="3" destOrd="0" parTransId="{3BD8DD04-9AD4-7F46-8646-38D0C335E023}" sibTransId="{FC563FF5-42C0-1C48-B0AE-998C8548BBF4}"/>
    <dgm:cxn modelId="{9E9EC210-3B5B-794A-BA91-67EDF3489E8B}" type="presOf" srcId="{F8825818-9A58-754D-85F4-C7D6128B53F5}" destId="{94F4F245-7B83-6C45-AA6F-6D4549D4336A}" srcOrd="0" destOrd="0" presId="urn:microsoft.com/office/officeart/2005/8/layout/hProcess6"/>
    <dgm:cxn modelId="{83387B1C-DFAA-6C42-923E-761F67E4F2D7}" srcId="{F8825818-9A58-754D-85F4-C7D6128B53F5}" destId="{7F20AABB-8F06-974C-B902-EDB7D77B7640}" srcOrd="0" destOrd="0" parTransId="{4C03A475-FAA7-E047-B6A5-F80A3A1194B1}" sibTransId="{1DFFC9FE-6765-B247-A7F5-F266335380CE}"/>
    <dgm:cxn modelId="{33371A3F-2FAD-4E42-B111-EBBD32BB44FB}" type="presOf" srcId="{D8F4C2EC-36AE-E342-98D8-FCA4B0F997EC}" destId="{15628346-F8FE-1345-BE14-983619149F0A}" srcOrd="0" destOrd="0" presId="urn:microsoft.com/office/officeart/2005/8/layout/hProcess6"/>
    <dgm:cxn modelId="{CFA757AC-71AD-E543-8D78-B2B96C36E997}" srcId="{D794CFE3-4323-8E44-8EAD-BAA239C07807}" destId="{43A84B6C-1A1A-FF49-AF95-FE4D4B77389B}" srcOrd="1" destOrd="0" parTransId="{1DEA1ADE-6608-454A-8D27-798C84B64E91}" sibTransId="{CF183631-9C21-0643-A065-77236577F808}"/>
    <dgm:cxn modelId="{D07A8409-A6D2-4349-A8B9-206B05EA30D0}" srcId="{D794CFE3-4323-8E44-8EAD-BAA239C07807}" destId="{022650AE-9613-E74B-9DB4-5F9BB401A03C}" srcOrd="0" destOrd="0" parTransId="{DD85CA65-FA05-6843-B583-17E2F003B2A1}" sibTransId="{3C8EB4F5-F7C0-4B46-A8F3-E1CE2198AB3B}"/>
    <dgm:cxn modelId="{F3343CA3-EA15-D340-9816-8FD131D907D4}" type="presOf" srcId="{0186C679-4066-B846-B009-5E4F218B6685}" destId="{FCC044A4-F565-E140-A459-018E2B3696F5}" srcOrd="1" destOrd="1" presId="urn:microsoft.com/office/officeart/2005/8/layout/hProcess6"/>
    <dgm:cxn modelId="{6A3A5C3D-60F4-FC4E-90DD-9016B1D15442}" type="presOf" srcId="{0186C679-4066-B846-B009-5E4F218B6685}" destId="{15628346-F8FE-1345-BE14-983619149F0A}" srcOrd="0" destOrd="1" presId="urn:microsoft.com/office/officeart/2005/8/layout/hProcess6"/>
    <dgm:cxn modelId="{602874C9-74FB-4349-A6FA-661EC0B5FD05}" type="presOf" srcId="{022650AE-9613-E74B-9DB4-5F9BB401A03C}" destId="{AEABB6F4-4A6E-4B4A-855A-0624A7E52162}" srcOrd="1" destOrd="0" presId="urn:microsoft.com/office/officeart/2005/8/layout/hProcess6"/>
    <dgm:cxn modelId="{7BBC2333-C340-914E-B9D0-7CE106BCAC20}" type="presOf" srcId="{570B7529-2F4C-3443-8AD4-10B2A79E287E}" destId="{67860A1D-6C71-FE4B-8F1C-13A76FC76952}" srcOrd="1" destOrd="1" presId="urn:microsoft.com/office/officeart/2005/8/layout/hProcess6"/>
    <dgm:cxn modelId="{94C0916F-AD08-034C-BEA0-38D57E2C5CEA}" type="presOf" srcId="{788CC2BF-A497-714A-890D-297FCEB5C122}" destId="{CFAEF547-4BC6-9746-9525-3339964AE32A}" srcOrd="1" destOrd="2" presId="urn:microsoft.com/office/officeart/2005/8/layout/hProcess6"/>
    <dgm:cxn modelId="{7DBAE9D5-5BA3-6643-954D-F35C0EB8714A}" type="presOf" srcId="{022650AE-9613-E74B-9DB4-5F9BB401A03C}" destId="{60AEA85C-98A7-8940-A13F-446BCE371DD9}" srcOrd="0" destOrd="0" presId="urn:microsoft.com/office/officeart/2005/8/layout/hProcess6"/>
    <dgm:cxn modelId="{1DC9627B-78EF-7242-B7C3-6102D70A433E}" srcId="{AF4A603A-8F1D-254C-B88F-293CE0FBA9C7}" destId="{788CC2BF-A497-714A-890D-297FCEB5C122}" srcOrd="2" destOrd="0" parTransId="{A1CCD5FB-95F6-1742-A321-6D4F435CE266}" sibTransId="{8446098B-0812-854D-8AF7-F5313D3F2243}"/>
    <dgm:cxn modelId="{4EC9EBD3-7EBA-DA48-8A50-F8E0E1CCC462}" srcId="{AF4A603A-8F1D-254C-B88F-293CE0FBA9C7}" destId="{3C9FC976-3D6C-E84C-A5DD-CDF8C2E208C8}" srcOrd="1" destOrd="0" parTransId="{E2ADDC5E-7B31-9948-8964-A0E4456A21E5}" sibTransId="{E3680FF8-840B-5443-9324-44A3256B9890}"/>
    <dgm:cxn modelId="{7B4F571E-FE60-9545-8721-3D014EBA1E4B}" type="presOf" srcId="{43A84B6C-1A1A-FF49-AF95-FE4D4B77389B}" destId="{AEABB6F4-4A6E-4B4A-855A-0624A7E52162}" srcOrd="1" destOrd="1" presId="urn:microsoft.com/office/officeart/2005/8/layout/hProcess6"/>
    <dgm:cxn modelId="{5D6FAB49-9AB3-A049-84FD-AD91B3340F39}" type="presOf" srcId="{BD90422C-D6A4-6A42-A700-D76535232D76}" destId="{90F761A6-6871-854C-A41A-A583990ABC71}" srcOrd="0" destOrd="0" presId="urn:microsoft.com/office/officeart/2005/8/layout/hProcess6"/>
    <dgm:cxn modelId="{73D78400-255E-1A42-A3F0-BB25C3A4DECD}" type="presOf" srcId="{C5047C45-34BD-9F4D-8E13-A2864883670C}" destId="{E10227B2-7629-7942-9050-5B7D9AADF0FE}" srcOrd="0" destOrd="0" presId="urn:microsoft.com/office/officeart/2005/8/layout/hProcess6"/>
    <dgm:cxn modelId="{00E510D5-FE5A-7849-8400-F8F9761CE241}" type="presOf" srcId="{F7BEDA76-38CD-ED43-A3DE-A46A17EB7B8D}" destId="{69391563-51EF-B148-A536-C938BF603DD9}" srcOrd="0" destOrd="0" presId="urn:microsoft.com/office/officeart/2005/8/layout/hProcess6"/>
    <dgm:cxn modelId="{54188F46-F1E0-C145-89B2-F90EC0582285}" type="presOf" srcId="{F0B9EAD5-F5BC-6046-87DA-01ED56A32A55}" destId="{CFAEF547-4BC6-9746-9525-3339964AE32A}" srcOrd="1" destOrd="3" presId="urn:microsoft.com/office/officeart/2005/8/layout/hProcess6"/>
    <dgm:cxn modelId="{1A0C016A-E201-F242-8F19-206167D63F91}" type="presOf" srcId="{D794CFE3-4323-8E44-8EAD-BAA239C07807}" destId="{70A0059E-944A-2C48-BE69-5E4D896E5C95}" srcOrd="0" destOrd="0" presId="urn:microsoft.com/office/officeart/2005/8/layout/hProcess6"/>
    <dgm:cxn modelId="{10621E88-F512-ED4B-A7D7-0AA9768ACA28}" type="presOf" srcId="{AF4A603A-8F1D-254C-B88F-293CE0FBA9C7}" destId="{C372EDE1-9E4B-9E49-8918-5E9DE5362F3D}" srcOrd="0" destOrd="0" presId="urn:microsoft.com/office/officeart/2005/8/layout/hProcess6"/>
    <dgm:cxn modelId="{170CFE26-40E7-704A-993D-2E10CE3E67F5}" type="presOf" srcId="{7F20AABB-8F06-974C-B902-EDB7D77B7640}" destId="{D1E161A2-54E4-BE41-A78C-3E3136E8E5F0}" srcOrd="0" destOrd="0" presId="urn:microsoft.com/office/officeart/2005/8/layout/hProcess6"/>
    <dgm:cxn modelId="{AD5FA798-60D0-9544-BC7C-43D3FE3747FE}" type="presOf" srcId="{43A84B6C-1A1A-FF49-AF95-FE4D4B77389B}" destId="{60AEA85C-98A7-8940-A13F-446BCE371DD9}" srcOrd="0" destOrd="1" presId="urn:microsoft.com/office/officeart/2005/8/layout/hProcess6"/>
    <dgm:cxn modelId="{0D55AF6E-D130-B04C-B652-F866E7D1BDBE}" type="presOf" srcId="{71BBDB5B-0FD5-B348-90F2-38662B4BDC95}" destId="{AEABB6F4-4A6E-4B4A-855A-0624A7E52162}" srcOrd="1" destOrd="2" presId="urn:microsoft.com/office/officeart/2005/8/layout/hProcess6"/>
    <dgm:cxn modelId="{A17E4FA2-6074-8C40-9A7F-24C25EBF5488}" type="presOf" srcId="{D8F4C2EC-36AE-E342-98D8-FCA4B0F997EC}" destId="{FCC044A4-F565-E140-A459-018E2B3696F5}" srcOrd="1" destOrd="0" presId="urn:microsoft.com/office/officeart/2005/8/layout/hProcess6"/>
    <dgm:cxn modelId="{2FE674A1-2E37-F240-AA22-CFCFB9F142D1}" type="presOf" srcId="{C5047C45-34BD-9F4D-8E13-A2864883670C}" destId="{CFAEF547-4BC6-9746-9525-3339964AE32A}" srcOrd="1" destOrd="0" presId="urn:microsoft.com/office/officeart/2005/8/layout/hProcess6"/>
    <dgm:cxn modelId="{A4750046-DA82-2C42-9E4C-6DAD3CE50CA7}" type="presOf" srcId="{3C9FC976-3D6C-E84C-A5DD-CDF8C2E208C8}" destId="{E10227B2-7629-7942-9050-5B7D9AADF0FE}" srcOrd="0" destOrd="1" presId="urn:microsoft.com/office/officeart/2005/8/layout/hProcess6"/>
    <dgm:cxn modelId="{0190A6BD-8AA9-344A-8297-A6F257CA3122}" type="presOf" srcId="{F0B9EAD5-F5BC-6046-87DA-01ED56A32A55}" destId="{E10227B2-7629-7942-9050-5B7D9AADF0FE}" srcOrd="0" destOrd="3" presId="urn:microsoft.com/office/officeart/2005/8/layout/hProcess6"/>
    <dgm:cxn modelId="{9C5BB00A-FD73-0545-9AF0-A96DF60F0270}" type="presOf" srcId="{71BBDB5B-0FD5-B348-90F2-38662B4BDC95}" destId="{60AEA85C-98A7-8940-A13F-446BCE371DD9}" srcOrd="0" destOrd="2" presId="urn:microsoft.com/office/officeart/2005/8/layout/hProcess6"/>
    <dgm:cxn modelId="{F44F349E-6B99-4345-99DA-CEE349A8404D}" srcId="{BD90422C-D6A4-6A42-A700-D76535232D76}" destId="{F8825818-9A58-754D-85F4-C7D6128B53F5}" srcOrd="2" destOrd="0" parTransId="{9D2594F8-504C-654B-9E5B-BE897CD7729D}" sibTransId="{F127C30D-156E-A041-BA7B-9E06FAFAC03F}"/>
    <dgm:cxn modelId="{8B53EE02-939F-714F-8C37-8EB4A4DEA06A}" srcId="{D794CFE3-4323-8E44-8EAD-BAA239C07807}" destId="{71BBDB5B-0FD5-B348-90F2-38662B4BDC95}" srcOrd="2" destOrd="0" parTransId="{838C61E7-F21E-0840-A95A-489FDA8C7A3D}" sibTransId="{2E567C29-0126-EB4A-AB9A-8D827393DB71}"/>
    <dgm:cxn modelId="{CF1D8EB4-AD1A-9B4F-8600-E55B0A701C8F}" srcId="{BD90422C-D6A4-6A42-A700-D76535232D76}" destId="{AF4A603A-8F1D-254C-B88F-293CE0FBA9C7}" srcOrd="0" destOrd="0" parTransId="{56F4D005-82FD-E24A-8743-D18B5CA21D63}" sibTransId="{48E6144B-9021-F84D-A84A-7184FFA6C3C6}"/>
    <dgm:cxn modelId="{5C522AC3-B146-C643-B7E9-E657AD389864}" type="presOf" srcId="{570B7529-2F4C-3443-8AD4-10B2A79E287E}" destId="{D1E161A2-54E4-BE41-A78C-3E3136E8E5F0}" srcOrd="0" destOrd="1" presId="urn:microsoft.com/office/officeart/2005/8/layout/hProcess6"/>
    <dgm:cxn modelId="{A0F4338F-F75E-9744-BFE1-7BFBB1353122}" srcId="{F7BEDA76-38CD-ED43-A3DE-A46A17EB7B8D}" destId="{0186C679-4066-B846-B009-5E4F218B6685}" srcOrd="1" destOrd="0" parTransId="{5CC9BB1C-3713-B341-8B09-029868CA8CD5}" sibTransId="{395672B2-A122-EF46-9D8C-C35E89598EF2}"/>
    <dgm:cxn modelId="{8C985765-232C-3C42-96F4-2699E4BFB8E1}" srcId="{F8825818-9A58-754D-85F4-C7D6128B53F5}" destId="{570B7529-2F4C-3443-8AD4-10B2A79E287E}" srcOrd="1" destOrd="0" parTransId="{D2BE3E90-AA04-3346-AE67-93E48253C837}" sibTransId="{B4EAF8B8-E4F8-414B-A9E8-B0A0B1613C39}"/>
    <dgm:cxn modelId="{C2F6EE11-3268-1241-9A45-029FD890F39C}" srcId="{AF4A603A-8F1D-254C-B88F-293CE0FBA9C7}" destId="{C5047C45-34BD-9F4D-8E13-A2864883670C}" srcOrd="0" destOrd="0" parTransId="{F710A884-89B6-4945-BDF9-5903F0D2C886}" sibTransId="{168E26F2-3CCB-ED49-B6BB-E6148073901E}"/>
    <dgm:cxn modelId="{18544144-6534-F041-8080-03E5B6C80DE5}" srcId="{BD90422C-D6A4-6A42-A700-D76535232D76}" destId="{F7BEDA76-38CD-ED43-A3DE-A46A17EB7B8D}" srcOrd="3" destOrd="0" parTransId="{4D2E9055-0178-274A-B99B-5CB05DBA606C}" sibTransId="{7E75AC46-8602-2D44-BD82-83A81B264305}"/>
    <dgm:cxn modelId="{5F36C0E6-0A0C-3E46-AA22-432AC9862D02}" srcId="{BD90422C-D6A4-6A42-A700-D76535232D76}" destId="{D794CFE3-4323-8E44-8EAD-BAA239C07807}" srcOrd="1" destOrd="0" parTransId="{8DDD7BD5-1B94-A946-ADCD-AEF60AD37711}" sibTransId="{6ECEF9A3-3A82-784D-89B0-0769FA16CF54}"/>
    <dgm:cxn modelId="{481C48F5-A055-D244-820E-AEDADC320536}" type="presOf" srcId="{7F20AABB-8F06-974C-B902-EDB7D77B7640}" destId="{67860A1D-6C71-FE4B-8F1C-13A76FC76952}" srcOrd="1" destOrd="0" presId="urn:microsoft.com/office/officeart/2005/8/layout/hProcess6"/>
    <dgm:cxn modelId="{218539C6-45BE-EC4B-B45B-2D79FBF1CC3A}" type="presParOf" srcId="{90F761A6-6871-854C-A41A-A583990ABC71}" destId="{A04D8FB6-4A56-7441-93AA-65267BE9CF83}" srcOrd="0" destOrd="0" presId="urn:microsoft.com/office/officeart/2005/8/layout/hProcess6"/>
    <dgm:cxn modelId="{F0FC6E6B-D676-3744-951E-0BED0D4FC326}" type="presParOf" srcId="{A04D8FB6-4A56-7441-93AA-65267BE9CF83}" destId="{A5B02244-B6E4-2644-9896-F6B29C584096}" srcOrd="0" destOrd="0" presId="urn:microsoft.com/office/officeart/2005/8/layout/hProcess6"/>
    <dgm:cxn modelId="{EC1C4A4F-44AB-D545-92A7-FCB4309BDF52}" type="presParOf" srcId="{A04D8FB6-4A56-7441-93AA-65267BE9CF83}" destId="{E10227B2-7629-7942-9050-5B7D9AADF0FE}" srcOrd="1" destOrd="0" presId="urn:microsoft.com/office/officeart/2005/8/layout/hProcess6"/>
    <dgm:cxn modelId="{6B8532F0-7755-B443-A1DA-772C58CDE7CF}" type="presParOf" srcId="{A04D8FB6-4A56-7441-93AA-65267BE9CF83}" destId="{CFAEF547-4BC6-9746-9525-3339964AE32A}" srcOrd="2" destOrd="0" presId="urn:microsoft.com/office/officeart/2005/8/layout/hProcess6"/>
    <dgm:cxn modelId="{936A83E2-B8B4-3541-A32A-C3EEFE714198}" type="presParOf" srcId="{A04D8FB6-4A56-7441-93AA-65267BE9CF83}" destId="{C372EDE1-9E4B-9E49-8918-5E9DE5362F3D}" srcOrd="3" destOrd="0" presId="urn:microsoft.com/office/officeart/2005/8/layout/hProcess6"/>
    <dgm:cxn modelId="{265EB996-6ADC-C749-AD07-760DD1C5C908}" type="presParOf" srcId="{90F761A6-6871-854C-A41A-A583990ABC71}" destId="{8EF9C0B9-AFC2-C84B-B337-F505FD6B698E}" srcOrd="1" destOrd="0" presId="urn:microsoft.com/office/officeart/2005/8/layout/hProcess6"/>
    <dgm:cxn modelId="{1BBC9B0C-DE77-0E4C-9977-F9541C1EFB29}" type="presParOf" srcId="{90F761A6-6871-854C-A41A-A583990ABC71}" destId="{9B6D7350-0127-9745-9EDA-D590EBA96A7B}" srcOrd="2" destOrd="0" presId="urn:microsoft.com/office/officeart/2005/8/layout/hProcess6"/>
    <dgm:cxn modelId="{46C5CB49-E40B-AF43-A16A-ED7A6E096162}" type="presParOf" srcId="{9B6D7350-0127-9745-9EDA-D590EBA96A7B}" destId="{6AA8AA97-7B60-B048-AB29-96CC7F180DE1}" srcOrd="0" destOrd="0" presId="urn:microsoft.com/office/officeart/2005/8/layout/hProcess6"/>
    <dgm:cxn modelId="{FA99E0CD-2B2C-264A-93A3-15C1124694E0}" type="presParOf" srcId="{9B6D7350-0127-9745-9EDA-D590EBA96A7B}" destId="{60AEA85C-98A7-8940-A13F-446BCE371DD9}" srcOrd="1" destOrd="0" presId="urn:microsoft.com/office/officeart/2005/8/layout/hProcess6"/>
    <dgm:cxn modelId="{61318F40-582E-6149-A3CF-7260B10BEF79}" type="presParOf" srcId="{9B6D7350-0127-9745-9EDA-D590EBA96A7B}" destId="{AEABB6F4-4A6E-4B4A-855A-0624A7E52162}" srcOrd="2" destOrd="0" presId="urn:microsoft.com/office/officeart/2005/8/layout/hProcess6"/>
    <dgm:cxn modelId="{09ABA71B-7E01-E145-B9CD-601B4831532E}" type="presParOf" srcId="{9B6D7350-0127-9745-9EDA-D590EBA96A7B}" destId="{70A0059E-944A-2C48-BE69-5E4D896E5C95}" srcOrd="3" destOrd="0" presId="urn:microsoft.com/office/officeart/2005/8/layout/hProcess6"/>
    <dgm:cxn modelId="{F024B178-9060-E549-9D5B-15C1A8C82E15}" type="presParOf" srcId="{90F761A6-6871-854C-A41A-A583990ABC71}" destId="{E1BCBD9F-B3DE-2C42-A451-392A4AE29661}" srcOrd="3" destOrd="0" presId="urn:microsoft.com/office/officeart/2005/8/layout/hProcess6"/>
    <dgm:cxn modelId="{E29D2526-6227-8145-8D80-ED47C6C83ADA}" type="presParOf" srcId="{90F761A6-6871-854C-A41A-A583990ABC71}" destId="{E06C311E-E099-2A45-BD38-BB0607578716}" srcOrd="4" destOrd="0" presId="urn:microsoft.com/office/officeart/2005/8/layout/hProcess6"/>
    <dgm:cxn modelId="{85BEF572-E845-0348-BDDF-CD6025C69E55}" type="presParOf" srcId="{E06C311E-E099-2A45-BD38-BB0607578716}" destId="{1D989B4B-91A1-E349-82C1-50CBD5529087}" srcOrd="0" destOrd="0" presId="urn:microsoft.com/office/officeart/2005/8/layout/hProcess6"/>
    <dgm:cxn modelId="{A4CBDDE7-2B28-4A4A-8888-1A725CC8480A}" type="presParOf" srcId="{E06C311E-E099-2A45-BD38-BB0607578716}" destId="{D1E161A2-54E4-BE41-A78C-3E3136E8E5F0}" srcOrd="1" destOrd="0" presId="urn:microsoft.com/office/officeart/2005/8/layout/hProcess6"/>
    <dgm:cxn modelId="{4B6E704D-1BED-F848-ABD8-EB1A8B273100}" type="presParOf" srcId="{E06C311E-E099-2A45-BD38-BB0607578716}" destId="{67860A1D-6C71-FE4B-8F1C-13A76FC76952}" srcOrd="2" destOrd="0" presId="urn:microsoft.com/office/officeart/2005/8/layout/hProcess6"/>
    <dgm:cxn modelId="{F009DC62-7395-2546-8F0A-6FEA2FCF4054}" type="presParOf" srcId="{E06C311E-E099-2A45-BD38-BB0607578716}" destId="{94F4F245-7B83-6C45-AA6F-6D4549D4336A}" srcOrd="3" destOrd="0" presId="urn:microsoft.com/office/officeart/2005/8/layout/hProcess6"/>
    <dgm:cxn modelId="{F991CE24-73CD-984B-9DC7-BD170C8BE0A9}" type="presParOf" srcId="{90F761A6-6871-854C-A41A-A583990ABC71}" destId="{6D3DEF0F-5BDC-8A44-81AB-473908330FBA}" srcOrd="5" destOrd="0" presId="urn:microsoft.com/office/officeart/2005/8/layout/hProcess6"/>
    <dgm:cxn modelId="{28792A28-724F-564A-B177-A0926793A217}" type="presParOf" srcId="{90F761A6-6871-854C-A41A-A583990ABC71}" destId="{D613CD29-4224-2444-8003-3AA31F93C2E4}" srcOrd="6" destOrd="0" presId="urn:microsoft.com/office/officeart/2005/8/layout/hProcess6"/>
    <dgm:cxn modelId="{99B1C653-4312-1744-A32B-DAC274B3C501}" type="presParOf" srcId="{D613CD29-4224-2444-8003-3AA31F93C2E4}" destId="{66C47707-938B-C841-9DC9-D19D9D9F85AB}" srcOrd="0" destOrd="0" presId="urn:microsoft.com/office/officeart/2005/8/layout/hProcess6"/>
    <dgm:cxn modelId="{2EF8A582-45B8-334A-AFDD-86D0E65CFCDF}" type="presParOf" srcId="{D613CD29-4224-2444-8003-3AA31F93C2E4}" destId="{15628346-F8FE-1345-BE14-983619149F0A}" srcOrd="1" destOrd="0" presId="urn:microsoft.com/office/officeart/2005/8/layout/hProcess6"/>
    <dgm:cxn modelId="{A505C992-1302-574D-8108-A310C822FBBA}" type="presParOf" srcId="{D613CD29-4224-2444-8003-3AA31F93C2E4}" destId="{FCC044A4-F565-E140-A459-018E2B3696F5}" srcOrd="2" destOrd="0" presId="urn:microsoft.com/office/officeart/2005/8/layout/hProcess6"/>
    <dgm:cxn modelId="{EC875CA1-FA46-124D-A13A-0D7AC3AC6175}" type="presParOf" srcId="{D613CD29-4224-2444-8003-3AA31F93C2E4}" destId="{69391563-51EF-B148-A536-C938BF603DD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744453-BDD4-074B-AED6-05FC34B5B321}" type="doc">
      <dgm:prSet loTypeId="urn:microsoft.com/office/officeart/2005/8/layout/matrix1" loCatId="matrix" qsTypeId="urn:microsoft.com/office/officeart/2005/8/quickstyle/simple4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5F111A6C-57C3-A146-B4A9-4B491C678375}">
      <dgm:prSet phldrT="[Text]"/>
      <dgm:spPr/>
    </dgm:pt>
    <dgm:pt modelId="{AA10491B-14DC-5A40-B8FC-F28D71EA116C}" type="parTrans" cxnId="{ED44A491-E237-2542-81B8-A6FBCC03D37C}">
      <dgm:prSet/>
      <dgm:spPr/>
      <dgm:t>
        <a:bodyPr/>
        <a:lstStyle/>
        <a:p>
          <a:endParaRPr lang="en-US"/>
        </a:p>
      </dgm:t>
    </dgm:pt>
    <dgm:pt modelId="{2B27201B-119C-3941-BE54-2990609FF888}" type="sibTrans" cxnId="{ED44A491-E237-2542-81B8-A6FBCC03D37C}">
      <dgm:prSet/>
      <dgm:spPr/>
      <dgm:t>
        <a:bodyPr/>
        <a:lstStyle/>
        <a:p>
          <a:endParaRPr lang="en-US"/>
        </a:p>
      </dgm:t>
    </dgm:pt>
    <dgm:pt modelId="{2C0D8BC4-6B17-2947-AF17-217741BE5AA6}">
      <dgm:prSet phldrT="[Text]"/>
      <dgm:spPr/>
    </dgm:pt>
    <dgm:pt modelId="{39F0C709-4860-4546-A385-E65BBE3699E4}" type="parTrans" cxnId="{531A2FAC-C9D6-9F4C-ADC8-D916EF3DA5F2}">
      <dgm:prSet/>
      <dgm:spPr/>
      <dgm:t>
        <a:bodyPr/>
        <a:lstStyle/>
        <a:p>
          <a:endParaRPr lang="en-US"/>
        </a:p>
      </dgm:t>
    </dgm:pt>
    <dgm:pt modelId="{03755D18-E6F0-AE4B-B3BD-55D4D093B109}" type="sibTrans" cxnId="{531A2FAC-C9D6-9F4C-ADC8-D916EF3DA5F2}">
      <dgm:prSet/>
      <dgm:spPr/>
      <dgm:t>
        <a:bodyPr/>
        <a:lstStyle/>
        <a:p>
          <a:endParaRPr lang="en-US"/>
        </a:p>
      </dgm:t>
    </dgm:pt>
    <dgm:pt modelId="{D850F452-A9EA-E541-AC2D-A8262A206A00}">
      <dgm:prSet phldrT="[Text]"/>
      <dgm:spPr/>
    </dgm:pt>
    <dgm:pt modelId="{4B36CC49-752A-BC4E-8D62-425F8989FC75}" type="parTrans" cxnId="{44398AB0-0DF5-3B42-A14F-AC65AE232FFD}">
      <dgm:prSet/>
      <dgm:spPr/>
      <dgm:t>
        <a:bodyPr/>
        <a:lstStyle/>
        <a:p>
          <a:endParaRPr lang="en-US"/>
        </a:p>
      </dgm:t>
    </dgm:pt>
    <dgm:pt modelId="{7421F996-DD1E-1143-98A5-375F77170ED2}" type="sibTrans" cxnId="{44398AB0-0DF5-3B42-A14F-AC65AE232FFD}">
      <dgm:prSet/>
      <dgm:spPr/>
      <dgm:t>
        <a:bodyPr/>
        <a:lstStyle/>
        <a:p>
          <a:endParaRPr lang="en-US"/>
        </a:p>
      </dgm:t>
    </dgm:pt>
    <dgm:pt modelId="{0839E4A5-6D12-3D4C-B347-49EAB17E92AD}">
      <dgm:prSet phldrT="[Text]"/>
      <dgm:spPr/>
    </dgm:pt>
    <dgm:pt modelId="{7F32E23D-5DB2-0D49-BEC3-A2BACD096553}" type="parTrans" cxnId="{3BE09C06-7031-D746-AD81-507987EE26E2}">
      <dgm:prSet/>
      <dgm:spPr/>
      <dgm:t>
        <a:bodyPr/>
        <a:lstStyle/>
        <a:p>
          <a:endParaRPr lang="en-US"/>
        </a:p>
      </dgm:t>
    </dgm:pt>
    <dgm:pt modelId="{7130C419-E8FD-DF44-8630-35285A8D916A}" type="sibTrans" cxnId="{3BE09C06-7031-D746-AD81-507987EE26E2}">
      <dgm:prSet/>
      <dgm:spPr/>
      <dgm:t>
        <a:bodyPr/>
        <a:lstStyle/>
        <a:p>
          <a:endParaRPr lang="en-US"/>
        </a:p>
      </dgm:t>
    </dgm:pt>
    <dgm:pt modelId="{DDD5FCC3-F022-2149-891E-596A7900931B}">
      <dgm:prSet phldrT="[Text]"/>
      <dgm:spPr/>
    </dgm:pt>
    <dgm:pt modelId="{03282366-AAEA-154B-88DF-63001AC5A71E}" type="parTrans" cxnId="{ADA86A04-D24F-8D45-BE65-4031412588AC}">
      <dgm:prSet/>
      <dgm:spPr/>
      <dgm:t>
        <a:bodyPr/>
        <a:lstStyle/>
        <a:p>
          <a:endParaRPr lang="en-US"/>
        </a:p>
      </dgm:t>
    </dgm:pt>
    <dgm:pt modelId="{AD377033-30EE-514B-AA2C-33DCE6D7EB7F}" type="sibTrans" cxnId="{ADA86A04-D24F-8D45-BE65-4031412588AC}">
      <dgm:prSet/>
      <dgm:spPr/>
      <dgm:t>
        <a:bodyPr/>
        <a:lstStyle/>
        <a:p>
          <a:endParaRPr lang="en-US"/>
        </a:p>
      </dgm:t>
    </dgm:pt>
    <dgm:pt modelId="{F0C3F762-D4CB-F745-B9D0-3E9A7B297B21}">
      <dgm:prSet phldrT="[Text]"/>
      <dgm:spPr/>
      <dgm:t>
        <a:bodyPr/>
        <a:lstStyle/>
        <a:p>
          <a:r>
            <a:rPr lang="en-US" dirty="0" smtClean="0"/>
            <a:t>Patient Health Information</a:t>
          </a:r>
          <a:endParaRPr lang="en-US" dirty="0"/>
        </a:p>
      </dgm:t>
    </dgm:pt>
    <dgm:pt modelId="{D4422E95-8B2C-4D4F-BAB2-D713F52FE4AC}" type="parTrans" cxnId="{C19E9A27-F871-FB4A-9DF6-796472228436}">
      <dgm:prSet/>
      <dgm:spPr/>
      <dgm:t>
        <a:bodyPr/>
        <a:lstStyle/>
        <a:p>
          <a:endParaRPr lang="en-US"/>
        </a:p>
      </dgm:t>
    </dgm:pt>
    <dgm:pt modelId="{F2F20D02-C713-1B42-9BBD-EA2681E13657}" type="sibTrans" cxnId="{C19E9A27-F871-FB4A-9DF6-796472228436}">
      <dgm:prSet/>
      <dgm:spPr/>
      <dgm:t>
        <a:bodyPr/>
        <a:lstStyle/>
        <a:p>
          <a:endParaRPr lang="en-US"/>
        </a:p>
      </dgm:t>
    </dgm:pt>
    <dgm:pt modelId="{5D5E4EFD-8C74-894C-8936-8ACCBC430F2A}">
      <dgm:prSet phldrT="[Text]"/>
      <dgm:spPr/>
      <dgm:t>
        <a:bodyPr/>
        <a:lstStyle/>
        <a:p>
          <a:r>
            <a:rPr lang="en-US" dirty="0" smtClean="0"/>
            <a:t>Compliance (HIPAA)</a:t>
          </a:r>
          <a:endParaRPr lang="en-US" dirty="0"/>
        </a:p>
      </dgm:t>
    </dgm:pt>
    <dgm:pt modelId="{DC55FE4B-CB18-6542-8E10-2EDB2E61A7FD}" type="parTrans" cxnId="{3AF4992A-C09E-FE43-96AC-196D88B13ACE}">
      <dgm:prSet/>
      <dgm:spPr/>
      <dgm:t>
        <a:bodyPr/>
        <a:lstStyle/>
        <a:p>
          <a:endParaRPr lang="en-US"/>
        </a:p>
      </dgm:t>
    </dgm:pt>
    <dgm:pt modelId="{24341266-C58C-4D4F-AA19-1C051CFCBEE4}" type="sibTrans" cxnId="{3AF4992A-C09E-FE43-96AC-196D88B13ACE}">
      <dgm:prSet/>
      <dgm:spPr/>
      <dgm:t>
        <a:bodyPr/>
        <a:lstStyle/>
        <a:p>
          <a:endParaRPr lang="en-US"/>
        </a:p>
      </dgm:t>
    </dgm:pt>
    <dgm:pt modelId="{9866AB11-BD0B-ED47-B70A-5911E64AB699}">
      <dgm:prSet phldrT="[Text]"/>
      <dgm:spPr/>
      <dgm:t>
        <a:bodyPr/>
        <a:lstStyle/>
        <a:p>
          <a:r>
            <a:rPr lang="en-US" dirty="0" smtClean="0"/>
            <a:t>Funding</a:t>
          </a:r>
          <a:endParaRPr lang="en-US" dirty="0"/>
        </a:p>
      </dgm:t>
    </dgm:pt>
    <dgm:pt modelId="{B7230F40-6084-A240-B86A-6B6D9FD33A2C}" type="parTrans" cxnId="{56066E2A-1C5B-ED44-81BF-ED30BB0F4E0D}">
      <dgm:prSet/>
      <dgm:spPr/>
      <dgm:t>
        <a:bodyPr/>
        <a:lstStyle/>
        <a:p>
          <a:endParaRPr lang="en-US"/>
        </a:p>
      </dgm:t>
    </dgm:pt>
    <dgm:pt modelId="{E2379CC7-2FE6-6349-A05A-64BB89C0DA85}" type="sibTrans" cxnId="{56066E2A-1C5B-ED44-81BF-ED30BB0F4E0D}">
      <dgm:prSet/>
      <dgm:spPr/>
      <dgm:t>
        <a:bodyPr/>
        <a:lstStyle/>
        <a:p>
          <a:endParaRPr lang="en-US"/>
        </a:p>
      </dgm:t>
    </dgm:pt>
    <dgm:pt modelId="{B3A11E3B-DAD8-7245-B026-711347D35D18}">
      <dgm:prSet phldrT="[Text]"/>
      <dgm:spPr/>
      <dgm:t>
        <a:bodyPr/>
        <a:lstStyle/>
        <a:p>
          <a:r>
            <a:rPr lang="en-US" dirty="0" smtClean="0"/>
            <a:t>Subject Recruitment</a:t>
          </a:r>
          <a:endParaRPr lang="en-US" dirty="0"/>
        </a:p>
      </dgm:t>
    </dgm:pt>
    <dgm:pt modelId="{0E1E1741-A523-0543-BE28-9258DE090C15}" type="parTrans" cxnId="{313C7071-7701-A243-AC0A-EEE93AB4191F}">
      <dgm:prSet/>
      <dgm:spPr/>
      <dgm:t>
        <a:bodyPr/>
        <a:lstStyle/>
        <a:p>
          <a:endParaRPr lang="en-US"/>
        </a:p>
      </dgm:t>
    </dgm:pt>
    <dgm:pt modelId="{6C73A4D8-AA47-674A-BC5A-C79706D3EFFF}" type="sibTrans" cxnId="{313C7071-7701-A243-AC0A-EEE93AB4191F}">
      <dgm:prSet/>
      <dgm:spPr/>
      <dgm:t>
        <a:bodyPr/>
        <a:lstStyle/>
        <a:p>
          <a:endParaRPr lang="en-US"/>
        </a:p>
      </dgm:t>
    </dgm:pt>
    <dgm:pt modelId="{E5FE0C8D-01D6-4845-BD3B-B461CD491950}">
      <dgm:prSet phldrT="[Text]"/>
      <dgm:spPr/>
      <dgm:t>
        <a:bodyPr/>
        <a:lstStyle/>
        <a:p>
          <a:r>
            <a:rPr lang="en-US" dirty="0" smtClean="0"/>
            <a:t>Separation of duties</a:t>
          </a:r>
          <a:endParaRPr lang="en-US" dirty="0"/>
        </a:p>
      </dgm:t>
    </dgm:pt>
    <dgm:pt modelId="{422693E3-F122-4E45-82E0-29E16DCBD332}" type="parTrans" cxnId="{67A81D4A-0809-C64A-BFFB-0B0A0779AE19}">
      <dgm:prSet/>
      <dgm:spPr/>
      <dgm:t>
        <a:bodyPr/>
        <a:lstStyle/>
        <a:p>
          <a:endParaRPr lang="en-US"/>
        </a:p>
      </dgm:t>
    </dgm:pt>
    <dgm:pt modelId="{699606FC-7059-3547-98A5-EE8040F0555A}" type="sibTrans" cxnId="{67A81D4A-0809-C64A-BFFB-0B0A0779AE19}">
      <dgm:prSet/>
      <dgm:spPr/>
      <dgm:t>
        <a:bodyPr/>
        <a:lstStyle/>
        <a:p>
          <a:endParaRPr lang="en-US"/>
        </a:p>
      </dgm:t>
    </dgm:pt>
    <dgm:pt modelId="{D6035E0C-DC87-D94A-BF07-9F0E79611FBF}" type="pres">
      <dgm:prSet presAssocID="{0C744453-BDD4-074B-AED6-05FC34B5B32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EBFD7A9-616E-6A4B-889F-166C9E69C396}" type="pres">
      <dgm:prSet presAssocID="{0C744453-BDD4-074B-AED6-05FC34B5B321}" presName="matrix" presStyleCnt="0"/>
      <dgm:spPr/>
    </dgm:pt>
    <dgm:pt modelId="{DD7D5D99-4847-D143-845B-E65E6073C069}" type="pres">
      <dgm:prSet presAssocID="{0C744453-BDD4-074B-AED6-05FC34B5B321}" presName="tile1" presStyleLbl="node1" presStyleIdx="0" presStyleCnt="4"/>
      <dgm:spPr/>
      <dgm:t>
        <a:bodyPr/>
        <a:lstStyle/>
        <a:p>
          <a:endParaRPr lang="en-US"/>
        </a:p>
      </dgm:t>
    </dgm:pt>
    <dgm:pt modelId="{527B41F9-EE1D-F04C-AC5E-29DE50D57394}" type="pres">
      <dgm:prSet presAssocID="{0C744453-BDD4-074B-AED6-05FC34B5B32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BE61AD-B521-0F4E-9317-AFA3BEE57215}" type="pres">
      <dgm:prSet presAssocID="{0C744453-BDD4-074B-AED6-05FC34B5B321}" presName="tile2" presStyleLbl="node1" presStyleIdx="1" presStyleCnt="4"/>
      <dgm:spPr/>
      <dgm:t>
        <a:bodyPr/>
        <a:lstStyle/>
        <a:p>
          <a:endParaRPr lang="en-US"/>
        </a:p>
      </dgm:t>
    </dgm:pt>
    <dgm:pt modelId="{88550898-F358-1D4A-934B-D34D17F754C1}" type="pres">
      <dgm:prSet presAssocID="{0C744453-BDD4-074B-AED6-05FC34B5B32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7A6CA-FCD4-294D-8909-94737D7F3754}" type="pres">
      <dgm:prSet presAssocID="{0C744453-BDD4-074B-AED6-05FC34B5B321}" presName="tile3" presStyleLbl="node1" presStyleIdx="2" presStyleCnt="4"/>
      <dgm:spPr/>
      <dgm:t>
        <a:bodyPr/>
        <a:lstStyle/>
        <a:p>
          <a:endParaRPr lang="en-US"/>
        </a:p>
      </dgm:t>
    </dgm:pt>
    <dgm:pt modelId="{BBFA72A2-3CE4-204E-8124-08BE83B49F22}" type="pres">
      <dgm:prSet presAssocID="{0C744453-BDD4-074B-AED6-05FC34B5B32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A5B81E-C8A4-1747-97BA-9836882A6A6B}" type="pres">
      <dgm:prSet presAssocID="{0C744453-BDD4-074B-AED6-05FC34B5B321}" presName="tile4" presStyleLbl="node1" presStyleIdx="3" presStyleCnt="4"/>
      <dgm:spPr/>
      <dgm:t>
        <a:bodyPr/>
        <a:lstStyle/>
        <a:p>
          <a:endParaRPr lang="en-US"/>
        </a:p>
      </dgm:t>
    </dgm:pt>
    <dgm:pt modelId="{2593BD42-B22A-A646-ADCF-554F69547F6C}" type="pres">
      <dgm:prSet presAssocID="{0C744453-BDD4-074B-AED6-05FC34B5B32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33156-8E24-4E46-BABA-6B85C837D859}" type="pres">
      <dgm:prSet presAssocID="{0C744453-BDD4-074B-AED6-05FC34B5B321}" presName="centerTile" presStyleLbl="fgShp" presStyleIdx="0" presStyleCnt="1" custScaleX="189744" custScaleY="15172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DA86A04-D24F-8D45-BE65-4031412588AC}" srcId="{5F111A6C-57C3-A146-B4A9-4B491C678375}" destId="{DDD5FCC3-F022-2149-891E-596A7900931B}" srcOrd="3" destOrd="0" parTransId="{03282366-AAEA-154B-88DF-63001AC5A71E}" sibTransId="{AD377033-30EE-514B-AA2C-33DCE6D7EB7F}"/>
    <dgm:cxn modelId="{742A9549-0B1F-F043-B702-DC0A9B43CA78}" type="presOf" srcId="{F0C3F762-D4CB-F745-B9D0-3E9A7B297B21}" destId="{65D33156-8E24-4E46-BABA-6B85C837D859}" srcOrd="0" destOrd="0" presId="urn:microsoft.com/office/officeart/2005/8/layout/matrix1"/>
    <dgm:cxn modelId="{C4E10ED4-E305-274C-8A9A-B13C43AE849F}" type="presOf" srcId="{5D5E4EFD-8C74-894C-8936-8ACCBC430F2A}" destId="{527B41F9-EE1D-F04C-AC5E-29DE50D57394}" srcOrd="1" destOrd="0" presId="urn:microsoft.com/office/officeart/2005/8/layout/matrix1"/>
    <dgm:cxn modelId="{89B8DB32-5849-E647-9D01-1038E9F76A7F}" type="presOf" srcId="{E5FE0C8D-01D6-4845-BD3B-B461CD491950}" destId="{79A5B81E-C8A4-1747-97BA-9836882A6A6B}" srcOrd="0" destOrd="0" presId="urn:microsoft.com/office/officeart/2005/8/layout/matrix1"/>
    <dgm:cxn modelId="{3BE09C06-7031-D746-AD81-507987EE26E2}" srcId="{5F111A6C-57C3-A146-B4A9-4B491C678375}" destId="{0839E4A5-6D12-3D4C-B347-49EAB17E92AD}" srcOrd="2" destOrd="0" parTransId="{7F32E23D-5DB2-0D49-BEC3-A2BACD096553}" sibTransId="{7130C419-E8FD-DF44-8630-35285A8D916A}"/>
    <dgm:cxn modelId="{313C7071-7701-A243-AC0A-EEE93AB4191F}" srcId="{F0C3F762-D4CB-F745-B9D0-3E9A7B297B21}" destId="{B3A11E3B-DAD8-7245-B026-711347D35D18}" srcOrd="2" destOrd="0" parTransId="{0E1E1741-A523-0543-BE28-9258DE090C15}" sibTransId="{6C73A4D8-AA47-674A-BC5A-C79706D3EFFF}"/>
    <dgm:cxn modelId="{C19E9A27-F871-FB4A-9DF6-796472228436}" srcId="{0C744453-BDD4-074B-AED6-05FC34B5B321}" destId="{F0C3F762-D4CB-F745-B9D0-3E9A7B297B21}" srcOrd="0" destOrd="0" parTransId="{D4422E95-8B2C-4D4F-BAB2-D713F52FE4AC}" sibTransId="{F2F20D02-C713-1B42-9BBD-EA2681E13657}"/>
    <dgm:cxn modelId="{44398AB0-0DF5-3B42-A14F-AC65AE232FFD}" srcId="{5F111A6C-57C3-A146-B4A9-4B491C678375}" destId="{D850F452-A9EA-E541-AC2D-A8262A206A00}" srcOrd="1" destOrd="0" parTransId="{4B36CC49-752A-BC4E-8D62-425F8989FC75}" sibTransId="{7421F996-DD1E-1143-98A5-375F77170ED2}"/>
    <dgm:cxn modelId="{3AF4992A-C09E-FE43-96AC-196D88B13ACE}" srcId="{F0C3F762-D4CB-F745-B9D0-3E9A7B297B21}" destId="{5D5E4EFD-8C74-894C-8936-8ACCBC430F2A}" srcOrd="0" destOrd="0" parTransId="{DC55FE4B-CB18-6542-8E10-2EDB2E61A7FD}" sibTransId="{24341266-C58C-4D4F-AA19-1C051CFCBEE4}"/>
    <dgm:cxn modelId="{67A81D4A-0809-C64A-BFFB-0B0A0779AE19}" srcId="{F0C3F762-D4CB-F745-B9D0-3E9A7B297B21}" destId="{E5FE0C8D-01D6-4845-BD3B-B461CD491950}" srcOrd="3" destOrd="0" parTransId="{422693E3-F122-4E45-82E0-29E16DCBD332}" sibTransId="{699606FC-7059-3547-98A5-EE8040F0555A}"/>
    <dgm:cxn modelId="{87B2B2F9-D7B0-7548-9058-B48B2106C24F}" type="presOf" srcId="{5D5E4EFD-8C74-894C-8936-8ACCBC430F2A}" destId="{DD7D5D99-4847-D143-845B-E65E6073C069}" srcOrd="0" destOrd="0" presId="urn:microsoft.com/office/officeart/2005/8/layout/matrix1"/>
    <dgm:cxn modelId="{531A2FAC-C9D6-9F4C-ADC8-D916EF3DA5F2}" srcId="{5F111A6C-57C3-A146-B4A9-4B491C678375}" destId="{2C0D8BC4-6B17-2947-AF17-217741BE5AA6}" srcOrd="0" destOrd="0" parTransId="{39F0C709-4860-4546-A385-E65BBE3699E4}" sibTransId="{03755D18-E6F0-AE4B-B3BD-55D4D093B109}"/>
    <dgm:cxn modelId="{3D675080-8438-614E-B096-C2C4E3083361}" type="presOf" srcId="{B3A11E3B-DAD8-7245-B026-711347D35D18}" destId="{BBFA72A2-3CE4-204E-8124-08BE83B49F22}" srcOrd="1" destOrd="0" presId="urn:microsoft.com/office/officeart/2005/8/layout/matrix1"/>
    <dgm:cxn modelId="{DE067977-15EA-3E4C-BF39-5E420F2FB85C}" type="presOf" srcId="{9866AB11-BD0B-ED47-B70A-5911E64AB699}" destId="{88550898-F358-1D4A-934B-D34D17F754C1}" srcOrd="1" destOrd="0" presId="urn:microsoft.com/office/officeart/2005/8/layout/matrix1"/>
    <dgm:cxn modelId="{5B88FA8B-54B9-3F4B-B8AE-02A28DC887D3}" type="presOf" srcId="{9866AB11-BD0B-ED47-B70A-5911E64AB699}" destId="{E3BE61AD-B521-0F4E-9317-AFA3BEE57215}" srcOrd="0" destOrd="0" presId="urn:microsoft.com/office/officeart/2005/8/layout/matrix1"/>
    <dgm:cxn modelId="{DA400AC8-70DB-7B46-8598-38B1CB57623F}" type="presOf" srcId="{B3A11E3B-DAD8-7245-B026-711347D35D18}" destId="{5D77A6CA-FCD4-294D-8909-94737D7F3754}" srcOrd="0" destOrd="0" presId="urn:microsoft.com/office/officeart/2005/8/layout/matrix1"/>
    <dgm:cxn modelId="{ED44A491-E237-2542-81B8-A6FBCC03D37C}" srcId="{0C744453-BDD4-074B-AED6-05FC34B5B321}" destId="{5F111A6C-57C3-A146-B4A9-4B491C678375}" srcOrd="1" destOrd="0" parTransId="{AA10491B-14DC-5A40-B8FC-F28D71EA116C}" sibTransId="{2B27201B-119C-3941-BE54-2990609FF888}"/>
    <dgm:cxn modelId="{FE1C572D-3797-544C-A3FF-24FA935E09FC}" type="presOf" srcId="{E5FE0C8D-01D6-4845-BD3B-B461CD491950}" destId="{2593BD42-B22A-A646-ADCF-554F69547F6C}" srcOrd="1" destOrd="0" presId="urn:microsoft.com/office/officeart/2005/8/layout/matrix1"/>
    <dgm:cxn modelId="{F3470D45-2E2E-FE40-B7B3-F2AFA0B8D183}" type="presOf" srcId="{0C744453-BDD4-074B-AED6-05FC34B5B321}" destId="{D6035E0C-DC87-D94A-BF07-9F0E79611FBF}" srcOrd="0" destOrd="0" presId="urn:microsoft.com/office/officeart/2005/8/layout/matrix1"/>
    <dgm:cxn modelId="{56066E2A-1C5B-ED44-81BF-ED30BB0F4E0D}" srcId="{F0C3F762-D4CB-F745-B9D0-3E9A7B297B21}" destId="{9866AB11-BD0B-ED47-B70A-5911E64AB699}" srcOrd="1" destOrd="0" parTransId="{B7230F40-6084-A240-B86A-6B6D9FD33A2C}" sibTransId="{E2379CC7-2FE6-6349-A05A-64BB89C0DA85}"/>
    <dgm:cxn modelId="{CD05945F-ED50-094B-A629-FC7530F09FC5}" type="presParOf" srcId="{D6035E0C-DC87-D94A-BF07-9F0E79611FBF}" destId="{8EBFD7A9-616E-6A4B-889F-166C9E69C396}" srcOrd="0" destOrd="0" presId="urn:microsoft.com/office/officeart/2005/8/layout/matrix1"/>
    <dgm:cxn modelId="{5E138DF5-64BD-5D49-BD7B-52B866C41418}" type="presParOf" srcId="{8EBFD7A9-616E-6A4B-889F-166C9E69C396}" destId="{DD7D5D99-4847-D143-845B-E65E6073C069}" srcOrd="0" destOrd="0" presId="urn:microsoft.com/office/officeart/2005/8/layout/matrix1"/>
    <dgm:cxn modelId="{01AF8337-823F-0741-956F-3C43C544F93E}" type="presParOf" srcId="{8EBFD7A9-616E-6A4B-889F-166C9E69C396}" destId="{527B41F9-EE1D-F04C-AC5E-29DE50D57394}" srcOrd="1" destOrd="0" presId="urn:microsoft.com/office/officeart/2005/8/layout/matrix1"/>
    <dgm:cxn modelId="{13A7B2FE-8952-054A-9D9C-2B831E5332C2}" type="presParOf" srcId="{8EBFD7A9-616E-6A4B-889F-166C9E69C396}" destId="{E3BE61AD-B521-0F4E-9317-AFA3BEE57215}" srcOrd="2" destOrd="0" presId="urn:microsoft.com/office/officeart/2005/8/layout/matrix1"/>
    <dgm:cxn modelId="{BF444969-E6E4-664C-8755-2027AE726C06}" type="presParOf" srcId="{8EBFD7A9-616E-6A4B-889F-166C9E69C396}" destId="{88550898-F358-1D4A-934B-D34D17F754C1}" srcOrd="3" destOrd="0" presId="urn:microsoft.com/office/officeart/2005/8/layout/matrix1"/>
    <dgm:cxn modelId="{D63171BA-91C1-E148-9350-7DF772C82961}" type="presParOf" srcId="{8EBFD7A9-616E-6A4B-889F-166C9E69C396}" destId="{5D77A6CA-FCD4-294D-8909-94737D7F3754}" srcOrd="4" destOrd="0" presId="urn:microsoft.com/office/officeart/2005/8/layout/matrix1"/>
    <dgm:cxn modelId="{2316ED76-6B80-FB42-B349-02B0BC8E922C}" type="presParOf" srcId="{8EBFD7A9-616E-6A4B-889F-166C9E69C396}" destId="{BBFA72A2-3CE4-204E-8124-08BE83B49F22}" srcOrd="5" destOrd="0" presId="urn:microsoft.com/office/officeart/2005/8/layout/matrix1"/>
    <dgm:cxn modelId="{784DA988-A483-CE44-8D54-D5AA8F3415EC}" type="presParOf" srcId="{8EBFD7A9-616E-6A4B-889F-166C9E69C396}" destId="{79A5B81E-C8A4-1747-97BA-9836882A6A6B}" srcOrd="6" destOrd="0" presId="urn:microsoft.com/office/officeart/2005/8/layout/matrix1"/>
    <dgm:cxn modelId="{3B0A33FF-2EBA-E042-AEFF-2931526FD704}" type="presParOf" srcId="{8EBFD7A9-616E-6A4B-889F-166C9E69C396}" destId="{2593BD42-B22A-A646-ADCF-554F69547F6C}" srcOrd="7" destOrd="0" presId="urn:microsoft.com/office/officeart/2005/8/layout/matrix1"/>
    <dgm:cxn modelId="{08BD7540-141A-994B-9D9C-0F1FC69A862C}" type="presParOf" srcId="{D6035E0C-DC87-D94A-BF07-9F0E79611FBF}" destId="{65D33156-8E24-4E46-BABA-6B85C837D85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Logical Image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Image Byte stream</a:t>
          </a:r>
          <a:endParaRPr lang="en-US" dirty="0"/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Storage Media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DE7B3FAF-673D-6545-93C6-E0EA37A409EB}">
      <dgm:prSet phldrT="[Text]"/>
      <dgm:spPr/>
      <dgm:t>
        <a:bodyPr/>
        <a:lstStyle/>
        <a:p>
          <a:r>
            <a:rPr lang="en-US" dirty="0" smtClean="0"/>
            <a:t>File Metadata</a:t>
          </a:r>
          <a:endParaRPr lang="en-US" dirty="0"/>
        </a:p>
      </dgm:t>
    </dgm:pt>
    <dgm:pt modelId="{318D68B3-A64F-4646-A2F9-3EC8570E425B}" type="parTrans" cxnId="{DE40209C-7E6E-B94C-AAA8-DBBF6360253A}">
      <dgm:prSet/>
      <dgm:spPr/>
      <dgm:t>
        <a:bodyPr/>
        <a:lstStyle/>
        <a:p>
          <a:endParaRPr lang="en-US"/>
        </a:p>
      </dgm:t>
    </dgm:pt>
    <dgm:pt modelId="{431BE8E7-3400-3445-AACD-97FD9EC4B202}" type="sibTrans" cxnId="{DE40209C-7E6E-B94C-AAA8-DBBF6360253A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smtClean="0"/>
            <a:t>File System Metadata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smtClean="0"/>
            <a:t>File System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21CB5038-B889-3247-8224-ADA196D47C94}" type="pres">
      <dgm:prSet presAssocID="{570875CF-80D1-8C4F-8546-E34D520CD080}" presName="diagram" presStyleCnt="0">
        <dgm:presLayoutVars>
          <dgm:dir/>
          <dgm:resizeHandles val="exact"/>
        </dgm:presLayoutVars>
      </dgm:prSet>
      <dgm:spPr/>
    </dgm:pt>
    <dgm:pt modelId="{FCCA6C2A-826D-A54E-824B-505AD09946D6}" type="pres">
      <dgm:prSet presAssocID="{962CDB59-1758-3844-A3F5-E93352C2896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849BE-39A5-C044-85FD-4806DA24F4D7}" type="pres">
      <dgm:prSet presAssocID="{C7A74D52-8C91-9445-87CB-932A46E9E295}" presName="sibTrans" presStyleCnt="0"/>
      <dgm:spPr/>
    </dgm:pt>
    <dgm:pt modelId="{068541F8-9255-D340-9055-486B817A0EC8}" type="pres">
      <dgm:prSet presAssocID="{4B6FA1E4-341F-F54F-A9AE-FAC823CA61B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14BC3-392C-8246-B255-2F67442BF7BE}" type="pres">
      <dgm:prSet presAssocID="{C49DE4B6-0355-1D42-A290-57E855931C7E}" presName="sibTrans" presStyleCnt="0"/>
      <dgm:spPr/>
    </dgm:pt>
    <dgm:pt modelId="{302A676D-ACF9-B74A-A6FC-A0624014DFE2}" type="pres">
      <dgm:prSet presAssocID="{DE7B3FAF-673D-6545-93C6-E0EA37A409EB}" presName="node" presStyleLbl="node1" presStyleIdx="2" presStyleCnt="7">
        <dgm:presLayoutVars>
          <dgm:bulletEnabled val="1"/>
        </dgm:presLayoutVars>
      </dgm:prSet>
      <dgm:spPr/>
    </dgm:pt>
    <dgm:pt modelId="{053BFC51-E460-844F-93E8-D656008E2ADB}" type="pres">
      <dgm:prSet presAssocID="{431BE8E7-3400-3445-AACD-97FD9EC4B202}" presName="sibTrans" presStyleCnt="0"/>
      <dgm:spPr/>
    </dgm:pt>
    <dgm:pt modelId="{FE3BD15A-F0BA-2B48-A860-76A8115E70CA}" type="pres">
      <dgm:prSet presAssocID="{3A69CF19-6CA0-184A-99F1-F42186C8AB42}" presName="node" presStyleLbl="node1" presStyleIdx="3" presStyleCnt="7">
        <dgm:presLayoutVars>
          <dgm:bulletEnabled val="1"/>
        </dgm:presLayoutVars>
      </dgm:prSet>
      <dgm:spPr/>
    </dgm:pt>
    <dgm:pt modelId="{9B006A35-E412-A04E-8834-9B3C2F363BE2}" type="pres">
      <dgm:prSet presAssocID="{00E9698E-12B9-1042-9DCD-9C5555C3A427}" presName="sibTrans" presStyleCnt="0"/>
      <dgm:spPr/>
    </dgm:pt>
    <dgm:pt modelId="{6C4D2F57-0AEA-3F40-B063-78A0BE7B3A93}" type="pres">
      <dgm:prSet presAssocID="{1258307F-C23B-0845-8A22-4C964BEDAA9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9B16-B6C5-734E-970C-BC1E55C00AB5}" type="pres">
      <dgm:prSet presAssocID="{EEB76041-BB25-9A4D-8F07-BF17A967E8AE}" presName="sibTrans" presStyleCnt="0"/>
      <dgm:spPr/>
    </dgm:pt>
    <dgm:pt modelId="{393D5D43-738C-F24C-9BD0-EF38F2EC6375}" type="pres">
      <dgm:prSet presAssocID="{BBBE487F-D2A6-244C-9C62-9FE6B6CA268F}" presName="node" presStyleLbl="node1" presStyleIdx="5" presStyleCnt="7">
        <dgm:presLayoutVars>
          <dgm:bulletEnabled val="1"/>
        </dgm:presLayoutVars>
      </dgm:prSet>
      <dgm:spPr/>
    </dgm:pt>
    <dgm:pt modelId="{8FC2AAE5-BDB2-9C4F-BEF9-2A126772DBE1}" type="pres">
      <dgm:prSet presAssocID="{3E59B615-7152-B544-866B-A073B364E6B0}" presName="sibTrans" presStyleCnt="0"/>
      <dgm:spPr/>
    </dgm:pt>
    <dgm:pt modelId="{87C014DF-E31B-7541-9F7B-C39943A01063}" type="pres">
      <dgm:prSet presAssocID="{4FBE4E8C-6C19-C446-96AD-9AD30F7933C7}" presName="node" presStyleLbl="node1" presStyleIdx="6" presStyleCnt="7">
        <dgm:presLayoutVars>
          <dgm:bulletEnabled val="1"/>
        </dgm:presLayoutVars>
      </dgm:prSet>
      <dgm:spPr/>
    </dgm:pt>
  </dgm:ptLst>
  <dgm:cxnLst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4B9D65C4-9F75-2C4B-93FB-26C9899DEBC9}" type="presOf" srcId="{DE7B3FAF-673D-6545-93C6-E0EA37A409EB}" destId="{302A676D-ACF9-B74A-A6FC-A0624014DFE2}" srcOrd="0" destOrd="0" presId="urn:microsoft.com/office/officeart/2005/8/layout/default"/>
    <dgm:cxn modelId="{548539D3-9209-2C41-9979-6CAEED1ACCF6}" type="presOf" srcId="{962CDB59-1758-3844-A3F5-E93352C2896A}" destId="{FCCA6C2A-826D-A54E-824B-505AD09946D6}" srcOrd="0" destOrd="0" presId="urn:microsoft.com/office/officeart/2005/8/layout/default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DE40209C-7E6E-B94C-AAA8-DBBF6360253A}" srcId="{570875CF-80D1-8C4F-8546-E34D520CD080}" destId="{DE7B3FAF-673D-6545-93C6-E0EA37A409EB}" srcOrd="2" destOrd="0" parTransId="{318D68B3-A64F-4646-A2F9-3EC8570E425B}" sibTransId="{431BE8E7-3400-3445-AACD-97FD9EC4B202}"/>
    <dgm:cxn modelId="{4E45CC95-5308-664D-87B9-B0BFC40770DE}" type="presOf" srcId="{570875CF-80D1-8C4F-8546-E34D520CD080}" destId="{21CB5038-B889-3247-8224-ADA196D47C94}" srcOrd="0" destOrd="0" presId="urn:microsoft.com/office/officeart/2005/8/layout/default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BBAADF3B-8C1D-8049-8415-70379F034457}" type="presOf" srcId="{1258307F-C23B-0845-8A22-4C964BEDAA95}" destId="{6C4D2F57-0AEA-3F40-B063-78A0BE7B3A93}" srcOrd="0" destOrd="0" presId="urn:microsoft.com/office/officeart/2005/8/layout/default"/>
    <dgm:cxn modelId="{1F9E765F-555F-CA47-B8A1-2BB6E70F7396}" type="presOf" srcId="{3A69CF19-6CA0-184A-99F1-F42186C8AB42}" destId="{FE3BD15A-F0BA-2B48-A860-76A8115E70CA}" srcOrd="0" destOrd="0" presId="urn:microsoft.com/office/officeart/2005/8/layout/default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EB65066B-36A4-8742-8EE8-BAEA5DD072D2}" type="presOf" srcId="{4B6FA1E4-341F-F54F-A9AE-FAC823CA61BF}" destId="{068541F8-9255-D340-9055-486B817A0EC8}" srcOrd="0" destOrd="0" presId="urn:microsoft.com/office/officeart/2005/8/layout/default"/>
    <dgm:cxn modelId="{0FC2315A-18C4-2B4C-84D3-178FAFCE9550}" type="presOf" srcId="{4FBE4E8C-6C19-C446-96AD-9AD30F7933C7}" destId="{87C014DF-E31B-7541-9F7B-C39943A01063}" srcOrd="0" destOrd="0" presId="urn:microsoft.com/office/officeart/2005/8/layout/default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50966056-0D6C-5A4E-80C2-9B032AA0F2F2}" type="presOf" srcId="{BBBE487F-D2A6-244C-9C62-9FE6B6CA268F}" destId="{393D5D43-738C-F24C-9BD0-EF38F2EC6375}" srcOrd="0" destOrd="0" presId="urn:microsoft.com/office/officeart/2005/8/layout/default"/>
    <dgm:cxn modelId="{0593DC74-F7F8-104A-9040-D6EA62D06E20}" type="presParOf" srcId="{21CB5038-B889-3247-8224-ADA196D47C94}" destId="{FCCA6C2A-826D-A54E-824B-505AD09946D6}" srcOrd="0" destOrd="0" presId="urn:microsoft.com/office/officeart/2005/8/layout/default"/>
    <dgm:cxn modelId="{037B5F22-1537-4B4F-BD25-08F175DC4790}" type="presParOf" srcId="{21CB5038-B889-3247-8224-ADA196D47C94}" destId="{E88849BE-39A5-C044-85FD-4806DA24F4D7}" srcOrd="1" destOrd="0" presId="urn:microsoft.com/office/officeart/2005/8/layout/default"/>
    <dgm:cxn modelId="{F71E51AD-AF42-0049-BE5B-40935F18AB26}" type="presParOf" srcId="{21CB5038-B889-3247-8224-ADA196D47C94}" destId="{068541F8-9255-D340-9055-486B817A0EC8}" srcOrd="2" destOrd="0" presId="urn:microsoft.com/office/officeart/2005/8/layout/default"/>
    <dgm:cxn modelId="{1862ECE1-361F-1D4C-9B5B-136B468674BC}" type="presParOf" srcId="{21CB5038-B889-3247-8224-ADA196D47C94}" destId="{2FB14BC3-392C-8246-B255-2F67442BF7BE}" srcOrd="3" destOrd="0" presId="urn:microsoft.com/office/officeart/2005/8/layout/default"/>
    <dgm:cxn modelId="{72168BB2-ECC8-1E47-B50A-1E8BC8A3403A}" type="presParOf" srcId="{21CB5038-B889-3247-8224-ADA196D47C94}" destId="{302A676D-ACF9-B74A-A6FC-A0624014DFE2}" srcOrd="4" destOrd="0" presId="urn:microsoft.com/office/officeart/2005/8/layout/default"/>
    <dgm:cxn modelId="{BBD7BCB5-5ED3-FD47-BDC9-E174BA6AC7F5}" type="presParOf" srcId="{21CB5038-B889-3247-8224-ADA196D47C94}" destId="{053BFC51-E460-844F-93E8-D656008E2ADB}" srcOrd="5" destOrd="0" presId="urn:microsoft.com/office/officeart/2005/8/layout/default"/>
    <dgm:cxn modelId="{C6A2594A-FC39-744E-B474-35EAB881796A}" type="presParOf" srcId="{21CB5038-B889-3247-8224-ADA196D47C94}" destId="{FE3BD15A-F0BA-2B48-A860-76A8115E70CA}" srcOrd="6" destOrd="0" presId="urn:microsoft.com/office/officeart/2005/8/layout/default"/>
    <dgm:cxn modelId="{328C497D-1C7F-254B-93C0-7F45998F81B7}" type="presParOf" srcId="{21CB5038-B889-3247-8224-ADA196D47C94}" destId="{9B006A35-E412-A04E-8834-9B3C2F363BE2}" srcOrd="7" destOrd="0" presId="urn:microsoft.com/office/officeart/2005/8/layout/default"/>
    <dgm:cxn modelId="{72AB59CC-7201-3B47-B766-82390A6CF6A0}" type="presParOf" srcId="{21CB5038-B889-3247-8224-ADA196D47C94}" destId="{6C4D2F57-0AEA-3F40-B063-78A0BE7B3A93}" srcOrd="8" destOrd="0" presId="urn:microsoft.com/office/officeart/2005/8/layout/default"/>
    <dgm:cxn modelId="{FEB3A505-BBBA-F84E-BBE1-FB6ED2E7478E}" type="presParOf" srcId="{21CB5038-B889-3247-8224-ADA196D47C94}" destId="{02449B16-B6C5-734E-970C-BC1E55C00AB5}" srcOrd="9" destOrd="0" presId="urn:microsoft.com/office/officeart/2005/8/layout/default"/>
    <dgm:cxn modelId="{6AC788E2-A5FD-EC4C-9373-4C98EC557B9A}" type="presParOf" srcId="{21CB5038-B889-3247-8224-ADA196D47C94}" destId="{393D5D43-738C-F24C-9BD0-EF38F2EC6375}" srcOrd="10" destOrd="0" presId="urn:microsoft.com/office/officeart/2005/8/layout/default"/>
    <dgm:cxn modelId="{6A95A732-FA93-9D4A-9C15-A652110FB84D}" type="presParOf" srcId="{21CB5038-B889-3247-8224-ADA196D47C94}" destId="{8FC2AAE5-BDB2-9C4F-BEF9-2A126772DBE1}" srcOrd="11" destOrd="0" presId="urn:microsoft.com/office/officeart/2005/8/layout/default"/>
    <dgm:cxn modelId="{EAA495CE-98A8-7943-85C3-9972998FA259}" type="presParOf" srcId="{21CB5038-B889-3247-8224-ADA196D47C94}" destId="{87C014DF-E31B-7541-9F7B-C39943A0106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Brain Picture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Data to render</a:t>
          </a:r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Hard Disk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DE7B3FAF-673D-6545-93C6-E0EA37A409EB}">
      <dgm:prSet phldrT="[Text]"/>
      <dgm:spPr/>
      <dgm:t>
        <a:bodyPr/>
        <a:lstStyle/>
        <a:p>
          <a:r>
            <a:rPr lang="en-US" dirty="0" smtClean="0"/>
            <a:t>ge:mri750</a:t>
          </a:r>
        </a:p>
        <a:p>
          <a:r>
            <a:rPr lang="en-US" dirty="0" err="1" smtClean="0"/>
            <a:t>mrn:alex</a:t>
          </a:r>
          <a:endParaRPr lang="en-US" dirty="0"/>
        </a:p>
      </dgm:t>
    </dgm:pt>
    <dgm:pt modelId="{318D68B3-A64F-4646-A2F9-3EC8570E425B}" type="parTrans" cxnId="{DE40209C-7E6E-B94C-AAA8-DBBF6360253A}">
      <dgm:prSet/>
      <dgm:spPr/>
      <dgm:t>
        <a:bodyPr/>
        <a:lstStyle/>
        <a:p>
          <a:endParaRPr lang="en-US"/>
        </a:p>
      </dgm:t>
    </dgm:pt>
    <dgm:pt modelId="{431BE8E7-3400-3445-AACD-97FD9EC4B202}" type="sibTrans" cxnId="{DE40209C-7E6E-B94C-AAA8-DBBF6360253A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err="1" smtClean="0"/>
            <a:t>a.dicom</a:t>
          </a:r>
          <a:endParaRPr lang="en-US" dirty="0" smtClean="0"/>
        </a:p>
        <a:p>
          <a:r>
            <a:rPr lang="en-US" dirty="0" smtClean="0"/>
            <a:t>.</a:t>
          </a:r>
          <a:r>
            <a:rPr lang="en-US" dirty="0" err="1" smtClean="0"/>
            <a:t>a.dicom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err="1" smtClean="0"/>
            <a:t>hfs</a:t>
          </a:r>
          <a:r>
            <a:rPr lang="en-US" dirty="0" smtClean="0"/>
            <a:t>+ </a:t>
          </a:r>
          <a:r>
            <a:rPr lang="en-US" dirty="0" err="1" smtClean="0"/>
            <a:t>acl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err="1" smtClean="0"/>
            <a:t>hfs</a:t>
          </a:r>
          <a:r>
            <a:rPr lang="en-US" dirty="0" smtClean="0"/>
            <a:t>+ </a:t>
          </a:r>
          <a:r>
            <a:rPr lang="en-US" dirty="0" err="1" smtClean="0"/>
            <a:t>btrees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21CB5038-B889-3247-8224-ADA196D47C94}" type="pres">
      <dgm:prSet presAssocID="{570875CF-80D1-8C4F-8546-E34D520CD080}" presName="diagram" presStyleCnt="0">
        <dgm:presLayoutVars>
          <dgm:dir/>
          <dgm:resizeHandles val="exact"/>
        </dgm:presLayoutVars>
      </dgm:prSet>
      <dgm:spPr/>
    </dgm:pt>
    <dgm:pt modelId="{FCCA6C2A-826D-A54E-824B-505AD09946D6}" type="pres">
      <dgm:prSet presAssocID="{962CDB59-1758-3844-A3F5-E93352C2896A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849BE-39A5-C044-85FD-4806DA24F4D7}" type="pres">
      <dgm:prSet presAssocID="{C7A74D52-8C91-9445-87CB-932A46E9E295}" presName="sibTrans" presStyleCnt="0"/>
      <dgm:spPr/>
    </dgm:pt>
    <dgm:pt modelId="{068541F8-9255-D340-9055-486B817A0EC8}" type="pres">
      <dgm:prSet presAssocID="{4B6FA1E4-341F-F54F-A9AE-FAC823CA61BF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14BC3-392C-8246-B255-2F67442BF7BE}" type="pres">
      <dgm:prSet presAssocID="{C49DE4B6-0355-1D42-A290-57E855931C7E}" presName="sibTrans" presStyleCnt="0"/>
      <dgm:spPr/>
    </dgm:pt>
    <dgm:pt modelId="{302A676D-ACF9-B74A-A6FC-A0624014DFE2}" type="pres">
      <dgm:prSet presAssocID="{DE7B3FAF-673D-6545-93C6-E0EA37A409E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BFC51-E460-844F-93E8-D656008E2ADB}" type="pres">
      <dgm:prSet presAssocID="{431BE8E7-3400-3445-AACD-97FD9EC4B202}" presName="sibTrans" presStyleCnt="0"/>
      <dgm:spPr/>
    </dgm:pt>
    <dgm:pt modelId="{FE3BD15A-F0BA-2B48-A860-76A8115E70CA}" type="pres">
      <dgm:prSet presAssocID="{3A69CF19-6CA0-184A-99F1-F42186C8AB4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006A35-E412-A04E-8834-9B3C2F363BE2}" type="pres">
      <dgm:prSet presAssocID="{00E9698E-12B9-1042-9DCD-9C5555C3A427}" presName="sibTrans" presStyleCnt="0"/>
      <dgm:spPr/>
    </dgm:pt>
    <dgm:pt modelId="{6C4D2F57-0AEA-3F40-B063-78A0BE7B3A93}" type="pres">
      <dgm:prSet presAssocID="{1258307F-C23B-0845-8A22-4C964BEDAA9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449B16-B6C5-734E-970C-BC1E55C00AB5}" type="pres">
      <dgm:prSet presAssocID="{EEB76041-BB25-9A4D-8F07-BF17A967E8AE}" presName="sibTrans" presStyleCnt="0"/>
      <dgm:spPr/>
    </dgm:pt>
    <dgm:pt modelId="{393D5D43-738C-F24C-9BD0-EF38F2EC6375}" type="pres">
      <dgm:prSet presAssocID="{BBBE487F-D2A6-244C-9C62-9FE6B6CA268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C2AAE5-BDB2-9C4F-BEF9-2A126772DBE1}" type="pres">
      <dgm:prSet presAssocID="{3E59B615-7152-B544-866B-A073B364E6B0}" presName="sibTrans" presStyleCnt="0"/>
      <dgm:spPr/>
    </dgm:pt>
    <dgm:pt modelId="{87C014DF-E31B-7541-9F7B-C39943A01063}" type="pres">
      <dgm:prSet presAssocID="{4FBE4E8C-6C19-C446-96AD-9AD30F7933C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FDCF66-F296-6B4B-AFA4-3B85089C1AB1}" type="presOf" srcId="{DE7B3FAF-673D-6545-93C6-E0EA37A409EB}" destId="{302A676D-ACF9-B74A-A6FC-A0624014DFE2}" srcOrd="0" destOrd="0" presId="urn:microsoft.com/office/officeart/2005/8/layout/default"/>
    <dgm:cxn modelId="{58D1C54E-1610-0A4F-A6C3-A98A885D900A}" type="presOf" srcId="{4B6FA1E4-341F-F54F-A9AE-FAC823CA61BF}" destId="{068541F8-9255-D340-9055-486B817A0EC8}" srcOrd="0" destOrd="0" presId="urn:microsoft.com/office/officeart/2005/8/layout/default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5C413336-1A51-DA47-A04D-BDAA25420C4E}" type="presOf" srcId="{570875CF-80D1-8C4F-8546-E34D520CD080}" destId="{21CB5038-B889-3247-8224-ADA196D47C94}" srcOrd="0" destOrd="0" presId="urn:microsoft.com/office/officeart/2005/8/layout/default"/>
    <dgm:cxn modelId="{0CEA9BA7-665A-4A4A-974D-5169BCC83241}" type="presOf" srcId="{3A69CF19-6CA0-184A-99F1-F42186C8AB42}" destId="{FE3BD15A-F0BA-2B48-A860-76A8115E70CA}" srcOrd="0" destOrd="0" presId="urn:microsoft.com/office/officeart/2005/8/layout/default"/>
    <dgm:cxn modelId="{C29C8CF6-D989-344B-8212-C45D308F22E4}" type="presOf" srcId="{4FBE4E8C-6C19-C446-96AD-9AD30F7933C7}" destId="{87C014DF-E31B-7541-9F7B-C39943A01063}" srcOrd="0" destOrd="0" presId="urn:microsoft.com/office/officeart/2005/8/layout/default"/>
    <dgm:cxn modelId="{DE40209C-7E6E-B94C-AAA8-DBBF6360253A}" srcId="{570875CF-80D1-8C4F-8546-E34D520CD080}" destId="{DE7B3FAF-673D-6545-93C6-E0EA37A409EB}" srcOrd="2" destOrd="0" parTransId="{318D68B3-A64F-4646-A2F9-3EC8570E425B}" sibTransId="{431BE8E7-3400-3445-AACD-97FD9EC4B202}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39F519E1-580B-3243-986C-EE16D4CB9DB4}" type="presOf" srcId="{962CDB59-1758-3844-A3F5-E93352C2896A}" destId="{FCCA6C2A-826D-A54E-824B-505AD09946D6}" srcOrd="0" destOrd="0" presId="urn:microsoft.com/office/officeart/2005/8/layout/default"/>
    <dgm:cxn modelId="{41AACF53-B6DF-894D-81F5-E34D280F635A}" type="presOf" srcId="{BBBE487F-D2A6-244C-9C62-9FE6B6CA268F}" destId="{393D5D43-738C-F24C-9BD0-EF38F2EC6375}" srcOrd="0" destOrd="0" presId="urn:microsoft.com/office/officeart/2005/8/layout/default"/>
    <dgm:cxn modelId="{59C5210C-3FB6-FA46-8797-ABEEBF0ACEC1}" type="presOf" srcId="{1258307F-C23B-0845-8A22-4C964BEDAA95}" destId="{6C4D2F57-0AEA-3F40-B063-78A0BE7B3A93}" srcOrd="0" destOrd="0" presId="urn:microsoft.com/office/officeart/2005/8/layout/default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631C5471-41E5-3142-BA66-36F67F99D2E3}" type="presParOf" srcId="{21CB5038-B889-3247-8224-ADA196D47C94}" destId="{FCCA6C2A-826D-A54E-824B-505AD09946D6}" srcOrd="0" destOrd="0" presId="urn:microsoft.com/office/officeart/2005/8/layout/default"/>
    <dgm:cxn modelId="{E20CA8CD-9CA8-7249-A344-C22FA2E88F57}" type="presParOf" srcId="{21CB5038-B889-3247-8224-ADA196D47C94}" destId="{E88849BE-39A5-C044-85FD-4806DA24F4D7}" srcOrd="1" destOrd="0" presId="urn:microsoft.com/office/officeart/2005/8/layout/default"/>
    <dgm:cxn modelId="{704E4421-2A03-4E4C-B162-CCEEEC89A2CE}" type="presParOf" srcId="{21CB5038-B889-3247-8224-ADA196D47C94}" destId="{068541F8-9255-D340-9055-486B817A0EC8}" srcOrd="2" destOrd="0" presId="urn:microsoft.com/office/officeart/2005/8/layout/default"/>
    <dgm:cxn modelId="{6787F22A-07E6-8944-B833-45F0A8A11B2D}" type="presParOf" srcId="{21CB5038-B889-3247-8224-ADA196D47C94}" destId="{2FB14BC3-392C-8246-B255-2F67442BF7BE}" srcOrd="3" destOrd="0" presId="urn:microsoft.com/office/officeart/2005/8/layout/default"/>
    <dgm:cxn modelId="{2CB37BDC-8379-7D4D-9568-A1BF2A840CD6}" type="presParOf" srcId="{21CB5038-B889-3247-8224-ADA196D47C94}" destId="{302A676D-ACF9-B74A-A6FC-A0624014DFE2}" srcOrd="4" destOrd="0" presId="urn:microsoft.com/office/officeart/2005/8/layout/default"/>
    <dgm:cxn modelId="{3388CF6D-74B4-6744-BB17-321660E250A7}" type="presParOf" srcId="{21CB5038-B889-3247-8224-ADA196D47C94}" destId="{053BFC51-E460-844F-93E8-D656008E2ADB}" srcOrd="5" destOrd="0" presId="urn:microsoft.com/office/officeart/2005/8/layout/default"/>
    <dgm:cxn modelId="{601CA2E5-CCA5-E548-BEEB-BEB38F95A15E}" type="presParOf" srcId="{21CB5038-B889-3247-8224-ADA196D47C94}" destId="{FE3BD15A-F0BA-2B48-A860-76A8115E70CA}" srcOrd="6" destOrd="0" presId="urn:microsoft.com/office/officeart/2005/8/layout/default"/>
    <dgm:cxn modelId="{08A51B2C-45EC-C04F-B964-06F3BF12765B}" type="presParOf" srcId="{21CB5038-B889-3247-8224-ADA196D47C94}" destId="{9B006A35-E412-A04E-8834-9B3C2F363BE2}" srcOrd="7" destOrd="0" presId="urn:microsoft.com/office/officeart/2005/8/layout/default"/>
    <dgm:cxn modelId="{EE12E81B-A24E-934F-9E21-2F6D119EB245}" type="presParOf" srcId="{21CB5038-B889-3247-8224-ADA196D47C94}" destId="{6C4D2F57-0AEA-3F40-B063-78A0BE7B3A93}" srcOrd="8" destOrd="0" presId="urn:microsoft.com/office/officeart/2005/8/layout/default"/>
    <dgm:cxn modelId="{CE5DA299-FBE3-C04C-BF89-E1462B745079}" type="presParOf" srcId="{21CB5038-B889-3247-8224-ADA196D47C94}" destId="{02449B16-B6C5-734E-970C-BC1E55C00AB5}" srcOrd="9" destOrd="0" presId="urn:microsoft.com/office/officeart/2005/8/layout/default"/>
    <dgm:cxn modelId="{9F679C04-5946-7F49-A8B5-272EC228E7C2}" type="presParOf" srcId="{21CB5038-B889-3247-8224-ADA196D47C94}" destId="{393D5D43-738C-F24C-9BD0-EF38F2EC6375}" srcOrd="10" destOrd="0" presId="urn:microsoft.com/office/officeart/2005/8/layout/default"/>
    <dgm:cxn modelId="{FF5A47E5-0060-9F42-8AD2-D82C7D104DB8}" type="presParOf" srcId="{21CB5038-B889-3247-8224-ADA196D47C94}" destId="{8FC2AAE5-BDB2-9C4F-BEF9-2A126772DBE1}" srcOrd="11" destOrd="0" presId="urn:microsoft.com/office/officeart/2005/8/layout/default"/>
    <dgm:cxn modelId="{2AA4EF76-5F49-F941-819C-898E6A258DA2}" type="presParOf" srcId="{21CB5038-B889-3247-8224-ADA196D47C94}" destId="{87C014DF-E31B-7541-9F7B-C39943A0106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defaul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OS Indices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Working Copies</a:t>
          </a:r>
          <a:endParaRPr lang="en-US" dirty="0"/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DE7B3FAF-673D-6545-93C6-E0EA37A409EB}">
      <dgm:prSet phldrT="[Text]"/>
      <dgm:spPr/>
      <dgm:t>
        <a:bodyPr/>
        <a:lstStyle/>
        <a:p>
          <a:r>
            <a:rPr lang="en-US" dirty="0" smtClean="0"/>
            <a:t>Compressed/Encrypted</a:t>
          </a:r>
        </a:p>
      </dgm:t>
    </dgm:pt>
    <dgm:pt modelId="{318D68B3-A64F-4646-A2F9-3EC8570E425B}" type="parTrans" cxnId="{DE40209C-7E6E-B94C-AAA8-DBBF6360253A}">
      <dgm:prSet/>
      <dgm:spPr/>
      <dgm:t>
        <a:bodyPr/>
        <a:lstStyle/>
        <a:p>
          <a:endParaRPr lang="en-US"/>
        </a:p>
      </dgm:t>
    </dgm:pt>
    <dgm:pt modelId="{431BE8E7-3400-3445-AACD-97FD9EC4B202}" type="sibTrans" cxnId="{DE40209C-7E6E-B94C-AAA8-DBBF6360253A}">
      <dgm:prSet/>
      <dgm:spPr/>
      <dgm:t>
        <a:bodyPr/>
        <a:lstStyle/>
        <a:p>
          <a:endParaRPr lang="en-US"/>
        </a:p>
      </dgm:t>
    </dgm:pt>
    <dgm:pt modelId="{21CB5038-B889-3247-8224-ADA196D47C94}" type="pres">
      <dgm:prSet presAssocID="{570875CF-80D1-8C4F-8546-E34D520CD080}" presName="diagram" presStyleCnt="0">
        <dgm:presLayoutVars>
          <dgm:dir/>
          <dgm:resizeHandles val="exact"/>
        </dgm:presLayoutVars>
      </dgm:prSet>
      <dgm:spPr/>
    </dgm:pt>
    <dgm:pt modelId="{FCCA6C2A-826D-A54E-824B-505AD09946D6}" type="pres">
      <dgm:prSet presAssocID="{962CDB59-1758-3844-A3F5-E93352C2896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849BE-39A5-C044-85FD-4806DA24F4D7}" type="pres">
      <dgm:prSet presAssocID="{C7A74D52-8C91-9445-87CB-932A46E9E295}" presName="sibTrans" presStyleCnt="0"/>
      <dgm:spPr/>
    </dgm:pt>
    <dgm:pt modelId="{068541F8-9255-D340-9055-486B817A0EC8}" type="pres">
      <dgm:prSet presAssocID="{4B6FA1E4-341F-F54F-A9AE-FAC823CA61B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14BC3-392C-8246-B255-2F67442BF7BE}" type="pres">
      <dgm:prSet presAssocID="{C49DE4B6-0355-1D42-A290-57E855931C7E}" presName="sibTrans" presStyleCnt="0"/>
      <dgm:spPr/>
    </dgm:pt>
    <dgm:pt modelId="{302A676D-ACF9-B74A-A6FC-A0624014DFE2}" type="pres">
      <dgm:prSet presAssocID="{DE7B3FAF-673D-6545-93C6-E0EA37A409E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DBB6AD-C8A9-EF41-823A-103698A83D63}" type="presOf" srcId="{570875CF-80D1-8C4F-8546-E34D520CD080}" destId="{21CB5038-B889-3247-8224-ADA196D47C94}" srcOrd="0" destOrd="0" presId="urn:microsoft.com/office/officeart/2005/8/layout/default"/>
    <dgm:cxn modelId="{DE40209C-7E6E-B94C-AAA8-DBBF6360253A}" srcId="{570875CF-80D1-8C4F-8546-E34D520CD080}" destId="{DE7B3FAF-673D-6545-93C6-E0EA37A409EB}" srcOrd="2" destOrd="0" parTransId="{318D68B3-A64F-4646-A2F9-3EC8570E425B}" sibTransId="{431BE8E7-3400-3445-AACD-97FD9EC4B202}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64DF3399-C6EE-D74E-9E23-E8FE2952DAF8}" type="presOf" srcId="{4B6FA1E4-341F-F54F-A9AE-FAC823CA61BF}" destId="{068541F8-9255-D340-9055-486B817A0EC8}" srcOrd="0" destOrd="0" presId="urn:microsoft.com/office/officeart/2005/8/layout/default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BBC99993-B6D6-BB4B-9323-6B3C87C05950}" type="presOf" srcId="{DE7B3FAF-673D-6545-93C6-E0EA37A409EB}" destId="{302A676D-ACF9-B74A-A6FC-A0624014DFE2}" srcOrd="0" destOrd="0" presId="urn:microsoft.com/office/officeart/2005/8/layout/default"/>
    <dgm:cxn modelId="{AC1720AF-5C2F-304B-91E6-D869480F6FD1}" type="presOf" srcId="{962CDB59-1758-3844-A3F5-E93352C2896A}" destId="{FCCA6C2A-826D-A54E-824B-505AD09946D6}" srcOrd="0" destOrd="0" presId="urn:microsoft.com/office/officeart/2005/8/layout/default"/>
    <dgm:cxn modelId="{4AC63FC4-4381-6E46-BA88-14FBF2A939F1}" type="presParOf" srcId="{21CB5038-B889-3247-8224-ADA196D47C94}" destId="{FCCA6C2A-826D-A54E-824B-505AD09946D6}" srcOrd="0" destOrd="0" presId="urn:microsoft.com/office/officeart/2005/8/layout/default"/>
    <dgm:cxn modelId="{0358C322-E98F-0F41-9368-7548EAD3FFE9}" type="presParOf" srcId="{21CB5038-B889-3247-8224-ADA196D47C94}" destId="{E88849BE-39A5-C044-85FD-4806DA24F4D7}" srcOrd="1" destOrd="0" presId="urn:microsoft.com/office/officeart/2005/8/layout/default"/>
    <dgm:cxn modelId="{08DBE2A3-745D-2442-9AEC-E2B89649F234}" type="presParOf" srcId="{21CB5038-B889-3247-8224-ADA196D47C94}" destId="{068541F8-9255-D340-9055-486B817A0EC8}" srcOrd="2" destOrd="0" presId="urn:microsoft.com/office/officeart/2005/8/layout/default"/>
    <dgm:cxn modelId="{2D084912-5D4C-D043-90CB-9040002C256B}" type="presParOf" srcId="{21CB5038-B889-3247-8224-ADA196D47C94}" destId="{2FB14BC3-392C-8246-B255-2F67442BF7BE}" srcOrd="3" destOrd="0" presId="urn:microsoft.com/office/officeart/2005/8/layout/default"/>
    <dgm:cxn modelId="{1C4200D4-0CE0-B046-8B93-01D3A8441C19}" type="presParOf" srcId="{21CB5038-B889-3247-8224-ADA196D47C94}" destId="{302A676D-ACF9-B74A-A6FC-A0624014DFE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3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Facial Reconstruction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smtClean="0"/>
            <a:t>Embedded information</a:t>
          </a:r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4FBE4E8C-6C19-C446-96AD-9AD30F7933C7}">
      <dgm:prSet phldrT="[Text]"/>
      <dgm:spPr/>
      <dgm:t>
        <a:bodyPr/>
        <a:lstStyle/>
        <a:p>
          <a:r>
            <a:rPr lang="en-US" dirty="0" smtClean="0"/>
            <a:t>Transfer</a:t>
          </a:r>
          <a:endParaRPr lang="en-US" dirty="0"/>
        </a:p>
      </dgm:t>
    </dgm:pt>
    <dgm:pt modelId="{9A9EA27B-8F61-FC43-A908-1C1E09404BDE}" type="parTrans" cxnId="{FC009F34-4D4E-CD42-8188-4ECA431E7584}">
      <dgm:prSet/>
      <dgm:spPr/>
      <dgm:t>
        <a:bodyPr/>
        <a:lstStyle/>
        <a:p>
          <a:endParaRPr lang="en-US"/>
        </a:p>
      </dgm:t>
    </dgm:pt>
    <dgm:pt modelId="{E3A461EC-285F-5247-BE66-2042CFCBC7C2}" type="sibTrans" cxnId="{FC009F34-4D4E-CD42-8188-4ECA431E7584}">
      <dgm:prSet/>
      <dgm:spPr/>
      <dgm:t>
        <a:bodyPr/>
        <a:lstStyle/>
        <a:p>
          <a:endParaRPr lang="en-US"/>
        </a:p>
      </dgm:t>
    </dgm:pt>
    <dgm:pt modelId="{3A69CF19-6CA0-184A-99F1-F42186C8AB42}">
      <dgm:prSet phldrT="[Text]"/>
      <dgm:spPr/>
      <dgm:t>
        <a:bodyPr/>
        <a:lstStyle/>
        <a:p>
          <a:r>
            <a:rPr lang="en-US" dirty="0" smtClean="0"/>
            <a:t>No single entity</a:t>
          </a:r>
          <a:endParaRPr lang="en-US" dirty="0"/>
        </a:p>
      </dgm:t>
    </dgm:pt>
    <dgm:pt modelId="{316A9CDD-CC60-D04C-B3DF-BE993FD3AFC1}" type="parTrans" cxnId="{FFBEF099-414C-B344-9319-D047E2E8649B}">
      <dgm:prSet/>
      <dgm:spPr/>
      <dgm:t>
        <a:bodyPr/>
        <a:lstStyle/>
        <a:p>
          <a:endParaRPr lang="en-US"/>
        </a:p>
      </dgm:t>
    </dgm:pt>
    <dgm:pt modelId="{00E9698E-12B9-1042-9DCD-9C5555C3A427}" type="sibTrans" cxnId="{FFBEF099-414C-B344-9319-D047E2E8649B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smtClean="0"/>
            <a:t>“Open information”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smtClean="0"/>
            <a:t>Create/delete file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B1271AAD-7EC3-C744-90E9-9B9053EF99DB}">
      <dgm:prSet phldrT="[Text]"/>
      <dgm:spPr/>
      <dgm:t>
        <a:bodyPr/>
        <a:lstStyle/>
        <a:p>
          <a:r>
            <a:rPr lang="en-US" dirty="0" smtClean="0"/>
            <a:t>Multilayer image </a:t>
          </a:r>
        </a:p>
      </dgm:t>
    </dgm:pt>
    <dgm:pt modelId="{904A7B8F-B1E1-9D45-B745-58E59B7BC391}" type="parTrans" cxnId="{2F719D40-0C92-BA4E-843A-B556BB6D9EE0}">
      <dgm:prSet/>
      <dgm:spPr/>
      <dgm:t>
        <a:bodyPr/>
        <a:lstStyle/>
        <a:p>
          <a:endParaRPr lang="en-US"/>
        </a:p>
      </dgm:t>
    </dgm:pt>
    <dgm:pt modelId="{C08B1B3F-8514-7046-9366-B7DA9AC7BE38}" type="sibTrans" cxnId="{2F719D40-0C92-BA4E-843A-B556BB6D9EE0}">
      <dgm:prSet/>
      <dgm:spPr/>
      <dgm:t>
        <a:bodyPr/>
        <a:lstStyle/>
        <a:p>
          <a:endParaRPr lang="en-US"/>
        </a:p>
      </dgm:t>
    </dgm:pt>
    <dgm:pt modelId="{5BA4F31B-AF84-3942-B74B-A41663F88E51}">
      <dgm:prSet phldrT="[Text]"/>
      <dgm:spPr/>
      <dgm:t>
        <a:bodyPr/>
        <a:lstStyle/>
        <a:p>
          <a:r>
            <a:rPr lang="en-US" dirty="0" smtClean="0"/>
            <a:t>DICOM - Self describing data</a:t>
          </a:r>
          <a:endParaRPr lang="en-US" dirty="0"/>
        </a:p>
      </dgm:t>
    </dgm:pt>
    <dgm:pt modelId="{60F0EB3A-C748-AF4B-9276-5E94AD36FCBC}" type="parTrans" cxnId="{2F8CD622-CDC1-7F41-A672-0A43E092397B}">
      <dgm:prSet/>
      <dgm:spPr/>
      <dgm:t>
        <a:bodyPr/>
        <a:lstStyle/>
        <a:p>
          <a:endParaRPr lang="en-US"/>
        </a:p>
      </dgm:t>
    </dgm:pt>
    <dgm:pt modelId="{DCB69478-EEEF-FE43-811D-D56F9EBCBDED}" type="sibTrans" cxnId="{2F8CD622-CDC1-7F41-A672-0A43E092397B}">
      <dgm:prSet/>
      <dgm:spPr/>
      <dgm:t>
        <a:bodyPr/>
        <a:lstStyle/>
        <a:p>
          <a:endParaRPr lang="en-US"/>
        </a:p>
      </dgm:t>
    </dgm:pt>
    <dgm:pt modelId="{79A68CFE-9262-B148-9D0C-AF24CEEB6C05}">
      <dgm:prSet phldrT="[Text]"/>
      <dgm:spPr/>
      <dgm:t>
        <a:bodyPr/>
        <a:lstStyle/>
        <a:p>
          <a:r>
            <a:rPr lang="en-US" dirty="0" smtClean="0"/>
            <a:t>Layer skin + fat on bone</a:t>
          </a:r>
          <a:endParaRPr lang="en-US" dirty="0"/>
        </a:p>
      </dgm:t>
    </dgm:pt>
    <dgm:pt modelId="{D423911F-4C06-5F49-A505-EDBF7686390E}" type="parTrans" cxnId="{9574BD35-85A7-8F44-A37C-85F47C3EAEEF}">
      <dgm:prSet/>
      <dgm:spPr/>
      <dgm:t>
        <a:bodyPr/>
        <a:lstStyle/>
        <a:p>
          <a:endParaRPr lang="en-US"/>
        </a:p>
      </dgm:t>
    </dgm:pt>
    <dgm:pt modelId="{1A7AA826-2113-634D-B3B7-15EE79BDBD0E}" type="sibTrans" cxnId="{9574BD35-85A7-8F44-A37C-85F47C3EAEEF}">
      <dgm:prSet/>
      <dgm:spPr/>
      <dgm:t>
        <a:bodyPr/>
        <a:lstStyle/>
        <a:p>
          <a:endParaRPr lang="en-US"/>
        </a:p>
      </dgm:t>
    </dgm:pt>
    <dgm:pt modelId="{F7F73C3A-D818-0246-ABD4-7B76DF7DCC4F}">
      <dgm:prSet phldrT="[Text]"/>
      <dgm:spPr/>
      <dgm:t>
        <a:bodyPr/>
        <a:lstStyle/>
        <a:p>
          <a:r>
            <a:rPr lang="en-US" dirty="0" smtClean="0"/>
            <a:t>Create likeness of person</a:t>
          </a:r>
          <a:endParaRPr lang="en-US" dirty="0"/>
        </a:p>
      </dgm:t>
    </dgm:pt>
    <dgm:pt modelId="{78A46667-B451-CC4A-B1FF-624A86E5FC8E}" type="parTrans" cxnId="{540EFEF2-1152-1D4E-8233-29559EE37F4B}">
      <dgm:prSet/>
      <dgm:spPr/>
      <dgm:t>
        <a:bodyPr/>
        <a:lstStyle/>
        <a:p>
          <a:endParaRPr lang="en-US"/>
        </a:p>
      </dgm:t>
    </dgm:pt>
    <dgm:pt modelId="{0B20E988-CFB4-224F-88D0-039DF5AED740}" type="sibTrans" cxnId="{540EFEF2-1152-1D4E-8233-29559EE37F4B}">
      <dgm:prSet/>
      <dgm:spPr/>
      <dgm:t>
        <a:bodyPr/>
        <a:lstStyle/>
        <a:p>
          <a:endParaRPr lang="en-US"/>
        </a:p>
      </dgm:t>
    </dgm:pt>
    <dgm:pt modelId="{9D578769-171F-EA45-A995-3817A4AFC7D9}">
      <dgm:prSet phldrT="[Text]"/>
      <dgm:spPr/>
      <dgm:t>
        <a:bodyPr/>
        <a:lstStyle/>
        <a:p>
          <a:r>
            <a:rPr lang="en-US" dirty="0" smtClean="0"/>
            <a:t>Few required fields</a:t>
          </a:r>
          <a:endParaRPr lang="en-US" dirty="0"/>
        </a:p>
      </dgm:t>
    </dgm:pt>
    <dgm:pt modelId="{D9E93872-EF07-C148-A95B-69FC9146705C}" type="parTrans" cxnId="{0DD9612E-6F7F-874E-B758-C73BCD3B7A36}">
      <dgm:prSet/>
      <dgm:spPr/>
      <dgm:t>
        <a:bodyPr/>
        <a:lstStyle/>
        <a:p>
          <a:endParaRPr lang="en-US"/>
        </a:p>
      </dgm:t>
    </dgm:pt>
    <dgm:pt modelId="{BCD49341-C8CF-EA43-B612-9D079DCE448D}" type="sibTrans" cxnId="{0DD9612E-6F7F-874E-B758-C73BCD3B7A36}">
      <dgm:prSet/>
      <dgm:spPr/>
      <dgm:t>
        <a:bodyPr/>
        <a:lstStyle/>
        <a:p>
          <a:endParaRPr lang="en-US"/>
        </a:p>
      </dgm:t>
    </dgm:pt>
    <dgm:pt modelId="{2F07D86D-DAF5-4849-84B8-66F14EDF28E3}">
      <dgm:prSet phldrT="[Text]"/>
      <dgm:spPr/>
      <dgm:t>
        <a:bodyPr/>
        <a:lstStyle/>
        <a:p>
          <a:r>
            <a:rPr lang="en-US" dirty="0" smtClean="0"/>
            <a:t>Various implementations</a:t>
          </a:r>
          <a:endParaRPr lang="en-US" dirty="0"/>
        </a:p>
      </dgm:t>
    </dgm:pt>
    <dgm:pt modelId="{A5EE419B-113D-3E40-90F9-132E61B01512}" type="parTrans" cxnId="{6BA133BE-213B-3C4B-A5F5-426D1644C798}">
      <dgm:prSet/>
      <dgm:spPr/>
      <dgm:t>
        <a:bodyPr/>
        <a:lstStyle/>
        <a:p>
          <a:endParaRPr lang="en-US"/>
        </a:p>
      </dgm:t>
    </dgm:pt>
    <dgm:pt modelId="{203CC1DD-2657-B948-A508-983464B51648}" type="sibTrans" cxnId="{6BA133BE-213B-3C4B-A5F5-426D1644C798}">
      <dgm:prSet/>
      <dgm:spPr/>
      <dgm:t>
        <a:bodyPr/>
        <a:lstStyle/>
        <a:p>
          <a:endParaRPr lang="en-US"/>
        </a:p>
      </dgm:t>
    </dgm:pt>
    <dgm:pt modelId="{979E931C-A4B9-7A4A-A30D-229BDCF3DF68}">
      <dgm:prSet phldrT="[Text]"/>
      <dgm:spPr/>
      <dgm:t>
        <a:bodyPr/>
        <a:lstStyle/>
        <a:p>
          <a:r>
            <a:rPr lang="en-US" dirty="0" smtClean="0"/>
            <a:t>Name/value pairs (tag)</a:t>
          </a:r>
          <a:endParaRPr lang="en-US" dirty="0"/>
        </a:p>
      </dgm:t>
    </dgm:pt>
    <dgm:pt modelId="{6DA815D1-0FE8-8B43-8ACA-744A184B01D7}" type="parTrans" cxnId="{225E5BF9-600E-AD45-BB4B-3F7F9F20432A}">
      <dgm:prSet/>
      <dgm:spPr/>
      <dgm:t>
        <a:bodyPr/>
        <a:lstStyle/>
        <a:p>
          <a:endParaRPr lang="en-US"/>
        </a:p>
      </dgm:t>
    </dgm:pt>
    <dgm:pt modelId="{5B064883-CB3D-BC42-BFBD-C82A5C70D19A}" type="sibTrans" cxnId="{225E5BF9-600E-AD45-BB4B-3F7F9F20432A}">
      <dgm:prSet/>
      <dgm:spPr/>
      <dgm:t>
        <a:bodyPr/>
        <a:lstStyle/>
        <a:p>
          <a:endParaRPr lang="en-US"/>
        </a:p>
      </dgm:t>
    </dgm:pt>
    <dgm:pt modelId="{EF49A2E2-B501-C640-BB85-97AE8E82CEEE}">
      <dgm:prSet phldrT="[Text]"/>
      <dgm:spPr/>
      <dgm:t>
        <a:bodyPr/>
        <a:lstStyle/>
        <a:p>
          <a:r>
            <a:rPr lang="en-US" dirty="0" smtClean="0"/>
            <a:t>Forks/streams</a:t>
          </a:r>
          <a:endParaRPr lang="en-US" dirty="0"/>
        </a:p>
      </dgm:t>
    </dgm:pt>
    <dgm:pt modelId="{4C1E9DFC-1FA6-3B41-9520-92F2A330E245}" type="parTrans" cxnId="{F13586BD-6671-AB49-910F-70B8AACC2656}">
      <dgm:prSet/>
      <dgm:spPr/>
      <dgm:t>
        <a:bodyPr/>
        <a:lstStyle/>
        <a:p>
          <a:endParaRPr lang="en-US"/>
        </a:p>
      </dgm:t>
    </dgm:pt>
    <dgm:pt modelId="{BBE4DA69-3171-1546-8B39-151740121C30}" type="sibTrans" cxnId="{F13586BD-6671-AB49-910F-70B8AACC2656}">
      <dgm:prSet/>
      <dgm:spPr/>
      <dgm:t>
        <a:bodyPr/>
        <a:lstStyle/>
        <a:p>
          <a:endParaRPr lang="en-US"/>
        </a:p>
      </dgm:t>
    </dgm:pt>
    <dgm:pt modelId="{6A546854-EF34-2C42-8317-E76505B6E6EB}">
      <dgm:prSet phldrT="[Text]"/>
      <dgm:spPr/>
      <dgm:t>
        <a:bodyPr/>
        <a:lstStyle/>
        <a:p>
          <a:r>
            <a:rPr lang="en-US" dirty="0" smtClean="0"/>
            <a:t>Snapshots</a:t>
          </a:r>
          <a:endParaRPr lang="en-US" dirty="0"/>
        </a:p>
      </dgm:t>
    </dgm:pt>
    <dgm:pt modelId="{F98A7D7E-6ED4-2847-BF81-11609B300C9B}" type="parTrans" cxnId="{1DB8D5D9-57D6-5D4A-938A-19837A7F96CA}">
      <dgm:prSet/>
      <dgm:spPr/>
      <dgm:t>
        <a:bodyPr/>
        <a:lstStyle/>
        <a:p>
          <a:endParaRPr lang="en-US"/>
        </a:p>
      </dgm:t>
    </dgm:pt>
    <dgm:pt modelId="{1D790400-8766-2744-B959-C18A60CCDFE2}" type="sibTrans" cxnId="{1DB8D5D9-57D6-5D4A-938A-19837A7F96CA}">
      <dgm:prSet/>
      <dgm:spPr/>
      <dgm:t>
        <a:bodyPr/>
        <a:lstStyle/>
        <a:p>
          <a:endParaRPr lang="en-US"/>
        </a:p>
      </dgm:t>
    </dgm:pt>
    <dgm:pt modelId="{F56E10C3-2F1B-E04F-AE4C-BAFCD9D63ABF}">
      <dgm:prSet phldrT="[Text]"/>
      <dgm:spPr/>
      <dgm:t>
        <a:bodyPr/>
        <a:lstStyle/>
        <a:p>
          <a:r>
            <a:rPr lang="en-US" dirty="0" smtClean="0"/>
            <a:t>Checksums</a:t>
          </a:r>
          <a:endParaRPr lang="en-US" dirty="0"/>
        </a:p>
      </dgm:t>
    </dgm:pt>
    <dgm:pt modelId="{D1AAC221-F8FB-FE44-AFFE-DC763161C6D7}" type="parTrans" cxnId="{421BFC86-48A5-7343-9601-63FFCAAFC377}">
      <dgm:prSet/>
      <dgm:spPr/>
      <dgm:t>
        <a:bodyPr/>
        <a:lstStyle/>
        <a:p>
          <a:endParaRPr lang="en-US"/>
        </a:p>
      </dgm:t>
    </dgm:pt>
    <dgm:pt modelId="{53B3E28D-072F-2940-9EFD-0741404C0E1E}" type="sibTrans" cxnId="{421BFC86-48A5-7343-9601-63FFCAAFC377}">
      <dgm:prSet/>
      <dgm:spPr/>
      <dgm:t>
        <a:bodyPr/>
        <a:lstStyle/>
        <a:p>
          <a:endParaRPr lang="en-US"/>
        </a:p>
      </dgm:t>
    </dgm:pt>
    <dgm:pt modelId="{8B585F32-88FC-A246-A276-FA5D3A55F144}">
      <dgm:prSet phldrT="[Text]"/>
      <dgm:spPr/>
      <dgm:t>
        <a:bodyPr/>
        <a:lstStyle/>
        <a:p>
          <a:r>
            <a:rPr lang="en-US" dirty="0" smtClean="0"/>
            <a:t>File names as record</a:t>
          </a:r>
          <a:endParaRPr lang="en-US" dirty="0"/>
        </a:p>
      </dgm:t>
    </dgm:pt>
    <dgm:pt modelId="{631D7F23-3733-804A-8270-BEF31A398DCA}" type="parTrans" cxnId="{C65EFEEB-45C4-7649-BD2D-32FEC6D6E323}">
      <dgm:prSet/>
      <dgm:spPr/>
      <dgm:t>
        <a:bodyPr/>
        <a:lstStyle/>
        <a:p>
          <a:endParaRPr lang="en-US"/>
        </a:p>
      </dgm:t>
    </dgm:pt>
    <dgm:pt modelId="{68C4D1F9-01F8-404F-A214-77174C06417E}" type="sibTrans" cxnId="{C65EFEEB-45C4-7649-BD2D-32FEC6D6E323}">
      <dgm:prSet/>
      <dgm:spPr/>
      <dgm:t>
        <a:bodyPr/>
        <a:lstStyle/>
        <a:p>
          <a:endParaRPr lang="en-US"/>
        </a:p>
      </dgm:t>
    </dgm:pt>
    <dgm:pt modelId="{39807845-A34D-2849-AAF2-D160C2869423}">
      <dgm:prSet phldrT="[Text]"/>
      <dgm:spPr/>
      <dgm:t>
        <a:bodyPr/>
        <a:lstStyle/>
        <a:p>
          <a:r>
            <a:rPr lang="en-US" dirty="0" smtClean="0"/>
            <a:t>Inference to original</a:t>
          </a:r>
          <a:endParaRPr lang="en-US" dirty="0"/>
        </a:p>
      </dgm:t>
    </dgm:pt>
    <dgm:pt modelId="{61F1D4B4-959E-1D47-9C4B-124C607FE346}" type="parTrans" cxnId="{B14DED02-0635-814B-90D7-E2C4A152D46E}">
      <dgm:prSet/>
      <dgm:spPr/>
      <dgm:t>
        <a:bodyPr/>
        <a:lstStyle/>
        <a:p>
          <a:endParaRPr lang="en-US"/>
        </a:p>
      </dgm:t>
    </dgm:pt>
    <dgm:pt modelId="{0376C551-B767-8442-AE84-36E1CE97D769}" type="sibTrans" cxnId="{B14DED02-0635-814B-90D7-E2C4A152D46E}">
      <dgm:prSet/>
      <dgm:spPr/>
      <dgm:t>
        <a:bodyPr/>
        <a:lstStyle/>
        <a:p>
          <a:endParaRPr lang="en-US"/>
        </a:p>
      </dgm:t>
    </dgm:pt>
    <dgm:pt modelId="{809D8D2B-2C54-FE42-B1F7-7FBBAD123A00}">
      <dgm:prSet phldrT="[Text]"/>
      <dgm:spPr/>
      <dgm:t>
        <a:bodyPr/>
        <a:lstStyle/>
        <a:p>
          <a:r>
            <a:rPr lang="en-US" dirty="0" smtClean="0"/>
            <a:t>Security denotes study</a:t>
          </a:r>
          <a:endParaRPr lang="en-US" dirty="0"/>
        </a:p>
      </dgm:t>
    </dgm:pt>
    <dgm:pt modelId="{1D7678AC-147A-4C48-941D-85E61CC09792}" type="parTrans" cxnId="{0DC66878-F97C-5A46-BF86-F31060D66FE1}">
      <dgm:prSet/>
      <dgm:spPr/>
      <dgm:t>
        <a:bodyPr/>
        <a:lstStyle/>
        <a:p>
          <a:endParaRPr lang="en-US"/>
        </a:p>
      </dgm:t>
    </dgm:pt>
    <dgm:pt modelId="{753C4728-2291-8D44-B557-DF0918B65660}" type="sibTrans" cxnId="{0DC66878-F97C-5A46-BF86-F31060D66FE1}">
      <dgm:prSet/>
      <dgm:spPr/>
      <dgm:t>
        <a:bodyPr/>
        <a:lstStyle/>
        <a:p>
          <a:endParaRPr lang="en-US"/>
        </a:p>
      </dgm:t>
    </dgm:pt>
    <dgm:pt modelId="{614810B9-7086-5F48-8F14-3BD8B9D75496}">
      <dgm:prSet phldrT="[Text]"/>
      <dgm:spPr/>
      <dgm:t>
        <a:bodyPr/>
        <a:lstStyle/>
        <a:p>
          <a:r>
            <a:rPr lang="en-US" dirty="0" smtClean="0"/>
            <a:t>Data in slack space</a:t>
          </a:r>
          <a:endParaRPr lang="en-US" dirty="0"/>
        </a:p>
      </dgm:t>
    </dgm:pt>
    <dgm:pt modelId="{82393F47-FAD7-6345-A4EC-C93703E98376}" type="parTrans" cxnId="{C956CBD9-9F99-2142-84A3-33E87F1ED56D}">
      <dgm:prSet/>
      <dgm:spPr/>
      <dgm:t>
        <a:bodyPr/>
        <a:lstStyle/>
        <a:p>
          <a:endParaRPr lang="en-US"/>
        </a:p>
      </dgm:t>
    </dgm:pt>
    <dgm:pt modelId="{77A4444A-EF3E-7046-BF19-2656CCBF8E69}" type="sibTrans" cxnId="{C956CBD9-9F99-2142-84A3-33E87F1ED56D}">
      <dgm:prSet/>
      <dgm:spPr/>
      <dgm:t>
        <a:bodyPr/>
        <a:lstStyle/>
        <a:p>
          <a:endParaRPr lang="en-US"/>
        </a:p>
      </dgm:t>
    </dgm:pt>
    <dgm:pt modelId="{5F9AA2C9-0A4E-7047-AE69-96632FEDCD86}">
      <dgm:prSet phldrT="[Text]"/>
      <dgm:spPr/>
      <dgm:t>
        <a:bodyPr/>
        <a:lstStyle/>
        <a:p>
          <a:r>
            <a:rPr lang="en-US" dirty="0" smtClean="0"/>
            <a:t>Data in free space</a:t>
          </a:r>
          <a:endParaRPr lang="en-US" dirty="0"/>
        </a:p>
      </dgm:t>
    </dgm:pt>
    <dgm:pt modelId="{9539F92A-86A5-1E44-9E9A-2B4028513C9B}" type="parTrans" cxnId="{2DE099D3-8CD0-1C45-8E6D-800B82C452D1}">
      <dgm:prSet/>
      <dgm:spPr/>
      <dgm:t>
        <a:bodyPr/>
        <a:lstStyle/>
        <a:p>
          <a:endParaRPr lang="en-US"/>
        </a:p>
      </dgm:t>
    </dgm:pt>
    <dgm:pt modelId="{8DE4726D-4908-834A-9A84-CC98CCC32D14}" type="sibTrans" cxnId="{2DE099D3-8CD0-1C45-8E6D-800B82C452D1}">
      <dgm:prSet/>
      <dgm:spPr/>
      <dgm:t>
        <a:bodyPr/>
        <a:lstStyle/>
        <a:p>
          <a:endParaRPr lang="en-US"/>
        </a:p>
      </dgm:t>
    </dgm:pt>
    <dgm:pt modelId="{60D6ECA8-E8C9-4441-8ACB-2221F7B5F545}">
      <dgm:prSet phldrT="[Text]"/>
      <dgm:spPr/>
      <dgm:t>
        <a:bodyPr/>
        <a:lstStyle/>
        <a:p>
          <a:r>
            <a:rPr lang="en-US" dirty="0" smtClean="0"/>
            <a:t>Delete removes header</a:t>
          </a:r>
          <a:endParaRPr lang="en-US" dirty="0"/>
        </a:p>
      </dgm:t>
    </dgm:pt>
    <dgm:pt modelId="{2FF24FF4-09DB-1B42-88F5-430A19B7B720}" type="parTrans" cxnId="{61B9AD4A-0A56-C744-B3EB-D32FD7D1903F}">
      <dgm:prSet/>
      <dgm:spPr/>
      <dgm:t>
        <a:bodyPr/>
        <a:lstStyle/>
        <a:p>
          <a:endParaRPr lang="en-US"/>
        </a:p>
      </dgm:t>
    </dgm:pt>
    <dgm:pt modelId="{86429123-F997-5745-9574-D2FB3E3A12BC}" type="sibTrans" cxnId="{61B9AD4A-0A56-C744-B3EB-D32FD7D1903F}">
      <dgm:prSet/>
      <dgm:spPr/>
      <dgm:t>
        <a:bodyPr/>
        <a:lstStyle/>
        <a:p>
          <a:endParaRPr lang="en-US"/>
        </a:p>
      </dgm:t>
    </dgm:pt>
    <dgm:pt modelId="{D119CD93-FEFD-2D4C-AFDB-51D7D48BC5A3}">
      <dgm:prSet phldrT="[Text]"/>
      <dgm:spPr/>
      <dgm:t>
        <a:bodyPr/>
        <a:lstStyle/>
        <a:p>
          <a:r>
            <a:rPr lang="en-US" dirty="0" smtClean="0"/>
            <a:t>Clear text</a:t>
          </a:r>
          <a:endParaRPr lang="en-US" dirty="0"/>
        </a:p>
      </dgm:t>
    </dgm:pt>
    <dgm:pt modelId="{21C68857-5933-6B4C-832E-536BC0F98178}" type="parTrans" cxnId="{3FB7691D-752C-BD49-8471-016131C5B133}">
      <dgm:prSet/>
      <dgm:spPr/>
      <dgm:t>
        <a:bodyPr/>
        <a:lstStyle/>
        <a:p>
          <a:endParaRPr lang="en-US"/>
        </a:p>
      </dgm:t>
    </dgm:pt>
    <dgm:pt modelId="{74D24DF9-4725-ED44-BFD7-2E1467C2DEDE}" type="sibTrans" cxnId="{3FB7691D-752C-BD49-8471-016131C5B133}">
      <dgm:prSet/>
      <dgm:spPr/>
      <dgm:t>
        <a:bodyPr/>
        <a:lstStyle/>
        <a:p>
          <a:endParaRPr lang="en-US"/>
        </a:p>
      </dgm:t>
    </dgm:pt>
    <dgm:pt modelId="{45B25581-0B06-324A-A222-DFF4F91960B5}">
      <dgm:prSet phldrT="[Text]"/>
      <dgm:spPr/>
      <dgm:t>
        <a:bodyPr/>
        <a:lstStyle/>
        <a:p>
          <a:r>
            <a:rPr lang="en-US" dirty="0" smtClean="0"/>
            <a:t>Encryption</a:t>
          </a:r>
          <a:endParaRPr lang="en-US" dirty="0"/>
        </a:p>
      </dgm:t>
    </dgm:pt>
    <dgm:pt modelId="{A1B853EF-9D02-A04C-862D-A1EEF99BFD20}" type="parTrans" cxnId="{55796B71-622B-BE4F-B589-263B9A52A40F}">
      <dgm:prSet/>
      <dgm:spPr/>
      <dgm:t>
        <a:bodyPr/>
        <a:lstStyle/>
        <a:p>
          <a:endParaRPr lang="en-US"/>
        </a:p>
      </dgm:t>
    </dgm:pt>
    <dgm:pt modelId="{CF8FCAAB-106C-994C-86BD-7ACBAB82EB98}" type="sibTrans" cxnId="{55796B71-622B-BE4F-B589-263B9A52A40F}">
      <dgm:prSet/>
      <dgm:spPr/>
      <dgm:t>
        <a:bodyPr/>
        <a:lstStyle/>
        <a:p>
          <a:endParaRPr lang="en-US"/>
        </a:p>
      </dgm:t>
    </dgm:pt>
    <dgm:pt modelId="{15A272CD-CC29-5B4F-A601-82DE6517C7D2}">
      <dgm:prSet phldrT="[Text]"/>
      <dgm:spPr/>
      <dgm:t>
        <a:bodyPr/>
        <a:lstStyle/>
        <a:p>
          <a:r>
            <a:rPr lang="en-US" dirty="0" smtClean="0"/>
            <a:t>Layer can be PHI</a:t>
          </a:r>
        </a:p>
      </dgm:t>
    </dgm:pt>
    <dgm:pt modelId="{45F5728F-5C95-EF47-89FD-AA077C9978EA}" type="parTrans" cxnId="{7F3C9596-F181-5647-8674-D5EF760F31D4}">
      <dgm:prSet/>
      <dgm:spPr/>
      <dgm:t>
        <a:bodyPr/>
        <a:lstStyle/>
        <a:p>
          <a:endParaRPr lang="en-US"/>
        </a:p>
      </dgm:t>
    </dgm:pt>
    <dgm:pt modelId="{B4AD2359-8AF0-D54D-AE29-AD10EFFCDEB2}" type="sibTrans" cxnId="{7F3C9596-F181-5647-8674-D5EF760F31D4}">
      <dgm:prSet/>
      <dgm:spPr/>
      <dgm:t>
        <a:bodyPr/>
        <a:lstStyle/>
        <a:p>
          <a:endParaRPr lang="en-US"/>
        </a:p>
      </dgm:t>
    </dgm:pt>
    <dgm:pt modelId="{429568E0-93CC-CD43-BA29-C623F0B81E06}">
      <dgm:prSet phldrT="[Text]"/>
      <dgm:spPr/>
      <dgm:t>
        <a:bodyPr/>
        <a:lstStyle/>
        <a:p>
          <a:r>
            <a:rPr lang="en-US" dirty="0" smtClean="0"/>
            <a:t>Physical security</a:t>
          </a:r>
          <a:endParaRPr lang="en-US" dirty="0"/>
        </a:p>
      </dgm:t>
    </dgm:pt>
    <dgm:pt modelId="{4F715F0F-0D78-1645-B0BA-18BC442507A0}" type="parTrans" cxnId="{41C496EB-7E5B-F443-A3C5-27EB4F11D31D}">
      <dgm:prSet/>
      <dgm:spPr/>
      <dgm:t>
        <a:bodyPr/>
        <a:lstStyle/>
        <a:p>
          <a:endParaRPr lang="en-US"/>
        </a:p>
      </dgm:t>
    </dgm:pt>
    <dgm:pt modelId="{E35AF848-61B7-5A4B-93EE-A7571B58CE4C}" type="sibTrans" cxnId="{41C496EB-7E5B-F443-A3C5-27EB4F11D31D}">
      <dgm:prSet/>
      <dgm:spPr/>
      <dgm:t>
        <a:bodyPr/>
        <a:lstStyle/>
        <a:p>
          <a:endParaRPr lang="en-US"/>
        </a:p>
      </dgm:t>
    </dgm:pt>
    <dgm:pt modelId="{B04C9E4F-E69E-2547-BA0B-8F71A52F39E6}" type="pres">
      <dgm:prSet presAssocID="{570875CF-80D1-8C4F-8546-E34D520CD080}" presName="Name0" presStyleCnt="0">
        <dgm:presLayoutVars>
          <dgm:dir/>
          <dgm:animLvl val="lvl"/>
          <dgm:resizeHandles/>
        </dgm:presLayoutVars>
      </dgm:prSet>
      <dgm:spPr/>
    </dgm:pt>
    <dgm:pt modelId="{C24E5F54-E73A-5A42-BA24-E76E85C5D067}" type="pres">
      <dgm:prSet presAssocID="{962CDB59-1758-3844-A3F5-E93352C2896A}" presName="linNode" presStyleCnt="0"/>
      <dgm:spPr/>
    </dgm:pt>
    <dgm:pt modelId="{FB3AC12A-40B8-2B4E-A7B2-0F0B5B3656FB}" type="pres">
      <dgm:prSet presAssocID="{962CDB59-1758-3844-A3F5-E93352C2896A}" presName="parentShp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12F3AD-2677-D045-833F-EEFA6C9DC152}" type="pres">
      <dgm:prSet presAssocID="{962CDB59-1758-3844-A3F5-E93352C2896A}" presName="childShp" presStyleLbl="b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31796-71B3-914D-B4D7-FA5A7E814A24}" type="pres">
      <dgm:prSet presAssocID="{C7A74D52-8C91-9445-87CB-932A46E9E295}" presName="spacing" presStyleCnt="0"/>
      <dgm:spPr/>
    </dgm:pt>
    <dgm:pt modelId="{EA700FBF-67E3-DB48-B93B-1C6F725AFEFD}" type="pres">
      <dgm:prSet presAssocID="{4B6FA1E4-341F-F54F-A9AE-FAC823CA61BF}" presName="linNode" presStyleCnt="0"/>
      <dgm:spPr/>
    </dgm:pt>
    <dgm:pt modelId="{86E88992-1852-844F-AFBF-D3A1EB7F6108}" type="pres">
      <dgm:prSet presAssocID="{4B6FA1E4-341F-F54F-A9AE-FAC823CA61BF}" presName="parentShp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E1F2DF-D58F-384B-B09E-21D8ECEE3FB7}" type="pres">
      <dgm:prSet presAssocID="{4B6FA1E4-341F-F54F-A9AE-FAC823CA61BF}" presName="childShp" presStyleLbl="b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8CA5CE-D3DA-3346-AE74-030AAC96B10B}" type="pres">
      <dgm:prSet presAssocID="{C49DE4B6-0355-1D42-A290-57E855931C7E}" presName="spacing" presStyleCnt="0"/>
      <dgm:spPr/>
    </dgm:pt>
    <dgm:pt modelId="{FCC89847-C953-5145-B6EA-7A72487FA53E}" type="pres">
      <dgm:prSet presAssocID="{5BA4F31B-AF84-3942-B74B-A41663F88E51}" presName="linNode" presStyleCnt="0"/>
      <dgm:spPr/>
    </dgm:pt>
    <dgm:pt modelId="{9B7695F6-AAC7-DD44-8A4C-8EBBDEEFC63A}" type="pres">
      <dgm:prSet presAssocID="{5BA4F31B-AF84-3942-B74B-A41663F88E51}" presName="parentShp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3B5F09-7CC9-F543-8D62-18985B91C228}" type="pres">
      <dgm:prSet presAssocID="{5BA4F31B-AF84-3942-B74B-A41663F88E51}" presName="childShp" presStyleLbl="b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929AC9-6E60-A549-ABCD-570AF74FBCCB}" type="pres">
      <dgm:prSet presAssocID="{DCB69478-EEEF-FE43-811D-D56F9EBCBDED}" presName="spacing" presStyleCnt="0"/>
      <dgm:spPr/>
    </dgm:pt>
    <dgm:pt modelId="{472DDFBC-B05A-2C4C-9F56-54D1C06C6EEA}" type="pres">
      <dgm:prSet presAssocID="{3A69CF19-6CA0-184A-99F1-F42186C8AB42}" presName="linNode" presStyleCnt="0"/>
      <dgm:spPr/>
    </dgm:pt>
    <dgm:pt modelId="{AF5F4084-6F92-AD4C-904D-3712E12D2F2C}" type="pres">
      <dgm:prSet presAssocID="{3A69CF19-6CA0-184A-99F1-F42186C8AB42}" presName="parentShp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5CB57-D8D1-C941-B2CB-0C5E360B7E04}" type="pres">
      <dgm:prSet presAssocID="{3A69CF19-6CA0-184A-99F1-F42186C8AB42}" presName="childShp" presStyleLbl="b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D5122-FC8B-CF45-A0F3-53E7165CE428}" type="pres">
      <dgm:prSet presAssocID="{00E9698E-12B9-1042-9DCD-9C5555C3A427}" presName="spacing" presStyleCnt="0"/>
      <dgm:spPr/>
    </dgm:pt>
    <dgm:pt modelId="{2175BC67-4815-FB41-9713-8452FB333A99}" type="pres">
      <dgm:prSet presAssocID="{1258307F-C23B-0845-8A22-4C964BEDAA95}" presName="linNode" presStyleCnt="0"/>
      <dgm:spPr/>
    </dgm:pt>
    <dgm:pt modelId="{8C33FA04-831F-8048-87EE-618A8269E39A}" type="pres">
      <dgm:prSet presAssocID="{1258307F-C23B-0845-8A22-4C964BEDAA95}" presName="parentShp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E40AA-58C4-BA47-8978-D068C0D9F9BB}" type="pres">
      <dgm:prSet presAssocID="{1258307F-C23B-0845-8A22-4C964BEDAA95}" presName="childShp" presStyleLbl="b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B1FE5C-FAC0-7C42-A634-CDACB6EAF9B8}" type="pres">
      <dgm:prSet presAssocID="{EEB76041-BB25-9A4D-8F07-BF17A967E8AE}" presName="spacing" presStyleCnt="0"/>
      <dgm:spPr/>
    </dgm:pt>
    <dgm:pt modelId="{3A77489C-D138-9940-A46F-46B35D1F94EA}" type="pres">
      <dgm:prSet presAssocID="{BBBE487F-D2A6-244C-9C62-9FE6B6CA268F}" presName="linNode" presStyleCnt="0"/>
      <dgm:spPr/>
    </dgm:pt>
    <dgm:pt modelId="{3FEA0694-F071-994B-A376-A78340722211}" type="pres">
      <dgm:prSet presAssocID="{BBBE487F-D2A6-244C-9C62-9FE6B6CA268F}" presName="parentShp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EA0914-6472-A94F-8418-EF48E83A96F5}" type="pres">
      <dgm:prSet presAssocID="{BBBE487F-D2A6-244C-9C62-9FE6B6CA268F}" presName="childShp" presStyleLbl="b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6AD8D-7B93-2C48-85FB-E790A09A54BB}" type="pres">
      <dgm:prSet presAssocID="{3E59B615-7152-B544-866B-A073B364E6B0}" presName="spacing" presStyleCnt="0"/>
      <dgm:spPr/>
    </dgm:pt>
    <dgm:pt modelId="{156B4D91-C20C-B841-B46B-3312B07454DF}" type="pres">
      <dgm:prSet presAssocID="{4FBE4E8C-6C19-C446-96AD-9AD30F7933C7}" presName="linNode" presStyleCnt="0"/>
      <dgm:spPr/>
    </dgm:pt>
    <dgm:pt modelId="{DAFCF97B-A86B-EB43-8C85-6F1971E970A9}" type="pres">
      <dgm:prSet presAssocID="{4FBE4E8C-6C19-C446-96AD-9AD30F7933C7}" presName="parentShp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598916-0944-3C4E-94E8-794141A3D7ED}" type="pres">
      <dgm:prSet presAssocID="{4FBE4E8C-6C19-C446-96AD-9AD30F7933C7}" presName="childShp" presStyleLbl="b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1235A5-65A7-EC42-92DC-0C357D4D25E0}" type="presOf" srcId="{F56E10C3-2F1B-E04F-AE4C-BAFCD9D63ABF}" destId="{A6B5CB57-D8D1-C941-B2CB-0C5E360B7E04}" srcOrd="0" destOrd="2" presId="urn:microsoft.com/office/officeart/2005/8/layout/vList6"/>
    <dgm:cxn modelId="{CA8FE282-958C-194F-A285-A0116CDF2D8E}" type="presOf" srcId="{6A546854-EF34-2C42-8317-E76505B6E6EB}" destId="{A6B5CB57-D8D1-C941-B2CB-0C5E360B7E04}" srcOrd="0" destOrd="1" presId="urn:microsoft.com/office/officeart/2005/8/layout/vList6"/>
    <dgm:cxn modelId="{2DE099D3-8CD0-1C45-8E6D-800B82C452D1}" srcId="{BBBE487F-D2A6-244C-9C62-9FE6B6CA268F}" destId="{5F9AA2C9-0A4E-7047-AE69-96632FEDCD86}" srcOrd="1" destOrd="0" parTransId="{9539F92A-86A5-1E44-9E9A-2B4028513C9B}" sibTransId="{8DE4726D-4908-834A-9A84-CC98CCC32D14}"/>
    <dgm:cxn modelId="{421BFC86-48A5-7343-9601-63FFCAAFC377}" srcId="{3A69CF19-6CA0-184A-99F1-F42186C8AB42}" destId="{F56E10C3-2F1B-E04F-AE4C-BAFCD9D63ABF}" srcOrd="2" destOrd="0" parTransId="{D1AAC221-F8FB-FE44-AFFE-DC763161C6D7}" sibTransId="{53B3E28D-072F-2940-9EFD-0741404C0E1E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2F719D40-0C92-BA4E-843A-B556BB6D9EE0}" srcId="{4B6FA1E4-341F-F54F-A9AE-FAC823CA61BF}" destId="{B1271AAD-7EC3-C744-90E9-9B9053EF99DB}" srcOrd="0" destOrd="0" parTransId="{904A7B8F-B1E1-9D45-B745-58E59B7BC391}" sibTransId="{C08B1B3F-8514-7046-9366-B7DA9AC7BE38}"/>
    <dgm:cxn modelId="{67D9255A-E1D3-B64F-BF77-5967424FEB35}" type="presOf" srcId="{5F9AA2C9-0A4E-7047-AE69-96632FEDCD86}" destId="{B9EA0914-6472-A94F-8418-EF48E83A96F5}" srcOrd="0" destOrd="1" presId="urn:microsoft.com/office/officeart/2005/8/layout/vList6"/>
    <dgm:cxn modelId="{31E80616-C415-C84A-B739-9505FDBC5316}" type="presOf" srcId="{809D8D2B-2C54-FE42-B1F7-7FBBAD123A00}" destId="{597E40AA-58C4-BA47-8978-D068C0D9F9BB}" srcOrd="0" destOrd="2" presId="urn:microsoft.com/office/officeart/2005/8/layout/vList6"/>
    <dgm:cxn modelId="{0DD9612E-6F7F-874E-B758-C73BCD3B7A36}" srcId="{5BA4F31B-AF84-3942-B74B-A41663F88E51}" destId="{9D578769-171F-EA45-A995-3817A4AFC7D9}" srcOrd="0" destOrd="0" parTransId="{D9E93872-EF07-C148-A95B-69FC9146705C}" sibTransId="{BCD49341-C8CF-EA43-B612-9D079DCE448D}"/>
    <dgm:cxn modelId="{540EFEF2-1152-1D4E-8233-29559EE37F4B}" srcId="{962CDB59-1758-3844-A3F5-E93352C2896A}" destId="{F7F73C3A-D818-0246-ABD4-7B76DF7DCC4F}" srcOrd="1" destOrd="0" parTransId="{78A46667-B451-CC4A-B1FF-624A86E5FC8E}" sibTransId="{0B20E988-CFB4-224F-88D0-039DF5AED740}"/>
    <dgm:cxn modelId="{C48CDDCE-9239-ED4C-B5BA-620965EA0EF4}" type="presOf" srcId="{D119CD93-FEFD-2D4C-AFDB-51D7D48BC5A3}" destId="{5F598916-0944-3C4E-94E8-794141A3D7ED}" srcOrd="0" destOrd="0" presId="urn:microsoft.com/office/officeart/2005/8/layout/vList6"/>
    <dgm:cxn modelId="{04E32182-259B-D944-A672-2A3B468E791D}" type="presOf" srcId="{570875CF-80D1-8C4F-8546-E34D520CD080}" destId="{B04C9E4F-E69E-2547-BA0B-8F71A52F39E6}" srcOrd="0" destOrd="0" presId="urn:microsoft.com/office/officeart/2005/8/layout/vList6"/>
    <dgm:cxn modelId="{FC009F34-4D4E-CD42-8188-4ECA431E7584}" srcId="{570875CF-80D1-8C4F-8546-E34D520CD080}" destId="{4FBE4E8C-6C19-C446-96AD-9AD30F7933C7}" srcOrd="6" destOrd="0" parTransId="{9A9EA27B-8F61-FC43-A908-1C1E09404BDE}" sibTransId="{E3A461EC-285F-5247-BE66-2042CFCBC7C2}"/>
    <dgm:cxn modelId="{0DC66878-F97C-5A46-BF86-F31060D66FE1}" srcId="{1258307F-C23B-0845-8A22-4C964BEDAA95}" destId="{809D8D2B-2C54-FE42-B1F7-7FBBAD123A00}" srcOrd="2" destOrd="0" parTransId="{1D7678AC-147A-4C48-941D-85E61CC09792}" sibTransId="{753C4728-2291-8D44-B557-DF0918B65660}"/>
    <dgm:cxn modelId="{8A49F29B-4C22-1542-9EE5-43CC7AA37887}" type="presOf" srcId="{614810B9-7086-5F48-8F14-3BD8B9D75496}" destId="{B9EA0914-6472-A94F-8418-EF48E83A96F5}" srcOrd="0" destOrd="0" presId="urn:microsoft.com/office/officeart/2005/8/layout/vList6"/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C956CBD9-9F99-2142-84A3-33E87F1ED56D}" srcId="{BBBE487F-D2A6-244C-9C62-9FE6B6CA268F}" destId="{614810B9-7086-5F48-8F14-3BD8B9D75496}" srcOrd="0" destOrd="0" parTransId="{82393F47-FAD7-6345-A4EC-C93703E98376}" sibTransId="{77A4444A-EF3E-7046-BF19-2656CCBF8E69}"/>
    <dgm:cxn modelId="{62DC08F9-D932-CD46-9A50-C8B51BE06140}" type="presOf" srcId="{79A68CFE-9262-B148-9D0C-AF24CEEB6C05}" destId="{3F12F3AD-2677-D045-833F-EEFA6C9DC152}" srcOrd="0" destOrd="0" presId="urn:microsoft.com/office/officeart/2005/8/layout/vList6"/>
    <dgm:cxn modelId="{61B9AD4A-0A56-C744-B3EB-D32FD7D1903F}" srcId="{BBBE487F-D2A6-244C-9C62-9FE6B6CA268F}" destId="{60D6ECA8-E8C9-4441-8ACB-2221F7B5F545}" srcOrd="2" destOrd="0" parTransId="{2FF24FF4-09DB-1B42-88F5-430A19B7B720}" sibTransId="{86429123-F997-5745-9574-D2FB3E3A12BC}"/>
    <dgm:cxn modelId="{712C897B-DC31-834D-8E35-EB6C0CF78F39}" type="presOf" srcId="{39807845-A34D-2849-AAF2-D160C2869423}" destId="{597E40AA-58C4-BA47-8978-D068C0D9F9BB}" srcOrd="0" destOrd="1" presId="urn:microsoft.com/office/officeart/2005/8/layout/vList6"/>
    <dgm:cxn modelId="{9472AC58-ED09-A94B-9EDF-993164EDCC64}" type="presOf" srcId="{8B585F32-88FC-A246-A276-FA5D3A55F144}" destId="{597E40AA-58C4-BA47-8978-D068C0D9F9BB}" srcOrd="0" destOrd="0" presId="urn:microsoft.com/office/officeart/2005/8/layout/vList6"/>
    <dgm:cxn modelId="{55796B71-622B-BE4F-B589-263B9A52A40F}" srcId="{4FBE4E8C-6C19-C446-96AD-9AD30F7933C7}" destId="{45B25581-0B06-324A-A222-DFF4F91960B5}" srcOrd="1" destOrd="0" parTransId="{A1B853EF-9D02-A04C-862D-A1EEF99BFD20}" sibTransId="{CF8FCAAB-106C-994C-86BD-7ACBAB82EB98}"/>
    <dgm:cxn modelId="{A9F05AE8-CFAA-5241-AE00-E11CD222246E}" type="presOf" srcId="{2F07D86D-DAF5-4849-84B8-66F14EDF28E3}" destId="{663B5F09-7CC9-F543-8D62-18985B91C228}" srcOrd="0" destOrd="1" presId="urn:microsoft.com/office/officeart/2005/8/layout/vList6"/>
    <dgm:cxn modelId="{B14DED02-0635-814B-90D7-E2C4A152D46E}" srcId="{1258307F-C23B-0845-8A22-4C964BEDAA95}" destId="{39807845-A34D-2849-AAF2-D160C2869423}" srcOrd="1" destOrd="0" parTransId="{61F1D4B4-959E-1D47-9C4B-124C607FE346}" sibTransId="{0376C551-B767-8442-AE84-36E1CE97D769}"/>
    <dgm:cxn modelId="{2F8CD622-CDC1-7F41-A672-0A43E092397B}" srcId="{570875CF-80D1-8C4F-8546-E34D520CD080}" destId="{5BA4F31B-AF84-3942-B74B-A41663F88E51}" srcOrd="2" destOrd="0" parTransId="{60F0EB3A-C748-AF4B-9276-5E94AD36FCBC}" sibTransId="{DCB69478-EEEF-FE43-811D-D56F9EBCBDED}"/>
    <dgm:cxn modelId="{7D07170A-BC5F-5E40-B51F-28D1145FD947}" type="presOf" srcId="{EF49A2E2-B501-C640-BB85-97AE8E82CEEE}" destId="{A6B5CB57-D8D1-C941-B2CB-0C5E360B7E04}" srcOrd="0" destOrd="0" presId="urn:microsoft.com/office/officeart/2005/8/layout/vList6"/>
    <dgm:cxn modelId="{1EFBA997-18B0-424A-A8B6-D243A540D1DC}" type="presOf" srcId="{1258307F-C23B-0845-8A22-4C964BEDAA95}" destId="{8C33FA04-831F-8048-87EE-618A8269E39A}" srcOrd="0" destOrd="0" presId="urn:microsoft.com/office/officeart/2005/8/layout/vList6"/>
    <dgm:cxn modelId="{F13586BD-6671-AB49-910F-70B8AACC2656}" srcId="{3A69CF19-6CA0-184A-99F1-F42186C8AB42}" destId="{EF49A2E2-B501-C640-BB85-97AE8E82CEEE}" srcOrd="0" destOrd="0" parTransId="{4C1E9DFC-1FA6-3B41-9520-92F2A330E245}" sibTransId="{BBE4DA69-3171-1546-8B39-151740121C30}"/>
    <dgm:cxn modelId="{3AE3B74C-6F0E-7546-BD23-6C2A0C63D358}" type="presOf" srcId="{F7F73C3A-D818-0246-ABD4-7B76DF7DCC4F}" destId="{3F12F3AD-2677-D045-833F-EEFA6C9DC152}" srcOrd="0" destOrd="1" presId="urn:microsoft.com/office/officeart/2005/8/layout/vList6"/>
    <dgm:cxn modelId="{41C496EB-7E5B-F443-A3C5-27EB4F11D31D}" srcId="{4FBE4E8C-6C19-C446-96AD-9AD30F7933C7}" destId="{429568E0-93CC-CD43-BA29-C623F0B81E06}" srcOrd="2" destOrd="0" parTransId="{4F715F0F-0D78-1645-B0BA-18BC442507A0}" sibTransId="{E35AF848-61B7-5A4B-93EE-A7571B58CE4C}"/>
    <dgm:cxn modelId="{579EFA3E-E19D-5B44-9A43-C08035D33BCE}" type="presOf" srcId="{60D6ECA8-E8C9-4441-8ACB-2221F7B5F545}" destId="{B9EA0914-6472-A94F-8418-EF48E83A96F5}" srcOrd="0" destOrd="2" presId="urn:microsoft.com/office/officeart/2005/8/layout/vList6"/>
    <dgm:cxn modelId="{6BA133BE-213B-3C4B-A5F5-426D1644C798}" srcId="{5BA4F31B-AF84-3942-B74B-A41663F88E51}" destId="{2F07D86D-DAF5-4849-84B8-66F14EDF28E3}" srcOrd="1" destOrd="0" parTransId="{A5EE419B-113D-3E40-90F9-132E61B01512}" sibTransId="{203CC1DD-2657-B948-A508-983464B51648}"/>
    <dgm:cxn modelId="{7F3C9596-F181-5647-8674-D5EF760F31D4}" srcId="{4B6FA1E4-341F-F54F-A9AE-FAC823CA61BF}" destId="{15A272CD-CC29-5B4F-A601-82DE6517C7D2}" srcOrd="1" destOrd="0" parTransId="{45F5728F-5C95-EF47-89FD-AA077C9978EA}" sibTransId="{B4AD2359-8AF0-D54D-AE29-AD10EFFCDEB2}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1DB8D5D9-57D6-5D4A-938A-19837A7F96CA}" srcId="{3A69CF19-6CA0-184A-99F1-F42186C8AB42}" destId="{6A546854-EF34-2C42-8317-E76505B6E6EB}" srcOrd="1" destOrd="0" parTransId="{F98A7D7E-6ED4-2847-BF81-11609B300C9B}" sibTransId="{1D790400-8766-2744-B959-C18A60CCDFE2}"/>
    <dgm:cxn modelId="{FD9CE9AA-64DB-3C4B-B6C8-B750F2188E51}" type="presOf" srcId="{3A69CF19-6CA0-184A-99F1-F42186C8AB42}" destId="{AF5F4084-6F92-AD4C-904D-3712E12D2F2C}" srcOrd="0" destOrd="0" presId="urn:microsoft.com/office/officeart/2005/8/layout/vList6"/>
    <dgm:cxn modelId="{94CF0FD1-2B53-5C4F-AE56-9CE76E965064}" type="presOf" srcId="{9D578769-171F-EA45-A995-3817A4AFC7D9}" destId="{663B5F09-7CC9-F543-8D62-18985B91C228}" srcOrd="0" destOrd="0" presId="urn:microsoft.com/office/officeart/2005/8/layout/vList6"/>
    <dgm:cxn modelId="{04AA6A80-A0EE-0247-8ABC-D195E9C4FABE}" type="presOf" srcId="{5BA4F31B-AF84-3942-B74B-A41663F88E51}" destId="{9B7695F6-AAC7-DD44-8A4C-8EBBDEEFC63A}" srcOrd="0" destOrd="0" presId="urn:microsoft.com/office/officeart/2005/8/layout/vList6"/>
    <dgm:cxn modelId="{9574BD35-85A7-8F44-A37C-85F47C3EAEEF}" srcId="{962CDB59-1758-3844-A3F5-E93352C2896A}" destId="{79A68CFE-9262-B148-9D0C-AF24CEEB6C05}" srcOrd="0" destOrd="0" parTransId="{D423911F-4C06-5F49-A505-EDBF7686390E}" sibTransId="{1A7AA826-2113-634D-B3B7-15EE79BDBD0E}"/>
    <dgm:cxn modelId="{BD51F148-36FC-4543-8EC9-35E768E56323}" type="presOf" srcId="{4FBE4E8C-6C19-C446-96AD-9AD30F7933C7}" destId="{DAFCF97B-A86B-EB43-8C85-6F1971E970A9}" srcOrd="0" destOrd="0" presId="urn:microsoft.com/office/officeart/2005/8/layout/vList6"/>
    <dgm:cxn modelId="{A78BCA0F-682B-8146-903F-6D6D31BB459C}" type="presOf" srcId="{45B25581-0B06-324A-A222-DFF4F91960B5}" destId="{5F598916-0944-3C4E-94E8-794141A3D7ED}" srcOrd="0" destOrd="1" presId="urn:microsoft.com/office/officeart/2005/8/layout/vList6"/>
    <dgm:cxn modelId="{C1585C43-F756-FE40-AE2F-EF57F1E70D98}" type="presOf" srcId="{4B6FA1E4-341F-F54F-A9AE-FAC823CA61BF}" destId="{86E88992-1852-844F-AFBF-D3A1EB7F6108}" srcOrd="0" destOrd="0" presId="urn:microsoft.com/office/officeart/2005/8/layout/vList6"/>
    <dgm:cxn modelId="{B6B0C7A9-9B58-7944-B799-C890FB0AD2CE}" type="presOf" srcId="{429568E0-93CC-CD43-BA29-C623F0B81E06}" destId="{5F598916-0944-3C4E-94E8-794141A3D7ED}" srcOrd="0" destOrd="2" presId="urn:microsoft.com/office/officeart/2005/8/layout/vList6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5F0E6CFF-46F4-3E42-B281-3FB413F0410D}" type="presOf" srcId="{979E931C-A4B9-7A4A-A30D-229BDCF3DF68}" destId="{663B5F09-7CC9-F543-8D62-18985B91C228}" srcOrd="0" destOrd="2" presId="urn:microsoft.com/office/officeart/2005/8/layout/vList6"/>
    <dgm:cxn modelId="{07C3B917-408C-1C4D-B52C-79A28CA44095}" type="presOf" srcId="{15A272CD-CC29-5B4F-A601-82DE6517C7D2}" destId="{7DE1F2DF-D58F-384B-B09E-21D8ECEE3FB7}" srcOrd="0" destOrd="1" presId="urn:microsoft.com/office/officeart/2005/8/layout/vList6"/>
    <dgm:cxn modelId="{FFBEF099-414C-B344-9319-D047E2E8649B}" srcId="{570875CF-80D1-8C4F-8546-E34D520CD080}" destId="{3A69CF19-6CA0-184A-99F1-F42186C8AB42}" srcOrd="3" destOrd="0" parTransId="{316A9CDD-CC60-D04C-B3DF-BE993FD3AFC1}" sibTransId="{00E9698E-12B9-1042-9DCD-9C5555C3A427}"/>
    <dgm:cxn modelId="{225E5BF9-600E-AD45-BB4B-3F7F9F20432A}" srcId="{5BA4F31B-AF84-3942-B74B-A41663F88E51}" destId="{979E931C-A4B9-7A4A-A30D-229BDCF3DF68}" srcOrd="2" destOrd="0" parTransId="{6DA815D1-0FE8-8B43-8ACA-744A184B01D7}" sibTransId="{5B064883-CB3D-BC42-BFBD-C82A5C70D19A}"/>
    <dgm:cxn modelId="{80ABF92B-E679-3445-86A7-9872A36ACC73}" type="presOf" srcId="{BBBE487F-D2A6-244C-9C62-9FE6B6CA268F}" destId="{3FEA0694-F071-994B-A376-A78340722211}" srcOrd="0" destOrd="0" presId="urn:microsoft.com/office/officeart/2005/8/layout/vList6"/>
    <dgm:cxn modelId="{C65EFEEB-45C4-7649-BD2D-32FEC6D6E323}" srcId="{1258307F-C23B-0845-8A22-4C964BEDAA95}" destId="{8B585F32-88FC-A246-A276-FA5D3A55F144}" srcOrd="0" destOrd="0" parTransId="{631D7F23-3733-804A-8270-BEF31A398DCA}" sibTransId="{68C4D1F9-01F8-404F-A214-77174C06417E}"/>
    <dgm:cxn modelId="{66A5EDD0-BD68-7D44-9BA7-E79A04E47431}" type="presOf" srcId="{B1271AAD-7EC3-C744-90E9-9B9053EF99DB}" destId="{7DE1F2DF-D58F-384B-B09E-21D8ECEE3FB7}" srcOrd="0" destOrd="0" presId="urn:microsoft.com/office/officeart/2005/8/layout/vList6"/>
    <dgm:cxn modelId="{902F7611-0F23-AC4C-8AAE-1D829CE8B193}" type="presOf" srcId="{962CDB59-1758-3844-A3F5-E93352C2896A}" destId="{FB3AC12A-40B8-2B4E-A7B2-0F0B5B3656FB}" srcOrd="0" destOrd="0" presId="urn:microsoft.com/office/officeart/2005/8/layout/vList6"/>
    <dgm:cxn modelId="{3FB7691D-752C-BD49-8471-016131C5B133}" srcId="{4FBE4E8C-6C19-C446-96AD-9AD30F7933C7}" destId="{D119CD93-FEFD-2D4C-AFDB-51D7D48BC5A3}" srcOrd="0" destOrd="0" parTransId="{21C68857-5933-6B4C-832E-536BC0F98178}" sibTransId="{74D24DF9-4725-ED44-BFD7-2E1467C2DEDE}"/>
    <dgm:cxn modelId="{743659EF-9F60-574E-9303-BA4B94443DC4}" type="presParOf" srcId="{B04C9E4F-E69E-2547-BA0B-8F71A52F39E6}" destId="{C24E5F54-E73A-5A42-BA24-E76E85C5D067}" srcOrd="0" destOrd="0" presId="urn:microsoft.com/office/officeart/2005/8/layout/vList6"/>
    <dgm:cxn modelId="{1EF26150-A937-9444-B8FE-E894A5525F85}" type="presParOf" srcId="{C24E5F54-E73A-5A42-BA24-E76E85C5D067}" destId="{FB3AC12A-40B8-2B4E-A7B2-0F0B5B3656FB}" srcOrd="0" destOrd="0" presId="urn:microsoft.com/office/officeart/2005/8/layout/vList6"/>
    <dgm:cxn modelId="{B3ECCE7B-A2F6-3649-ABA1-33E8ACF0B80F}" type="presParOf" srcId="{C24E5F54-E73A-5A42-BA24-E76E85C5D067}" destId="{3F12F3AD-2677-D045-833F-EEFA6C9DC152}" srcOrd="1" destOrd="0" presId="urn:microsoft.com/office/officeart/2005/8/layout/vList6"/>
    <dgm:cxn modelId="{CD1666F6-FC14-CF49-ABCD-72FF1FD6F11F}" type="presParOf" srcId="{B04C9E4F-E69E-2547-BA0B-8F71A52F39E6}" destId="{00431796-71B3-914D-B4D7-FA5A7E814A24}" srcOrd="1" destOrd="0" presId="urn:microsoft.com/office/officeart/2005/8/layout/vList6"/>
    <dgm:cxn modelId="{ECC6C707-AD2F-9145-834F-C1FDF00A42A0}" type="presParOf" srcId="{B04C9E4F-E69E-2547-BA0B-8F71A52F39E6}" destId="{EA700FBF-67E3-DB48-B93B-1C6F725AFEFD}" srcOrd="2" destOrd="0" presId="urn:microsoft.com/office/officeart/2005/8/layout/vList6"/>
    <dgm:cxn modelId="{2FB1EF49-6D2F-2146-8683-EA6F478D7369}" type="presParOf" srcId="{EA700FBF-67E3-DB48-B93B-1C6F725AFEFD}" destId="{86E88992-1852-844F-AFBF-D3A1EB7F6108}" srcOrd="0" destOrd="0" presId="urn:microsoft.com/office/officeart/2005/8/layout/vList6"/>
    <dgm:cxn modelId="{33223EBE-5284-6547-BF30-607054352E67}" type="presParOf" srcId="{EA700FBF-67E3-DB48-B93B-1C6F725AFEFD}" destId="{7DE1F2DF-D58F-384B-B09E-21D8ECEE3FB7}" srcOrd="1" destOrd="0" presId="urn:microsoft.com/office/officeart/2005/8/layout/vList6"/>
    <dgm:cxn modelId="{EDD993CC-2DD8-A041-9063-19999487C9D3}" type="presParOf" srcId="{B04C9E4F-E69E-2547-BA0B-8F71A52F39E6}" destId="{218CA5CE-D3DA-3346-AE74-030AAC96B10B}" srcOrd="3" destOrd="0" presId="urn:microsoft.com/office/officeart/2005/8/layout/vList6"/>
    <dgm:cxn modelId="{2353F622-6479-A944-B8F2-9FD7F264E945}" type="presParOf" srcId="{B04C9E4F-E69E-2547-BA0B-8F71A52F39E6}" destId="{FCC89847-C953-5145-B6EA-7A72487FA53E}" srcOrd="4" destOrd="0" presId="urn:microsoft.com/office/officeart/2005/8/layout/vList6"/>
    <dgm:cxn modelId="{7DEF432C-11DD-E943-89AB-EF73DE617A24}" type="presParOf" srcId="{FCC89847-C953-5145-B6EA-7A72487FA53E}" destId="{9B7695F6-AAC7-DD44-8A4C-8EBBDEEFC63A}" srcOrd="0" destOrd="0" presId="urn:microsoft.com/office/officeart/2005/8/layout/vList6"/>
    <dgm:cxn modelId="{7782328B-023A-E947-B42D-43DE60169E64}" type="presParOf" srcId="{FCC89847-C953-5145-B6EA-7A72487FA53E}" destId="{663B5F09-7CC9-F543-8D62-18985B91C228}" srcOrd="1" destOrd="0" presId="urn:microsoft.com/office/officeart/2005/8/layout/vList6"/>
    <dgm:cxn modelId="{52B88B61-325D-B44B-8966-915243AB31A5}" type="presParOf" srcId="{B04C9E4F-E69E-2547-BA0B-8F71A52F39E6}" destId="{F2929AC9-6E60-A549-ABCD-570AF74FBCCB}" srcOrd="5" destOrd="0" presId="urn:microsoft.com/office/officeart/2005/8/layout/vList6"/>
    <dgm:cxn modelId="{ABDEDCE8-E228-E44D-A63A-1E4BC8F3110E}" type="presParOf" srcId="{B04C9E4F-E69E-2547-BA0B-8F71A52F39E6}" destId="{472DDFBC-B05A-2C4C-9F56-54D1C06C6EEA}" srcOrd="6" destOrd="0" presId="urn:microsoft.com/office/officeart/2005/8/layout/vList6"/>
    <dgm:cxn modelId="{4FCA255E-E32D-9247-92AA-65A0F3ED2425}" type="presParOf" srcId="{472DDFBC-B05A-2C4C-9F56-54D1C06C6EEA}" destId="{AF5F4084-6F92-AD4C-904D-3712E12D2F2C}" srcOrd="0" destOrd="0" presId="urn:microsoft.com/office/officeart/2005/8/layout/vList6"/>
    <dgm:cxn modelId="{219037F9-2D41-1648-823B-A905CEAE14BB}" type="presParOf" srcId="{472DDFBC-B05A-2C4C-9F56-54D1C06C6EEA}" destId="{A6B5CB57-D8D1-C941-B2CB-0C5E360B7E04}" srcOrd="1" destOrd="0" presId="urn:microsoft.com/office/officeart/2005/8/layout/vList6"/>
    <dgm:cxn modelId="{A191DC8F-16F5-E64E-AB36-2BA4CB95CA98}" type="presParOf" srcId="{B04C9E4F-E69E-2547-BA0B-8F71A52F39E6}" destId="{9F5D5122-FC8B-CF45-A0F3-53E7165CE428}" srcOrd="7" destOrd="0" presId="urn:microsoft.com/office/officeart/2005/8/layout/vList6"/>
    <dgm:cxn modelId="{7E80EF6B-1825-D342-A4D3-D948088698A2}" type="presParOf" srcId="{B04C9E4F-E69E-2547-BA0B-8F71A52F39E6}" destId="{2175BC67-4815-FB41-9713-8452FB333A99}" srcOrd="8" destOrd="0" presId="urn:microsoft.com/office/officeart/2005/8/layout/vList6"/>
    <dgm:cxn modelId="{3A8F4AF9-C15E-9B44-9CAD-10DDC685CF30}" type="presParOf" srcId="{2175BC67-4815-FB41-9713-8452FB333A99}" destId="{8C33FA04-831F-8048-87EE-618A8269E39A}" srcOrd="0" destOrd="0" presId="urn:microsoft.com/office/officeart/2005/8/layout/vList6"/>
    <dgm:cxn modelId="{52988C90-CFAE-124C-A09B-894B209071C8}" type="presParOf" srcId="{2175BC67-4815-FB41-9713-8452FB333A99}" destId="{597E40AA-58C4-BA47-8978-D068C0D9F9BB}" srcOrd="1" destOrd="0" presId="urn:microsoft.com/office/officeart/2005/8/layout/vList6"/>
    <dgm:cxn modelId="{E830203A-0138-EF4D-B3AB-AE1DBF8BD9E0}" type="presParOf" srcId="{B04C9E4F-E69E-2547-BA0B-8F71A52F39E6}" destId="{E1B1FE5C-FAC0-7C42-A634-CDACB6EAF9B8}" srcOrd="9" destOrd="0" presId="urn:microsoft.com/office/officeart/2005/8/layout/vList6"/>
    <dgm:cxn modelId="{7CF8549D-374C-B84E-AB5E-E508421B0353}" type="presParOf" srcId="{B04C9E4F-E69E-2547-BA0B-8F71A52F39E6}" destId="{3A77489C-D138-9940-A46F-46B35D1F94EA}" srcOrd="10" destOrd="0" presId="urn:microsoft.com/office/officeart/2005/8/layout/vList6"/>
    <dgm:cxn modelId="{001D55A5-4F92-2A40-8B2F-9731060C3700}" type="presParOf" srcId="{3A77489C-D138-9940-A46F-46B35D1F94EA}" destId="{3FEA0694-F071-994B-A376-A78340722211}" srcOrd="0" destOrd="0" presId="urn:microsoft.com/office/officeart/2005/8/layout/vList6"/>
    <dgm:cxn modelId="{984BB1D4-9ADA-3F4E-877A-3F05C29BB531}" type="presParOf" srcId="{3A77489C-D138-9940-A46F-46B35D1F94EA}" destId="{B9EA0914-6472-A94F-8418-EF48E83A96F5}" srcOrd="1" destOrd="0" presId="urn:microsoft.com/office/officeart/2005/8/layout/vList6"/>
    <dgm:cxn modelId="{D02F8BD3-6277-A947-B9DF-F545438D7A41}" type="presParOf" srcId="{B04C9E4F-E69E-2547-BA0B-8F71A52F39E6}" destId="{51D6AD8D-7B93-2C48-85FB-E790A09A54BB}" srcOrd="11" destOrd="0" presId="urn:microsoft.com/office/officeart/2005/8/layout/vList6"/>
    <dgm:cxn modelId="{A536ECAD-BAC7-AF47-A85D-0665C2021891}" type="presParOf" srcId="{B04C9E4F-E69E-2547-BA0B-8F71A52F39E6}" destId="{156B4D91-C20C-B841-B46B-3312B07454DF}" srcOrd="12" destOrd="0" presId="urn:microsoft.com/office/officeart/2005/8/layout/vList6"/>
    <dgm:cxn modelId="{9056B4B3-2277-7748-8E65-F7D56106C291}" type="presParOf" srcId="{156B4D91-C20C-B841-B46B-3312B07454DF}" destId="{DAFCF97B-A86B-EB43-8C85-6F1971E970A9}" srcOrd="0" destOrd="0" presId="urn:microsoft.com/office/officeart/2005/8/layout/vList6"/>
    <dgm:cxn modelId="{8E324FB9-9B62-C14D-8519-8AEA7347DCAF}" type="presParOf" srcId="{156B4D91-C20C-B841-B46B-3312B07454DF}" destId="{5F598916-0944-3C4E-94E8-794141A3D7E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3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process4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Skull Stripping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4B6FA1E4-341F-F54F-A9AE-FAC823CA61BF}">
      <dgm:prSet phldrT="[Text]"/>
      <dgm:spPr/>
      <dgm:t>
        <a:bodyPr/>
        <a:lstStyle/>
        <a:p>
          <a:r>
            <a:rPr lang="en-US" dirty="0" err="1" smtClean="0"/>
            <a:t>Steganography</a:t>
          </a:r>
          <a:endParaRPr lang="en-US" dirty="0" smtClean="0"/>
        </a:p>
      </dgm:t>
    </dgm:pt>
    <dgm:pt modelId="{45EBBE08-D49F-9D4C-A02E-7EB95D34C542}" type="parTrans" cxnId="{CFCD4748-C44F-A44A-86B5-EFDB5D5C791A}">
      <dgm:prSet/>
      <dgm:spPr/>
      <dgm:t>
        <a:bodyPr/>
        <a:lstStyle/>
        <a:p>
          <a:endParaRPr lang="en-US"/>
        </a:p>
      </dgm:t>
    </dgm:pt>
    <dgm:pt modelId="{C49DE4B6-0355-1D42-A290-57E855931C7E}" type="sibTrans" cxnId="{CFCD4748-C44F-A44A-86B5-EFDB5D5C791A}">
      <dgm:prSet/>
      <dgm:spPr/>
      <dgm:t>
        <a:bodyPr/>
        <a:lstStyle/>
        <a:p>
          <a:endParaRPr lang="en-US"/>
        </a:p>
      </dgm:t>
    </dgm:pt>
    <dgm:pt modelId="{1258307F-C23B-0845-8A22-4C964BEDAA95}">
      <dgm:prSet phldrT="[Text]"/>
      <dgm:spPr/>
      <dgm:t>
        <a:bodyPr/>
        <a:lstStyle/>
        <a:p>
          <a:r>
            <a:rPr lang="en-US" dirty="0" smtClean="0"/>
            <a:t>Replace sensitive data</a:t>
          </a:r>
          <a:endParaRPr lang="en-US" dirty="0"/>
        </a:p>
      </dgm:t>
    </dgm:pt>
    <dgm:pt modelId="{55D4D9FD-494C-7D44-8F19-A9FC17DF52A6}" type="parTrans" cxnId="{E38543E3-6FBB-184C-B9AE-E6D40691A386}">
      <dgm:prSet/>
      <dgm:spPr/>
      <dgm:t>
        <a:bodyPr/>
        <a:lstStyle/>
        <a:p>
          <a:endParaRPr lang="en-US"/>
        </a:p>
      </dgm:t>
    </dgm:pt>
    <dgm:pt modelId="{EEB76041-BB25-9A4D-8F07-BF17A967E8AE}" type="sibTrans" cxnId="{E38543E3-6FBB-184C-B9AE-E6D40691A386}">
      <dgm:prSet/>
      <dgm:spPr/>
      <dgm:t>
        <a:bodyPr/>
        <a:lstStyle/>
        <a:p>
          <a:endParaRPr lang="en-US"/>
        </a:p>
      </dgm:t>
    </dgm:pt>
    <dgm:pt modelId="{BBBE487F-D2A6-244C-9C62-9FE6B6CA268F}">
      <dgm:prSet phldrT="[Text]"/>
      <dgm:spPr/>
      <dgm:t>
        <a:bodyPr/>
        <a:lstStyle/>
        <a:p>
          <a:r>
            <a:rPr lang="en-US" dirty="0" smtClean="0"/>
            <a:t>Forensic data carve</a:t>
          </a:r>
          <a:endParaRPr lang="en-US" dirty="0"/>
        </a:p>
      </dgm:t>
    </dgm:pt>
    <dgm:pt modelId="{F286E376-4CBB-7A4B-9E8D-A4D35BD39A21}" type="parTrans" cxnId="{A750D74D-5F95-6244-946E-5A68242246C0}">
      <dgm:prSet/>
      <dgm:spPr/>
      <dgm:t>
        <a:bodyPr/>
        <a:lstStyle/>
        <a:p>
          <a:endParaRPr lang="en-US"/>
        </a:p>
      </dgm:t>
    </dgm:pt>
    <dgm:pt modelId="{3E59B615-7152-B544-866B-A073B364E6B0}" type="sibTrans" cxnId="{A750D74D-5F95-6244-946E-5A68242246C0}">
      <dgm:prSet/>
      <dgm:spPr/>
      <dgm:t>
        <a:bodyPr/>
        <a:lstStyle/>
        <a:p>
          <a:endParaRPr lang="en-US"/>
        </a:p>
      </dgm:t>
    </dgm:pt>
    <dgm:pt modelId="{5BA4F31B-AF84-3942-B74B-A41663F88E51}">
      <dgm:prSet phldrT="[Text]"/>
      <dgm:spPr/>
      <dgm:t>
        <a:bodyPr/>
        <a:lstStyle/>
        <a:p>
          <a:r>
            <a:rPr lang="en-US" dirty="0" smtClean="0"/>
            <a:t>Replace </a:t>
          </a:r>
          <a:r>
            <a:rPr lang="en-US" dirty="0" err="1" smtClean="0"/>
            <a:t>name:value</a:t>
          </a:r>
          <a:r>
            <a:rPr lang="en-US" dirty="0" smtClean="0"/>
            <a:t> pairs</a:t>
          </a:r>
          <a:endParaRPr lang="en-US" dirty="0"/>
        </a:p>
      </dgm:t>
    </dgm:pt>
    <dgm:pt modelId="{60F0EB3A-C748-AF4B-9276-5E94AD36FCBC}" type="parTrans" cxnId="{2F8CD622-CDC1-7F41-A672-0A43E092397B}">
      <dgm:prSet/>
      <dgm:spPr/>
      <dgm:t>
        <a:bodyPr/>
        <a:lstStyle/>
        <a:p>
          <a:endParaRPr lang="en-US"/>
        </a:p>
      </dgm:t>
    </dgm:pt>
    <dgm:pt modelId="{DCB69478-EEEF-FE43-811D-D56F9EBCBDED}" type="sibTrans" cxnId="{2F8CD622-CDC1-7F41-A672-0A43E092397B}">
      <dgm:prSet/>
      <dgm:spPr/>
      <dgm:t>
        <a:bodyPr/>
        <a:lstStyle/>
        <a:p>
          <a:endParaRPr lang="en-US"/>
        </a:p>
      </dgm:t>
    </dgm:pt>
    <dgm:pt modelId="{3480ACE6-0F2B-5B4F-B949-A87388050934}">
      <dgm:prSet phldrT="[Text]"/>
      <dgm:spPr/>
      <dgm:t>
        <a:bodyPr/>
        <a:lstStyle/>
        <a:p>
          <a:r>
            <a:rPr lang="en-US" dirty="0" smtClean="0"/>
            <a:t>Complete mediation</a:t>
          </a:r>
          <a:endParaRPr lang="en-US" dirty="0"/>
        </a:p>
      </dgm:t>
    </dgm:pt>
    <dgm:pt modelId="{4D61702E-0CDA-5B4A-B64B-43AB12397C06}" type="parTrans" cxnId="{2C51B288-0828-7742-A486-800D470A8355}">
      <dgm:prSet/>
      <dgm:spPr/>
      <dgm:t>
        <a:bodyPr/>
        <a:lstStyle/>
        <a:p>
          <a:endParaRPr lang="en-US"/>
        </a:p>
      </dgm:t>
    </dgm:pt>
    <dgm:pt modelId="{11AD7DC1-2D29-8A49-B2AB-88FF0A836279}" type="sibTrans" cxnId="{2C51B288-0828-7742-A486-800D470A8355}">
      <dgm:prSet/>
      <dgm:spPr/>
      <dgm:t>
        <a:bodyPr/>
        <a:lstStyle/>
        <a:p>
          <a:endParaRPr lang="en-US"/>
        </a:p>
      </dgm:t>
    </dgm:pt>
    <dgm:pt modelId="{8EF8A69A-95D3-6348-869F-16D2C2A195D3}">
      <dgm:prSet phldrT="[Text]"/>
      <dgm:spPr/>
      <dgm:t>
        <a:bodyPr/>
        <a:lstStyle/>
        <a:p>
          <a:r>
            <a:rPr lang="en-US" dirty="0" smtClean="0"/>
            <a:t>Decrypt</a:t>
          </a:r>
          <a:endParaRPr lang="en-US" dirty="0"/>
        </a:p>
      </dgm:t>
    </dgm:pt>
    <dgm:pt modelId="{C906102A-40A6-9E4D-AEA9-B9CFAA84F288}" type="parTrans" cxnId="{700DCBA3-DE38-694B-87FD-EB7C3BF09417}">
      <dgm:prSet/>
      <dgm:spPr/>
      <dgm:t>
        <a:bodyPr/>
        <a:lstStyle/>
        <a:p>
          <a:endParaRPr lang="en-US"/>
        </a:p>
      </dgm:t>
    </dgm:pt>
    <dgm:pt modelId="{161F2B89-04FD-954F-9D62-57570A7D2730}" type="sibTrans" cxnId="{700DCBA3-DE38-694B-87FD-EB7C3BF09417}">
      <dgm:prSet/>
      <dgm:spPr/>
      <dgm:t>
        <a:bodyPr/>
        <a:lstStyle/>
        <a:p>
          <a:endParaRPr lang="en-US"/>
        </a:p>
      </dgm:t>
    </dgm:pt>
    <dgm:pt modelId="{BA30E526-F656-034E-8A10-E8695D7476AF}" type="pres">
      <dgm:prSet presAssocID="{570875CF-80D1-8C4F-8546-E34D520CD080}" presName="Name0" presStyleCnt="0">
        <dgm:presLayoutVars>
          <dgm:dir/>
          <dgm:animLvl val="lvl"/>
          <dgm:resizeHandles val="exact"/>
        </dgm:presLayoutVars>
      </dgm:prSet>
      <dgm:spPr/>
    </dgm:pt>
    <dgm:pt modelId="{0089FDBF-815A-C345-BD82-27DD4E71EA95}" type="pres">
      <dgm:prSet presAssocID="{8EF8A69A-95D3-6348-869F-16D2C2A195D3}" presName="boxAndChildren" presStyleCnt="0"/>
      <dgm:spPr/>
    </dgm:pt>
    <dgm:pt modelId="{965B31A0-9588-EB42-999D-37661E3AFECB}" type="pres">
      <dgm:prSet presAssocID="{8EF8A69A-95D3-6348-869F-16D2C2A195D3}" presName="parentTextBox" presStyleLbl="node1" presStyleIdx="0" presStyleCnt="7"/>
      <dgm:spPr/>
      <dgm:t>
        <a:bodyPr/>
        <a:lstStyle/>
        <a:p>
          <a:endParaRPr lang="en-US"/>
        </a:p>
      </dgm:t>
    </dgm:pt>
    <dgm:pt modelId="{E4E30E14-D950-4144-9F91-409F91584065}" type="pres">
      <dgm:prSet presAssocID="{3E59B615-7152-B544-866B-A073B364E6B0}" presName="sp" presStyleCnt="0"/>
      <dgm:spPr/>
    </dgm:pt>
    <dgm:pt modelId="{058CA0A1-6CD8-3E49-B184-056A89DF7A76}" type="pres">
      <dgm:prSet presAssocID="{BBBE487F-D2A6-244C-9C62-9FE6B6CA268F}" presName="arrowAndChildren" presStyleCnt="0"/>
      <dgm:spPr/>
    </dgm:pt>
    <dgm:pt modelId="{01EC0963-0890-F64B-B604-42E7D5A7F579}" type="pres">
      <dgm:prSet presAssocID="{BBBE487F-D2A6-244C-9C62-9FE6B6CA268F}" presName="parentTextArrow" presStyleLbl="node1" presStyleIdx="1" presStyleCnt="7"/>
      <dgm:spPr/>
      <dgm:t>
        <a:bodyPr/>
        <a:lstStyle/>
        <a:p>
          <a:endParaRPr lang="en-US"/>
        </a:p>
      </dgm:t>
    </dgm:pt>
    <dgm:pt modelId="{85027268-44E7-CE45-8588-F499D0CA530D}" type="pres">
      <dgm:prSet presAssocID="{EEB76041-BB25-9A4D-8F07-BF17A967E8AE}" presName="sp" presStyleCnt="0"/>
      <dgm:spPr/>
    </dgm:pt>
    <dgm:pt modelId="{DF2598FB-E480-4C43-B2FF-6E1EC8744D9E}" type="pres">
      <dgm:prSet presAssocID="{1258307F-C23B-0845-8A22-4C964BEDAA95}" presName="arrowAndChildren" presStyleCnt="0"/>
      <dgm:spPr/>
    </dgm:pt>
    <dgm:pt modelId="{31798448-C943-5346-9E20-E8398C68BF48}" type="pres">
      <dgm:prSet presAssocID="{1258307F-C23B-0845-8A22-4C964BEDAA95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10AD2DC0-A15D-8649-B81D-26A90BC839BD}" type="pres">
      <dgm:prSet presAssocID="{11AD7DC1-2D29-8A49-B2AB-88FF0A836279}" presName="sp" presStyleCnt="0"/>
      <dgm:spPr/>
    </dgm:pt>
    <dgm:pt modelId="{BBA9931F-3A59-A845-AD63-9E457EEC2DFB}" type="pres">
      <dgm:prSet presAssocID="{3480ACE6-0F2B-5B4F-B949-A87388050934}" presName="arrowAndChildren" presStyleCnt="0"/>
      <dgm:spPr/>
    </dgm:pt>
    <dgm:pt modelId="{5D1749FF-F2A3-B84F-9156-A143F4CFF857}" type="pres">
      <dgm:prSet presAssocID="{3480ACE6-0F2B-5B4F-B949-A87388050934}" presName="parentTextArrow" presStyleLbl="node1" presStyleIdx="3" presStyleCnt="7"/>
      <dgm:spPr/>
      <dgm:t>
        <a:bodyPr/>
        <a:lstStyle/>
        <a:p>
          <a:endParaRPr lang="en-US"/>
        </a:p>
      </dgm:t>
    </dgm:pt>
    <dgm:pt modelId="{9C761D27-0C1F-6140-A280-68072B2D3552}" type="pres">
      <dgm:prSet presAssocID="{DCB69478-EEEF-FE43-811D-D56F9EBCBDED}" presName="sp" presStyleCnt="0"/>
      <dgm:spPr/>
    </dgm:pt>
    <dgm:pt modelId="{3AEC02BF-C1F5-414C-8E80-C21316733C2A}" type="pres">
      <dgm:prSet presAssocID="{5BA4F31B-AF84-3942-B74B-A41663F88E51}" presName="arrowAndChildren" presStyleCnt="0"/>
      <dgm:spPr/>
    </dgm:pt>
    <dgm:pt modelId="{0E57A52B-4656-C54E-94E1-63CEFB7D68A1}" type="pres">
      <dgm:prSet presAssocID="{5BA4F31B-AF84-3942-B74B-A41663F88E51}" presName="parentTextArrow" presStyleLbl="node1" presStyleIdx="4" presStyleCnt="7"/>
      <dgm:spPr/>
      <dgm:t>
        <a:bodyPr/>
        <a:lstStyle/>
        <a:p>
          <a:endParaRPr lang="en-US"/>
        </a:p>
      </dgm:t>
    </dgm:pt>
    <dgm:pt modelId="{BEE1A4AB-6F34-0748-A200-F7A78C1C7F9D}" type="pres">
      <dgm:prSet presAssocID="{C49DE4B6-0355-1D42-A290-57E855931C7E}" presName="sp" presStyleCnt="0"/>
      <dgm:spPr/>
    </dgm:pt>
    <dgm:pt modelId="{F9140082-6B8F-2E4C-A722-9CE1902C2DFB}" type="pres">
      <dgm:prSet presAssocID="{4B6FA1E4-341F-F54F-A9AE-FAC823CA61BF}" presName="arrowAndChildren" presStyleCnt="0"/>
      <dgm:spPr/>
    </dgm:pt>
    <dgm:pt modelId="{E82B728E-8057-B448-876F-EDF8C5435945}" type="pres">
      <dgm:prSet presAssocID="{4B6FA1E4-341F-F54F-A9AE-FAC823CA61BF}" presName="parentTextArrow" presStyleLbl="node1" presStyleIdx="5" presStyleCnt="7"/>
      <dgm:spPr/>
      <dgm:t>
        <a:bodyPr/>
        <a:lstStyle/>
        <a:p>
          <a:endParaRPr lang="en-US"/>
        </a:p>
      </dgm:t>
    </dgm:pt>
    <dgm:pt modelId="{A6599BF4-81A8-1944-BDE7-C7FE3F435346}" type="pres">
      <dgm:prSet presAssocID="{C7A74D52-8C91-9445-87CB-932A46E9E295}" presName="sp" presStyleCnt="0"/>
      <dgm:spPr/>
    </dgm:pt>
    <dgm:pt modelId="{325EE577-0F01-1A41-95C2-17DF0A191E77}" type="pres">
      <dgm:prSet presAssocID="{962CDB59-1758-3844-A3F5-E93352C2896A}" presName="arrowAndChildren" presStyleCnt="0"/>
      <dgm:spPr/>
    </dgm:pt>
    <dgm:pt modelId="{656FBBD0-A81B-9B4A-886C-26BF2B71E9BC}" type="pres">
      <dgm:prSet presAssocID="{962CDB59-1758-3844-A3F5-E93352C2896A}" presName="parentTextArrow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6CEB1DCB-888E-1746-B444-30059B125512}" type="presOf" srcId="{5BA4F31B-AF84-3942-B74B-A41663F88E51}" destId="{0E57A52B-4656-C54E-94E1-63CEFB7D68A1}" srcOrd="0" destOrd="0" presId="urn:microsoft.com/office/officeart/2005/8/layout/process4"/>
    <dgm:cxn modelId="{84DFEF46-8115-404F-B623-484C7D2A1BBC}" type="presOf" srcId="{962CDB59-1758-3844-A3F5-E93352C2896A}" destId="{656FBBD0-A81B-9B4A-886C-26BF2B71E9BC}" srcOrd="0" destOrd="0" presId="urn:microsoft.com/office/officeart/2005/8/layout/process4"/>
    <dgm:cxn modelId="{2C51B288-0828-7742-A486-800D470A8355}" srcId="{570875CF-80D1-8C4F-8546-E34D520CD080}" destId="{3480ACE6-0F2B-5B4F-B949-A87388050934}" srcOrd="3" destOrd="0" parTransId="{4D61702E-0CDA-5B4A-B64B-43AB12397C06}" sibTransId="{11AD7DC1-2D29-8A49-B2AB-88FF0A836279}"/>
    <dgm:cxn modelId="{C33DE35D-9F36-334D-9B26-F2FDD07101F0}" type="presOf" srcId="{3480ACE6-0F2B-5B4F-B949-A87388050934}" destId="{5D1749FF-F2A3-B84F-9156-A143F4CFF857}" srcOrd="0" destOrd="0" presId="urn:microsoft.com/office/officeart/2005/8/layout/process4"/>
    <dgm:cxn modelId="{579F9A09-1B1B-3648-B66B-A9A965260CE1}" type="presOf" srcId="{4B6FA1E4-341F-F54F-A9AE-FAC823CA61BF}" destId="{E82B728E-8057-B448-876F-EDF8C5435945}" srcOrd="0" destOrd="0" presId="urn:microsoft.com/office/officeart/2005/8/layout/process4"/>
    <dgm:cxn modelId="{9656F4EB-4115-ED43-BC5F-0D697321F119}" type="presOf" srcId="{BBBE487F-D2A6-244C-9C62-9FE6B6CA268F}" destId="{01EC0963-0890-F64B-B604-42E7D5A7F579}" srcOrd="0" destOrd="0" presId="urn:microsoft.com/office/officeart/2005/8/layout/process4"/>
    <dgm:cxn modelId="{A750D74D-5F95-6244-946E-5A68242246C0}" srcId="{570875CF-80D1-8C4F-8546-E34D520CD080}" destId="{BBBE487F-D2A6-244C-9C62-9FE6B6CA268F}" srcOrd="5" destOrd="0" parTransId="{F286E376-4CBB-7A4B-9E8D-A4D35BD39A21}" sibTransId="{3E59B615-7152-B544-866B-A073B364E6B0}"/>
    <dgm:cxn modelId="{E33583EE-2776-9941-A887-284D569DF286}" type="presOf" srcId="{570875CF-80D1-8C4F-8546-E34D520CD080}" destId="{BA30E526-F656-034E-8A10-E8695D7476AF}" srcOrd="0" destOrd="0" presId="urn:microsoft.com/office/officeart/2005/8/layout/process4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0E8AC0A1-346F-D045-B218-9DC9F63B6C7D}" type="presOf" srcId="{8EF8A69A-95D3-6348-869F-16D2C2A195D3}" destId="{965B31A0-9588-EB42-999D-37661E3AFECB}" srcOrd="0" destOrd="0" presId="urn:microsoft.com/office/officeart/2005/8/layout/process4"/>
    <dgm:cxn modelId="{2E268B0B-F839-F646-A89F-51E331293CF2}" type="presOf" srcId="{1258307F-C23B-0845-8A22-4C964BEDAA95}" destId="{31798448-C943-5346-9E20-E8398C68BF48}" srcOrd="0" destOrd="0" presId="urn:microsoft.com/office/officeart/2005/8/layout/process4"/>
    <dgm:cxn modelId="{2F8CD622-CDC1-7F41-A672-0A43E092397B}" srcId="{570875CF-80D1-8C4F-8546-E34D520CD080}" destId="{5BA4F31B-AF84-3942-B74B-A41663F88E51}" srcOrd="2" destOrd="0" parTransId="{60F0EB3A-C748-AF4B-9276-5E94AD36FCBC}" sibTransId="{DCB69478-EEEF-FE43-811D-D56F9EBCBDED}"/>
    <dgm:cxn modelId="{CFCD4748-C44F-A44A-86B5-EFDB5D5C791A}" srcId="{570875CF-80D1-8C4F-8546-E34D520CD080}" destId="{4B6FA1E4-341F-F54F-A9AE-FAC823CA61BF}" srcOrd="1" destOrd="0" parTransId="{45EBBE08-D49F-9D4C-A02E-7EB95D34C542}" sibTransId="{C49DE4B6-0355-1D42-A290-57E855931C7E}"/>
    <dgm:cxn modelId="{E38543E3-6FBB-184C-B9AE-E6D40691A386}" srcId="{570875CF-80D1-8C4F-8546-E34D520CD080}" destId="{1258307F-C23B-0845-8A22-4C964BEDAA95}" srcOrd="4" destOrd="0" parTransId="{55D4D9FD-494C-7D44-8F19-A9FC17DF52A6}" sibTransId="{EEB76041-BB25-9A4D-8F07-BF17A967E8AE}"/>
    <dgm:cxn modelId="{700DCBA3-DE38-694B-87FD-EB7C3BF09417}" srcId="{570875CF-80D1-8C4F-8546-E34D520CD080}" destId="{8EF8A69A-95D3-6348-869F-16D2C2A195D3}" srcOrd="6" destOrd="0" parTransId="{C906102A-40A6-9E4D-AEA9-B9CFAA84F288}" sibTransId="{161F2B89-04FD-954F-9D62-57570A7D2730}"/>
    <dgm:cxn modelId="{8DC9D052-18F5-5C4F-843A-085CBC550F67}" type="presParOf" srcId="{BA30E526-F656-034E-8A10-E8695D7476AF}" destId="{0089FDBF-815A-C345-BD82-27DD4E71EA95}" srcOrd="0" destOrd="0" presId="urn:microsoft.com/office/officeart/2005/8/layout/process4"/>
    <dgm:cxn modelId="{F229478D-39C0-894A-9510-7D3853521E5D}" type="presParOf" srcId="{0089FDBF-815A-C345-BD82-27DD4E71EA95}" destId="{965B31A0-9588-EB42-999D-37661E3AFECB}" srcOrd="0" destOrd="0" presId="urn:microsoft.com/office/officeart/2005/8/layout/process4"/>
    <dgm:cxn modelId="{23E653D8-0559-D14B-8B0F-6CDFC384364C}" type="presParOf" srcId="{BA30E526-F656-034E-8A10-E8695D7476AF}" destId="{E4E30E14-D950-4144-9F91-409F91584065}" srcOrd="1" destOrd="0" presId="urn:microsoft.com/office/officeart/2005/8/layout/process4"/>
    <dgm:cxn modelId="{9AA7D3CA-A566-5148-A086-A680BC6AE9AB}" type="presParOf" srcId="{BA30E526-F656-034E-8A10-E8695D7476AF}" destId="{058CA0A1-6CD8-3E49-B184-056A89DF7A76}" srcOrd="2" destOrd="0" presId="urn:microsoft.com/office/officeart/2005/8/layout/process4"/>
    <dgm:cxn modelId="{12A69C0F-B44E-B149-857C-AD45C086EFA3}" type="presParOf" srcId="{058CA0A1-6CD8-3E49-B184-056A89DF7A76}" destId="{01EC0963-0890-F64B-B604-42E7D5A7F579}" srcOrd="0" destOrd="0" presId="urn:microsoft.com/office/officeart/2005/8/layout/process4"/>
    <dgm:cxn modelId="{A517BE2E-D34B-BD46-907C-AE8D40E22732}" type="presParOf" srcId="{BA30E526-F656-034E-8A10-E8695D7476AF}" destId="{85027268-44E7-CE45-8588-F499D0CA530D}" srcOrd="3" destOrd="0" presId="urn:microsoft.com/office/officeart/2005/8/layout/process4"/>
    <dgm:cxn modelId="{04CBE329-18E5-9C40-8B66-7922DBFF36FC}" type="presParOf" srcId="{BA30E526-F656-034E-8A10-E8695D7476AF}" destId="{DF2598FB-E480-4C43-B2FF-6E1EC8744D9E}" srcOrd="4" destOrd="0" presId="urn:microsoft.com/office/officeart/2005/8/layout/process4"/>
    <dgm:cxn modelId="{6727DD0D-A846-FB43-B1F5-FF503839BE47}" type="presParOf" srcId="{DF2598FB-E480-4C43-B2FF-6E1EC8744D9E}" destId="{31798448-C943-5346-9E20-E8398C68BF48}" srcOrd="0" destOrd="0" presId="urn:microsoft.com/office/officeart/2005/8/layout/process4"/>
    <dgm:cxn modelId="{177D5AAF-6174-C544-9536-498874A897D9}" type="presParOf" srcId="{BA30E526-F656-034E-8A10-E8695D7476AF}" destId="{10AD2DC0-A15D-8649-B81D-26A90BC839BD}" srcOrd="5" destOrd="0" presId="urn:microsoft.com/office/officeart/2005/8/layout/process4"/>
    <dgm:cxn modelId="{3916F913-E197-CD40-9CC4-EBD2DD8E0E3C}" type="presParOf" srcId="{BA30E526-F656-034E-8A10-E8695D7476AF}" destId="{BBA9931F-3A59-A845-AD63-9E457EEC2DFB}" srcOrd="6" destOrd="0" presId="urn:microsoft.com/office/officeart/2005/8/layout/process4"/>
    <dgm:cxn modelId="{2EA2419D-A1FF-484F-A3D2-67C496F0DE31}" type="presParOf" srcId="{BBA9931F-3A59-A845-AD63-9E457EEC2DFB}" destId="{5D1749FF-F2A3-B84F-9156-A143F4CFF857}" srcOrd="0" destOrd="0" presId="urn:microsoft.com/office/officeart/2005/8/layout/process4"/>
    <dgm:cxn modelId="{CB030381-F08E-E343-ABA8-8E9FFEE7B3BE}" type="presParOf" srcId="{BA30E526-F656-034E-8A10-E8695D7476AF}" destId="{9C761D27-0C1F-6140-A280-68072B2D3552}" srcOrd="7" destOrd="0" presId="urn:microsoft.com/office/officeart/2005/8/layout/process4"/>
    <dgm:cxn modelId="{C749F1A5-A544-D143-B3E1-C19E316E6C6D}" type="presParOf" srcId="{BA30E526-F656-034E-8A10-E8695D7476AF}" destId="{3AEC02BF-C1F5-414C-8E80-C21316733C2A}" srcOrd="8" destOrd="0" presId="urn:microsoft.com/office/officeart/2005/8/layout/process4"/>
    <dgm:cxn modelId="{960F2B52-A062-414B-BB88-8FDAA1F02046}" type="presParOf" srcId="{3AEC02BF-C1F5-414C-8E80-C21316733C2A}" destId="{0E57A52B-4656-C54E-94E1-63CEFB7D68A1}" srcOrd="0" destOrd="0" presId="urn:microsoft.com/office/officeart/2005/8/layout/process4"/>
    <dgm:cxn modelId="{3ABC94B5-D044-EB45-A6EA-98023653ADC1}" type="presParOf" srcId="{BA30E526-F656-034E-8A10-E8695D7476AF}" destId="{BEE1A4AB-6F34-0748-A200-F7A78C1C7F9D}" srcOrd="9" destOrd="0" presId="urn:microsoft.com/office/officeart/2005/8/layout/process4"/>
    <dgm:cxn modelId="{C8BB915E-8A48-F64C-9E23-33DF8EAC55F4}" type="presParOf" srcId="{BA30E526-F656-034E-8A10-E8695D7476AF}" destId="{F9140082-6B8F-2E4C-A722-9CE1902C2DFB}" srcOrd="10" destOrd="0" presId="urn:microsoft.com/office/officeart/2005/8/layout/process4"/>
    <dgm:cxn modelId="{C332F7C9-E201-534D-AAB1-D330F2D0415E}" type="presParOf" srcId="{F9140082-6B8F-2E4C-A722-9CE1902C2DFB}" destId="{E82B728E-8057-B448-876F-EDF8C5435945}" srcOrd="0" destOrd="0" presId="urn:microsoft.com/office/officeart/2005/8/layout/process4"/>
    <dgm:cxn modelId="{AF4A36D0-505B-564D-BE9C-4C03A0B469BF}" type="presParOf" srcId="{BA30E526-F656-034E-8A10-E8695D7476AF}" destId="{A6599BF4-81A8-1944-BDE7-C7FE3F435346}" srcOrd="11" destOrd="0" presId="urn:microsoft.com/office/officeart/2005/8/layout/process4"/>
    <dgm:cxn modelId="{ECCF7B76-877F-DE46-AA59-0E364332173C}" type="presParOf" srcId="{BA30E526-F656-034E-8A10-E8695D7476AF}" destId="{325EE577-0F01-1A41-95C2-17DF0A191E77}" srcOrd="12" destOrd="0" presId="urn:microsoft.com/office/officeart/2005/8/layout/process4"/>
    <dgm:cxn modelId="{F36E09D2-3362-9743-8122-AC8FD7FDDB24}" type="presParOf" srcId="{325EE577-0F01-1A41-95C2-17DF0A191E77}" destId="{656FBBD0-A81B-9B4A-886C-26BF2B71E9B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4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70875CF-80D1-8C4F-8546-E34D520CD080}" type="doc">
      <dgm:prSet loTypeId="urn:microsoft.com/office/officeart/2005/8/layout/cycle3" loCatId="cycle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62CDB59-1758-3844-A3F5-E93352C2896A}">
      <dgm:prSet phldrT="[Text]"/>
      <dgm:spPr/>
      <dgm:t>
        <a:bodyPr/>
        <a:lstStyle/>
        <a:p>
          <a:r>
            <a:rPr lang="en-US" dirty="0" smtClean="0"/>
            <a:t>Bitwise walk of  media</a:t>
          </a:r>
          <a:endParaRPr lang="en-US" dirty="0"/>
        </a:p>
      </dgm:t>
    </dgm:pt>
    <dgm:pt modelId="{636E9687-3B48-604B-9865-01DC6FDA805C}" type="parTrans" cxnId="{9B829CD3-DEE2-974D-A649-DB74A944C5C4}">
      <dgm:prSet/>
      <dgm:spPr/>
      <dgm:t>
        <a:bodyPr/>
        <a:lstStyle/>
        <a:p>
          <a:endParaRPr lang="en-US"/>
        </a:p>
      </dgm:t>
    </dgm:pt>
    <dgm:pt modelId="{C7A74D52-8C91-9445-87CB-932A46E9E295}" type="sibTrans" cxnId="{9B829CD3-DEE2-974D-A649-DB74A944C5C4}">
      <dgm:prSet/>
      <dgm:spPr/>
      <dgm:t>
        <a:bodyPr/>
        <a:lstStyle/>
        <a:p>
          <a:endParaRPr lang="en-US"/>
        </a:p>
      </dgm:t>
    </dgm:pt>
    <dgm:pt modelId="{393A5C40-15F8-994F-B223-FB28DFC2CDD2}">
      <dgm:prSet phldrT="[Text]"/>
      <dgm:spPr/>
      <dgm:t>
        <a:bodyPr/>
        <a:lstStyle/>
        <a:p>
          <a:r>
            <a:rPr lang="en-US" dirty="0" smtClean="0"/>
            <a:t>Replace with same size token</a:t>
          </a:r>
          <a:endParaRPr lang="en-US" dirty="0"/>
        </a:p>
      </dgm:t>
    </dgm:pt>
    <dgm:pt modelId="{7BBC2B95-B877-A94A-8646-3572F6A28447}" type="parTrans" cxnId="{C7CE021C-F09C-6840-A184-9858BF362254}">
      <dgm:prSet/>
      <dgm:spPr/>
      <dgm:t>
        <a:bodyPr/>
        <a:lstStyle/>
        <a:p>
          <a:endParaRPr lang="en-US"/>
        </a:p>
      </dgm:t>
    </dgm:pt>
    <dgm:pt modelId="{F0880115-F325-4445-8BCA-6EE5F0426545}" type="sibTrans" cxnId="{C7CE021C-F09C-6840-A184-9858BF362254}">
      <dgm:prSet/>
      <dgm:spPr/>
      <dgm:t>
        <a:bodyPr/>
        <a:lstStyle/>
        <a:p>
          <a:endParaRPr lang="en-US"/>
        </a:p>
      </dgm:t>
    </dgm:pt>
    <dgm:pt modelId="{23C40D75-7793-DD44-85C4-DA638071460E}">
      <dgm:prSet phldrT="[Text]"/>
      <dgm:spPr/>
      <dgm:t>
        <a:bodyPr/>
        <a:lstStyle/>
        <a:p>
          <a:r>
            <a:rPr lang="en-US" dirty="0" smtClean="0"/>
            <a:t>Walk file system</a:t>
          </a:r>
          <a:endParaRPr lang="en-US" dirty="0"/>
        </a:p>
      </dgm:t>
    </dgm:pt>
    <dgm:pt modelId="{A7E6697F-0C3C-7246-884C-C07D5FE106BB}" type="parTrans" cxnId="{AA1EC2A4-C158-7449-BB1A-3754DCF17A75}">
      <dgm:prSet/>
      <dgm:spPr/>
      <dgm:t>
        <a:bodyPr/>
        <a:lstStyle/>
        <a:p>
          <a:endParaRPr lang="en-US"/>
        </a:p>
      </dgm:t>
    </dgm:pt>
    <dgm:pt modelId="{C9F57B00-A9E7-CF4C-875F-42EE71153731}" type="sibTrans" cxnId="{AA1EC2A4-C158-7449-BB1A-3754DCF17A75}">
      <dgm:prSet/>
      <dgm:spPr/>
      <dgm:t>
        <a:bodyPr/>
        <a:lstStyle/>
        <a:p>
          <a:endParaRPr lang="en-US"/>
        </a:p>
      </dgm:t>
    </dgm:pt>
    <dgm:pt modelId="{2FFA3350-A412-E84A-B7A1-5CA608AFC879}">
      <dgm:prSet phldrT="[Text]"/>
      <dgm:spPr/>
      <dgm:t>
        <a:bodyPr/>
        <a:lstStyle/>
        <a:p>
          <a:r>
            <a:rPr lang="en-US" dirty="0" smtClean="0"/>
            <a:t>Identify complex data  (DICOM, zip, etc)</a:t>
          </a:r>
          <a:endParaRPr lang="en-US" dirty="0"/>
        </a:p>
      </dgm:t>
    </dgm:pt>
    <dgm:pt modelId="{F6AE4945-BDDD-454E-8198-A3888FE9141C}" type="parTrans" cxnId="{23F13290-D1AE-6A43-A871-16ED3B6D079B}">
      <dgm:prSet/>
      <dgm:spPr/>
      <dgm:t>
        <a:bodyPr/>
        <a:lstStyle/>
        <a:p>
          <a:endParaRPr lang="en-US"/>
        </a:p>
      </dgm:t>
    </dgm:pt>
    <dgm:pt modelId="{35D0B729-468B-6543-B1DD-68D75B5E3B15}" type="sibTrans" cxnId="{23F13290-D1AE-6A43-A871-16ED3B6D079B}">
      <dgm:prSet/>
      <dgm:spPr/>
      <dgm:t>
        <a:bodyPr/>
        <a:lstStyle/>
        <a:p>
          <a:endParaRPr lang="en-US"/>
        </a:p>
      </dgm:t>
    </dgm:pt>
    <dgm:pt modelId="{F1414268-F654-B94E-9BEC-747894CC3524}">
      <dgm:prSet phldrT="[Text]"/>
      <dgm:spPr/>
      <dgm:t>
        <a:bodyPr/>
        <a:lstStyle/>
        <a:p>
          <a:r>
            <a:rPr lang="en-US" dirty="0" smtClean="0"/>
            <a:t>Covert to bit stream</a:t>
          </a:r>
          <a:endParaRPr lang="en-US" dirty="0"/>
        </a:p>
      </dgm:t>
    </dgm:pt>
    <dgm:pt modelId="{89D708F3-11AC-4B45-852A-80B92D2B579A}" type="parTrans" cxnId="{28A68559-7916-E14D-8BE6-5B3B7B1774CB}">
      <dgm:prSet/>
      <dgm:spPr/>
      <dgm:t>
        <a:bodyPr/>
        <a:lstStyle/>
        <a:p>
          <a:endParaRPr lang="en-US"/>
        </a:p>
      </dgm:t>
    </dgm:pt>
    <dgm:pt modelId="{D5B15346-3435-9B43-AAF9-994D7A0AB905}" type="sibTrans" cxnId="{28A68559-7916-E14D-8BE6-5B3B7B1774CB}">
      <dgm:prSet/>
      <dgm:spPr/>
      <dgm:t>
        <a:bodyPr/>
        <a:lstStyle/>
        <a:p>
          <a:endParaRPr lang="en-US"/>
        </a:p>
      </dgm:t>
    </dgm:pt>
    <dgm:pt modelId="{0CEEE001-9053-5D4C-A726-D9C1E8CF8898}">
      <dgm:prSet phldrT="[Text]"/>
      <dgm:spPr/>
      <dgm:t>
        <a:bodyPr/>
        <a:lstStyle/>
        <a:p>
          <a:r>
            <a:rPr lang="en-US" dirty="0" smtClean="0"/>
            <a:t>Carve media, determine PHI</a:t>
          </a:r>
          <a:endParaRPr lang="en-US" dirty="0"/>
        </a:p>
      </dgm:t>
    </dgm:pt>
    <dgm:pt modelId="{72EA6FF2-AC01-964F-BA39-C56444C7C9C5}" type="parTrans" cxnId="{3E3ED657-5ADA-5441-ACC7-88D670EBC796}">
      <dgm:prSet/>
      <dgm:spPr/>
      <dgm:t>
        <a:bodyPr/>
        <a:lstStyle/>
        <a:p>
          <a:endParaRPr lang="en-US"/>
        </a:p>
      </dgm:t>
    </dgm:pt>
    <dgm:pt modelId="{C0A8078D-5D49-FA44-AE27-AB069D302EBC}" type="sibTrans" cxnId="{3E3ED657-5ADA-5441-ACC7-88D670EBC796}">
      <dgm:prSet/>
      <dgm:spPr/>
      <dgm:t>
        <a:bodyPr/>
        <a:lstStyle/>
        <a:p>
          <a:endParaRPr lang="en-US"/>
        </a:p>
      </dgm:t>
    </dgm:pt>
    <dgm:pt modelId="{A34FECE6-FA21-FA4A-AAA0-24FBD9DF2DC0}">
      <dgm:prSet phldrT="[Text]"/>
      <dgm:spPr/>
      <dgm:t>
        <a:bodyPr/>
        <a:lstStyle/>
        <a:p>
          <a:r>
            <a:rPr lang="en-US" dirty="0" smtClean="0"/>
            <a:t>Logical data structures</a:t>
          </a:r>
          <a:endParaRPr lang="en-US" dirty="0"/>
        </a:p>
      </dgm:t>
    </dgm:pt>
    <dgm:pt modelId="{CD102EAA-6993-5B49-8C05-DEC20DB3F92E}" type="parTrans" cxnId="{46734A3B-6FA2-C748-9E34-E0A77146B249}">
      <dgm:prSet/>
      <dgm:spPr/>
      <dgm:t>
        <a:bodyPr/>
        <a:lstStyle/>
        <a:p>
          <a:endParaRPr lang="en-US"/>
        </a:p>
      </dgm:t>
    </dgm:pt>
    <dgm:pt modelId="{EAE34F27-7E48-C043-A988-5B1B9B0CDE0A}" type="sibTrans" cxnId="{46734A3B-6FA2-C748-9E34-E0A77146B249}">
      <dgm:prSet/>
      <dgm:spPr/>
      <dgm:t>
        <a:bodyPr/>
        <a:lstStyle/>
        <a:p>
          <a:endParaRPr lang="en-US"/>
        </a:p>
      </dgm:t>
    </dgm:pt>
    <dgm:pt modelId="{75B079C5-3075-EE4C-9394-0007AC16B26C}" type="pres">
      <dgm:prSet presAssocID="{570875CF-80D1-8C4F-8546-E34D520CD080}" presName="Name0" presStyleCnt="0">
        <dgm:presLayoutVars>
          <dgm:dir/>
          <dgm:resizeHandles val="exact"/>
        </dgm:presLayoutVars>
      </dgm:prSet>
      <dgm:spPr/>
    </dgm:pt>
    <dgm:pt modelId="{F68E928D-CD29-4D4A-AD8E-7CAB56D5887F}" type="pres">
      <dgm:prSet presAssocID="{570875CF-80D1-8C4F-8546-E34D520CD080}" presName="cycle" presStyleCnt="0"/>
      <dgm:spPr/>
    </dgm:pt>
    <dgm:pt modelId="{14F19D09-2D6C-7B46-8CF6-6892B2D45372}" type="pres">
      <dgm:prSet presAssocID="{962CDB59-1758-3844-A3F5-E93352C2896A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62F29-FFC6-7B4B-B4AC-216A6868B2FE}" type="pres">
      <dgm:prSet presAssocID="{C7A74D52-8C91-9445-87CB-932A46E9E295}" presName="sibTransFirstNode" presStyleLbl="bgShp" presStyleIdx="0" presStyleCnt="1"/>
      <dgm:spPr/>
    </dgm:pt>
    <dgm:pt modelId="{25189DEE-105E-394F-B67A-EEE828C95552}" type="pres">
      <dgm:prSet presAssocID="{0CEEE001-9053-5D4C-A726-D9C1E8CF8898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76F93-6F17-7641-AA23-7DA866D65A11}" type="pres">
      <dgm:prSet presAssocID="{393A5C40-15F8-994F-B223-FB28DFC2CDD2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59E42-B984-AF45-8A2D-7EE26ABB4018}" type="pres">
      <dgm:prSet presAssocID="{23C40D75-7793-DD44-85C4-DA638071460E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FD91A-2276-5040-9CEB-ED702E40C060}" type="pres">
      <dgm:prSet presAssocID="{2FFA3350-A412-E84A-B7A1-5CA608AFC879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DDE0D-8522-4C46-A940-0AD8BD045AD0}" type="pres">
      <dgm:prSet presAssocID="{F1414268-F654-B94E-9BEC-747894CC3524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1E2420-9309-F948-9D59-B795ADDF725D}" type="presOf" srcId="{23C40D75-7793-DD44-85C4-DA638071460E}" destId="{F9B59E42-B984-AF45-8A2D-7EE26ABB4018}" srcOrd="0" destOrd="0" presId="urn:microsoft.com/office/officeart/2005/8/layout/cycle3"/>
    <dgm:cxn modelId="{AF5EB49E-41AF-E343-B80D-DA3D40185EA4}" type="presOf" srcId="{0CEEE001-9053-5D4C-A726-D9C1E8CF8898}" destId="{25189DEE-105E-394F-B67A-EEE828C95552}" srcOrd="0" destOrd="0" presId="urn:microsoft.com/office/officeart/2005/8/layout/cycle3"/>
    <dgm:cxn modelId="{23F13290-D1AE-6A43-A871-16ED3B6D079B}" srcId="{570875CF-80D1-8C4F-8546-E34D520CD080}" destId="{2FFA3350-A412-E84A-B7A1-5CA608AFC879}" srcOrd="4" destOrd="0" parTransId="{F6AE4945-BDDD-454E-8198-A3888FE9141C}" sibTransId="{35D0B729-468B-6543-B1DD-68D75B5E3B15}"/>
    <dgm:cxn modelId="{E85EBE74-8F4F-174C-A423-C77A874C8024}" type="presOf" srcId="{393A5C40-15F8-994F-B223-FB28DFC2CDD2}" destId="{91876F93-6F17-7641-AA23-7DA866D65A11}" srcOrd="0" destOrd="0" presId="urn:microsoft.com/office/officeart/2005/8/layout/cycle3"/>
    <dgm:cxn modelId="{3E3ED657-5ADA-5441-ACC7-88D670EBC796}" srcId="{570875CF-80D1-8C4F-8546-E34D520CD080}" destId="{0CEEE001-9053-5D4C-A726-D9C1E8CF8898}" srcOrd="1" destOrd="0" parTransId="{72EA6FF2-AC01-964F-BA39-C56444C7C9C5}" sibTransId="{C0A8078D-5D49-FA44-AE27-AB069D302EBC}"/>
    <dgm:cxn modelId="{AA1EC2A4-C158-7449-BB1A-3754DCF17A75}" srcId="{570875CF-80D1-8C4F-8546-E34D520CD080}" destId="{23C40D75-7793-DD44-85C4-DA638071460E}" srcOrd="3" destOrd="0" parTransId="{A7E6697F-0C3C-7246-884C-C07D5FE106BB}" sibTransId="{C9F57B00-A9E7-CF4C-875F-42EE71153731}"/>
    <dgm:cxn modelId="{9B829CD3-DEE2-974D-A649-DB74A944C5C4}" srcId="{570875CF-80D1-8C4F-8546-E34D520CD080}" destId="{962CDB59-1758-3844-A3F5-E93352C2896A}" srcOrd="0" destOrd="0" parTransId="{636E9687-3B48-604B-9865-01DC6FDA805C}" sibTransId="{C7A74D52-8C91-9445-87CB-932A46E9E295}"/>
    <dgm:cxn modelId="{0D492091-70E9-204E-B6AB-85A34476817B}" type="presOf" srcId="{2FFA3350-A412-E84A-B7A1-5CA608AFC879}" destId="{4F6FD91A-2276-5040-9CEB-ED702E40C060}" srcOrd="0" destOrd="0" presId="urn:microsoft.com/office/officeart/2005/8/layout/cycle3"/>
    <dgm:cxn modelId="{57A97C94-25FC-C94F-B092-C6B34829C3F7}" type="presOf" srcId="{A34FECE6-FA21-FA4A-AAA0-24FBD9DF2DC0}" destId="{F9B59E42-B984-AF45-8A2D-7EE26ABB4018}" srcOrd="0" destOrd="1" presId="urn:microsoft.com/office/officeart/2005/8/layout/cycle3"/>
    <dgm:cxn modelId="{C7CE021C-F09C-6840-A184-9858BF362254}" srcId="{570875CF-80D1-8C4F-8546-E34D520CD080}" destId="{393A5C40-15F8-994F-B223-FB28DFC2CDD2}" srcOrd="2" destOrd="0" parTransId="{7BBC2B95-B877-A94A-8646-3572F6A28447}" sibTransId="{F0880115-F325-4445-8BCA-6EE5F0426545}"/>
    <dgm:cxn modelId="{84BD90F2-DE4C-3741-9B5D-02AB6E450462}" type="presOf" srcId="{962CDB59-1758-3844-A3F5-E93352C2896A}" destId="{14F19D09-2D6C-7B46-8CF6-6892B2D45372}" srcOrd="0" destOrd="0" presId="urn:microsoft.com/office/officeart/2005/8/layout/cycle3"/>
    <dgm:cxn modelId="{584404E5-4A33-9343-847E-B7D4E3845D06}" type="presOf" srcId="{C7A74D52-8C91-9445-87CB-932A46E9E295}" destId="{2CF62F29-FFC6-7B4B-B4AC-216A6868B2FE}" srcOrd="0" destOrd="0" presId="urn:microsoft.com/office/officeart/2005/8/layout/cycle3"/>
    <dgm:cxn modelId="{58AAE037-1421-8F45-83EE-C9F7F4C25457}" type="presOf" srcId="{F1414268-F654-B94E-9BEC-747894CC3524}" destId="{94BDDE0D-8522-4C46-A940-0AD8BD045AD0}" srcOrd="0" destOrd="0" presId="urn:microsoft.com/office/officeart/2005/8/layout/cycle3"/>
    <dgm:cxn modelId="{46734A3B-6FA2-C748-9E34-E0A77146B249}" srcId="{23C40D75-7793-DD44-85C4-DA638071460E}" destId="{A34FECE6-FA21-FA4A-AAA0-24FBD9DF2DC0}" srcOrd="0" destOrd="0" parTransId="{CD102EAA-6993-5B49-8C05-DEC20DB3F92E}" sibTransId="{EAE34F27-7E48-C043-A988-5B1B9B0CDE0A}"/>
    <dgm:cxn modelId="{87EF58E2-4A2A-8D43-A5E8-77776FDE5383}" type="presOf" srcId="{570875CF-80D1-8C4F-8546-E34D520CD080}" destId="{75B079C5-3075-EE4C-9394-0007AC16B26C}" srcOrd="0" destOrd="0" presId="urn:microsoft.com/office/officeart/2005/8/layout/cycle3"/>
    <dgm:cxn modelId="{28A68559-7916-E14D-8BE6-5B3B7B1774CB}" srcId="{570875CF-80D1-8C4F-8546-E34D520CD080}" destId="{F1414268-F654-B94E-9BEC-747894CC3524}" srcOrd="5" destOrd="0" parTransId="{89D708F3-11AC-4B45-852A-80B92D2B579A}" sibTransId="{D5B15346-3435-9B43-AAF9-994D7A0AB905}"/>
    <dgm:cxn modelId="{740C8CDB-FFD9-0A44-B212-F1C6ADD99090}" type="presParOf" srcId="{75B079C5-3075-EE4C-9394-0007AC16B26C}" destId="{F68E928D-CD29-4D4A-AD8E-7CAB56D5887F}" srcOrd="0" destOrd="0" presId="urn:microsoft.com/office/officeart/2005/8/layout/cycle3"/>
    <dgm:cxn modelId="{2E452791-9D3C-0244-883C-F2AF2EA142F8}" type="presParOf" srcId="{F68E928D-CD29-4D4A-AD8E-7CAB56D5887F}" destId="{14F19D09-2D6C-7B46-8CF6-6892B2D45372}" srcOrd="0" destOrd="0" presId="urn:microsoft.com/office/officeart/2005/8/layout/cycle3"/>
    <dgm:cxn modelId="{DB42BBA6-0A55-BC4B-B450-F9402C8FCB69}" type="presParOf" srcId="{F68E928D-CD29-4D4A-AD8E-7CAB56D5887F}" destId="{2CF62F29-FFC6-7B4B-B4AC-216A6868B2FE}" srcOrd="1" destOrd="0" presId="urn:microsoft.com/office/officeart/2005/8/layout/cycle3"/>
    <dgm:cxn modelId="{AB58E61D-4FFE-2E4F-9099-804698504C54}" type="presParOf" srcId="{F68E928D-CD29-4D4A-AD8E-7CAB56D5887F}" destId="{25189DEE-105E-394F-B67A-EEE828C95552}" srcOrd="2" destOrd="0" presId="urn:microsoft.com/office/officeart/2005/8/layout/cycle3"/>
    <dgm:cxn modelId="{72A0BD76-E0E9-6749-8BA6-616D05FACE19}" type="presParOf" srcId="{F68E928D-CD29-4D4A-AD8E-7CAB56D5887F}" destId="{91876F93-6F17-7641-AA23-7DA866D65A11}" srcOrd="3" destOrd="0" presId="urn:microsoft.com/office/officeart/2005/8/layout/cycle3"/>
    <dgm:cxn modelId="{D7EF6495-3475-084B-A467-5935AC5FAFEF}" type="presParOf" srcId="{F68E928D-CD29-4D4A-AD8E-7CAB56D5887F}" destId="{F9B59E42-B984-AF45-8A2D-7EE26ABB4018}" srcOrd="4" destOrd="0" presId="urn:microsoft.com/office/officeart/2005/8/layout/cycle3"/>
    <dgm:cxn modelId="{AA105C7F-1AB5-6949-8562-74A9EE5FE6DF}" type="presParOf" srcId="{F68E928D-CD29-4D4A-AD8E-7CAB56D5887F}" destId="{4F6FD91A-2276-5040-9CEB-ED702E40C060}" srcOrd="5" destOrd="0" presId="urn:microsoft.com/office/officeart/2005/8/layout/cycle3"/>
    <dgm:cxn modelId="{73FE7376-EE58-A646-95F3-81DF1B167219}" type="presParOf" srcId="{F68E928D-CD29-4D4A-AD8E-7CAB56D5887F}" destId="{94BDDE0D-8522-4C46-A940-0AD8BD045AD0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xmlns="" relId="rId5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24E9A9-AAA9-314C-9DD8-337A1173F821}">
      <dsp:nvSpPr>
        <dsp:cNvPr id="0" name=""/>
        <dsp:cNvSpPr/>
      </dsp:nvSpPr>
      <dsp:spPr>
        <a:xfrm>
          <a:off x="2050" y="48860"/>
          <a:ext cx="1760419" cy="81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Recursive text redaction</a:t>
          </a:r>
          <a:endParaRPr lang="en-US" sz="1400" kern="1200" dirty="0"/>
        </a:p>
      </dsp:txBody>
      <dsp:txXfrm>
        <a:off x="2050" y="48860"/>
        <a:ext cx="1760419" cy="544278"/>
      </dsp:txXfrm>
    </dsp:sp>
    <dsp:sp modelId="{935BF702-BBEB-114D-A79C-AF7CCE50DEE2}">
      <dsp:nvSpPr>
        <dsp:cNvPr id="0" name=""/>
        <dsp:cNvSpPr/>
      </dsp:nvSpPr>
      <dsp:spPr>
        <a:xfrm>
          <a:off x="362618" y="593139"/>
          <a:ext cx="1760419" cy="8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File system + metadata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File + metadata</a:t>
          </a:r>
          <a:endParaRPr lang="en-US" sz="1400" kern="1200" dirty="0"/>
        </a:p>
      </dsp:txBody>
      <dsp:txXfrm>
        <a:off x="362618" y="593139"/>
        <a:ext cx="1760419" cy="882000"/>
      </dsp:txXfrm>
    </dsp:sp>
    <dsp:sp modelId="{FDBA4910-F366-4C4A-9546-8D9B5F1E8E08}">
      <dsp:nvSpPr>
        <dsp:cNvPr id="0" name=""/>
        <dsp:cNvSpPr/>
      </dsp:nvSpPr>
      <dsp:spPr>
        <a:xfrm>
          <a:off x="2029342" y="101853"/>
          <a:ext cx="565771" cy="4382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029342" y="101853"/>
        <a:ext cx="565771" cy="438293"/>
      </dsp:txXfrm>
    </dsp:sp>
    <dsp:sp modelId="{4FA2F0AE-7622-9C4C-8DAE-9227BAF35588}">
      <dsp:nvSpPr>
        <dsp:cNvPr id="0" name=""/>
        <dsp:cNvSpPr/>
      </dsp:nvSpPr>
      <dsp:spPr>
        <a:xfrm>
          <a:off x="2829962" y="48860"/>
          <a:ext cx="1760419" cy="816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Inference redaction</a:t>
          </a:r>
          <a:endParaRPr lang="en-US" sz="1400" kern="1200" dirty="0"/>
        </a:p>
      </dsp:txBody>
      <dsp:txXfrm>
        <a:off x="2829962" y="48860"/>
        <a:ext cx="1760419" cy="544278"/>
      </dsp:txXfrm>
    </dsp:sp>
    <dsp:sp modelId="{A3E567FF-3547-5546-80E0-BFA498A9F9FD}">
      <dsp:nvSpPr>
        <dsp:cNvPr id="0" name=""/>
        <dsp:cNvSpPr/>
      </dsp:nvSpPr>
      <dsp:spPr>
        <a:xfrm>
          <a:off x="3190530" y="593139"/>
          <a:ext cx="1760419" cy="88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Image Byte stream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logical image</a:t>
          </a:r>
          <a:endParaRPr lang="en-US" sz="1400" kern="1200" dirty="0"/>
        </a:p>
      </dsp:txBody>
      <dsp:txXfrm>
        <a:off x="3190530" y="593139"/>
        <a:ext cx="1760419" cy="88200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CD7010-6C30-B94A-B231-A966DAA320D8}">
      <dsp:nvSpPr>
        <dsp:cNvPr id="0" name=""/>
        <dsp:cNvSpPr/>
      </dsp:nvSpPr>
      <dsp:spPr>
        <a:xfrm>
          <a:off x="0" y="2748032"/>
          <a:ext cx="4876800" cy="45083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Package for distribution</a:t>
          </a:r>
          <a:endParaRPr lang="en-US" sz="1500" kern="1200" dirty="0"/>
        </a:p>
      </dsp:txBody>
      <dsp:txXfrm>
        <a:off x="0" y="2748032"/>
        <a:ext cx="4876800" cy="450837"/>
      </dsp:txXfrm>
    </dsp:sp>
    <dsp:sp modelId="{0976388A-C054-354E-88B6-6BE704957499}">
      <dsp:nvSpPr>
        <dsp:cNvPr id="0" name=""/>
        <dsp:cNvSpPr/>
      </dsp:nvSpPr>
      <dsp:spPr>
        <a:xfrm rot="10800000">
          <a:off x="0" y="2061406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Skull strip slices</a:t>
          </a:r>
          <a:endParaRPr lang="en-US" sz="1500" kern="1200" dirty="0"/>
        </a:p>
      </dsp:txBody>
      <dsp:txXfrm rot="10800000">
        <a:off x="0" y="2061406"/>
        <a:ext cx="4876800" cy="693388"/>
      </dsp:txXfrm>
    </dsp:sp>
    <dsp:sp modelId="{77AC23E5-7B7D-4646-BF3D-98A4AD752AEC}">
      <dsp:nvSpPr>
        <dsp:cNvPr id="0" name=""/>
        <dsp:cNvSpPr/>
      </dsp:nvSpPr>
      <dsp:spPr>
        <a:xfrm rot="10800000">
          <a:off x="0" y="1374781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Remove embedded images</a:t>
          </a:r>
          <a:endParaRPr lang="en-US" sz="1500" kern="1200" dirty="0"/>
        </a:p>
      </dsp:txBody>
      <dsp:txXfrm rot="10800000">
        <a:off x="0" y="1374781"/>
        <a:ext cx="4876800" cy="693388"/>
      </dsp:txXfrm>
    </dsp:sp>
    <dsp:sp modelId="{0406C3E0-84C8-D242-AB69-0A28A04F63EC}">
      <dsp:nvSpPr>
        <dsp:cNvPr id="0" name=""/>
        <dsp:cNvSpPr/>
      </dsp:nvSpPr>
      <dsp:spPr>
        <a:xfrm rot="10800000">
          <a:off x="0" y="688155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Ensure one-way token encoding</a:t>
          </a:r>
          <a:endParaRPr lang="en-US" sz="1500" kern="1200" dirty="0"/>
        </a:p>
      </dsp:txBody>
      <dsp:txXfrm rot="10800000">
        <a:off x="0" y="688155"/>
        <a:ext cx="4876800" cy="693388"/>
      </dsp:txXfrm>
    </dsp:sp>
    <dsp:sp modelId="{8C271668-6F63-7E4D-A129-FE517E34152D}">
      <dsp:nvSpPr>
        <dsp:cNvPr id="0" name=""/>
        <dsp:cNvSpPr/>
      </dsp:nvSpPr>
      <dsp:spPr>
        <a:xfrm rot="10800000">
          <a:off x="0" y="1529"/>
          <a:ext cx="4876800" cy="69338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Identify PHI indicators</a:t>
          </a:r>
          <a:endParaRPr lang="en-US" sz="1500" kern="1200" dirty="0"/>
        </a:p>
      </dsp:txBody>
      <dsp:txXfrm rot="10800000">
        <a:off x="0" y="1529"/>
        <a:ext cx="4876800" cy="69338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0227B2-7629-7942-9050-5B7D9AADF0FE}">
      <dsp:nvSpPr>
        <dsp:cNvPr id="0" name=""/>
        <dsp:cNvSpPr/>
      </dsp:nvSpPr>
      <dsp:spPr>
        <a:xfrm>
          <a:off x="496704" y="54969"/>
          <a:ext cx="1966376" cy="1718860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Images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Genetic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Clinical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External Sources</a:t>
          </a:r>
          <a:endParaRPr lang="en-US" sz="1500" kern="1200" dirty="0"/>
        </a:p>
      </dsp:txBody>
      <dsp:txXfrm>
        <a:off x="988298" y="54969"/>
        <a:ext cx="1474782" cy="1718860"/>
      </dsp:txXfrm>
    </dsp:sp>
    <dsp:sp modelId="{C372EDE1-9E4B-9E49-8918-5E9DE5362F3D}">
      <dsp:nvSpPr>
        <dsp:cNvPr id="0" name=""/>
        <dsp:cNvSpPr/>
      </dsp:nvSpPr>
      <dsp:spPr>
        <a:xfrm>
          <a:off x="5110" y="422805"/>
          <a:ext cx="983188" cy="9831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Acquire</a:t>
          </a:r>
          <a:endParaRPr lang="en-US" sz="1500" kern="1200" dirty="0"/>
        </a:p>
      </dsp:txBody>
      <dsp:txXfrm>
        <a:off x="5110" y="422805"/>
        <a:ext cx="983188" cy="983188"/>
      </dsp:txXfrm>
    </dsp:sp>
    <dsp:sp modelId="{60AEA85C-98A7-8940-A13F-446BCE371DD9}">
      <dsp:nvSpPr>
        <dsp:cNvPr id="0" name=""/>
        <dsp:cNvSpPr/>
      </dsp:nvSpPr>
      <dsp:spPr>
        <a:xfrm>
          <a:off x="3077574" y="54969"/>
          <a:ext cx="1966376" cy="1718860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Flat files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Databases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HDD/NAS</a:t>
          </a:r>
          <a:endParaRPr lang="en-US" sz="1500" kern="1200" dirty="0"/>
        </a:p>
      </dsp:txBody>
      <dsp:txXfrm>
        <a:off x="3569168" y="54969"/>
        <a:ext cx="1474782" cy="1718860"/>
      </dsp:txXfrm>
    </dsp:sp>
    <dsp:sp modelId="{70A0059E-944A-2C48-BE69-5E4D896E5C95}">
      <dsp:nvSpPr>
        <dsp:cNvPr id="0" name=""/>
        <dsp:cNvSpPr/>
      </dsp:nvSpPr>
      <dsp:spPr>
        <a:xfrm>
          <a:off x="2585979" y="422805"/>
          <a:ext cx="983188" cy="9831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Store &amp; Retrieve</a:t>
          </a:r>
          <a:endParaRPr lang="en-US" sz="1500" kern="1200" dirty="0"/>
        </a:p>
      </dsp:txBody>
      <dsp:txXfrm>
        <a:off x="2585979" y="422805"/>
        <a:ext cx="983188" cy="983188"/>
      </dsp:txXfrm>
    </dsp:sp>
    <dsp:sp modelId="{D1E161A2-54E4-BE41-A78C-3E3136E8E5F0}">
      <dsp:nvSpPr>
        <dsp:cNvPr id="0" name=""/>
        <dsp:cNvSpPr/>
      </dsp:nvSpPr>
      <dsp:spPr>
        <a:xfrm>
          <a:off x="5658443" y="54969"/>
          <a:ext cx="1966376" cy="1718860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Convert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Image/stat analyze</a:t>
          </a:r>
          <a:endParaRPr lang="en-US" sz="1500" kern="1200" dirty="0"/>
        </a:p>
      </dsp:txBody>
      <dsp:txXfrm>
        <a:off x="6150037" y="54969"/>
        <a:ext cx="1474782" cy="1718860"/>
      </dsp:txXfrm>
    </dsp:sp>
    <dsp:sp modelId="{94F4F245-7B83-6C45-AA6F-6D4549D4336A}">
      <dsp:nvSpPr>
        <dsp:cNvPr id="0" name=""/>
        <dsp:cNvSpPr/>
      </dsp:nvSpPr>
      <dsp:spPr>
        <a:xfrm>
          <a:off x="5166849" y="422805"/>
          <a:ext cx="983188" cy="9831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Analyze</a:t>
          </a:r>
          <a:endParaRPr lang="en-US" sz="1500" kern="1200" dirty="0"/>
        </a:p>
      </dsp:txBody>
      <dsp:txXfrm>
        <a:off x="5166849" y="422805"/>
        <a:ext cx="983188" cy="983188"/>
      </dsp:txXfrm>
    </dsp:sp>
    <dsp:sp modelId="{15628346-F8FE-1345-BE14-983619149F0A}">
      <dsp:nvSpPr>
        <dsp:cNvPr id="0" name=""/>
        <dsp:cNvSpPr/>
      </dsp:nvSpPr>
      <dsp:spPr>
        <a:xfrm>
          <a:off x="8239312" y="54969"/>
          <a:ext cx="1966376" cy="1718860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Redacted Images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Results</a:t>
          </a:r>
          <a:endParaRPr lang="en-US" sz="1500" kern="1200" dirty="0"/>
        </a:p>
      </dsp:txBody>
      <dsp:txXfrm>
        <a:off x="8730907" y="54969"/>
        <a:ext cx="1474782" cy="1718860"/>
      </dsp:txXfrm>
    </dsp:sp>
    <dsp:sp modelId="{69391563-51EF-B148-A536-C938BF603DD9}">
      <dsp:nvSpPr>
        <dsp:cNvPr id="0" name=""/>
        <dsp:cNvSpPr/>
      </dsp:nvSpPr>
      <dsp:spPr>
        <a:xfrm>
          <a:off x="7747718" y="422805"/>
          <a:ext cx="983188" cy="98318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Share</a:t>
          </a:r>
          <a:endParaRPr lang="en-US" sz="1500" kern="1200" dirty="0"/>
        </a:p>
      </dsp:txBody>
      <dsp:txXfrm>
        <a:off x="7747718" y="422805"/>
        <a:ext cx="983188" cy="98318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D7D5D99-4847-D143-845B-E65E6073C069}">
      <dsp:nvSpPr>
        <dsp:cNvPr id="0" name=""/>
        <dsp:cNvSpPr/>
      </dsp:nvSpPr>
      <dsp:spPr>
        <a:xfrm rot="16200000">
          <a:off x="857250" y="-857250"/>
          <a:ext cx="762000" cy="24765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Compliance (HIPAA)</a:t>
          </a:r>
          <a:endParaRPr lang="en-US" sz="1900" kern="1200" dirty="0"/>
        </a:p>
      </dsp:txBody>
      <dsp:txXfrm rot="16200000">
        <a:off x="952500" y="-952500"/>
        <a:ext cx="571500" cy="2476500"/>
      </dsp:txXfrm>
    </dsp:sp>
    <dsp:sp modelId="{E3BE61AD-B521-0F4E-9317-AFA3BEE57215}">
      <dsp:nvSpPr>
        <dsp:cNvPr id="0" name=""/>
        <dsp:cNvSpPr/>
      </dsp:nvSpPr>
      <dsp:spPr>
        <a:xfrm>
          <a:off x="2476500" y="0"/>
          <a:ext cx="2476500" cy="7620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13333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Funding</a:t>
          </a:r>
          <a:endParaRPr lang="en-US" sz="1900" kern="1200" dirty="0"/>
        </a:p>
      </dsp:txBody>
      <dsp:txXfrm>
        <a:off x="2476500" y="0"/>
        <a:ext cx="2476500" cy="571500"/>
      </dsp:txXfrm>
    </dsp:sp>
    <dsp:sp modelId="{5D77A6CA-FCD4-294D-8909-94737D7F3754}">
      <dsp:nvSpPr>
        <dsp:cNvPr id="0" name=""/>
        <dsp:cNvSpPr/>
      </dsp:nvSpPr>
      <dsp:spPr>
        <a:xfrm rot="10800000">
          <a:off x="0" y="762000"/>
          <a:ext cx="2476500" cy="7620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26667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Subject Recruitment</a:t>
          </a:r>
          <a:endParaRPr lang="en-US" sz="1900" kern="1200" dirty="0"/>
        </a:p>
      </dsp:txBody>
      <dsp:txXfrm rot="10800000">
        <a:off x="0" y="952500"/>
        <a:ext cx="2476500" cy="571500"/>
      </dsp:txXfrm>
    </dsp:sp>
    <dsp:sp modelId="{79A5B81E-C8A4-1747-97BA-9836882A6A6B}">
      <dsp:nvSpPr>
        <dsp:cNvPr id="0" name=""/>
        <dsp:cNvSpPr/>
      </dsp:nvSpPr>
      <dsp:spPr>
        <a:xfrm rot="5400000">
          <a:off x="3333750" y="-95249"/>
          <a:ext cx="762000" cy="2476500"/>
        </a:xfrm>
        <a:prstGeom prst="round1Rect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6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Separation of duties</a:t>
          </a:r>
          <a:endParaRPr lang="en-US" sz="1900" kern="1200" dirty="0"/>
        </a:p>
      </dsp:txBody>
      <dsp:txXfrm rot="5400000">
        <a:off x="3429000" y="0"/>
        <a:ext cx="571500" cy="2476500"/>
      </dsp:txXfrm>
    </dsp:sp>
    <dsp:sp modelId="{65D33156-8E24-4E46-BABA-6B85C837D859}">
      <dsp:nvSpPr>
        <dsp:cNvPr id="0" name=""/>
        <dsp:cNvSpPr/>
      </dsp:nvSpPr>
      <dsp:spPr>
        <a:xfrm>
          <a:off x="1066796" y="472965"/>
          <a:ext cx="2819406" cy="578068"/>
        </a:xfrm>
        <a:prstGeom prst="roundRect">
          <a:avLst/>
        </a:prstGeom>
        <a:gradFill rotWithShape="0">
          <a:gsLst>
            <a:gs pos="0">
              <a:schemeClr val="accent6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Patient Health Information</a:t>
          </a:r>
          <a:endParaRPr lang="en-US" sz="1900" kern="1200" dirty="0"/>
        </a:p>
      </dsp:txBody>
      <dsp:txXfrm>
        <a:off x="1066796" y="472965"/>
        <a:ext cx="2819406" cy="57806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CA6C2A-826D-A54E-824B-505AD09946D6}">
      <dsp:nvSpPr>
        <dsp:cNvPr id="0" name=""/>
        <dsp:cNvSpPr/>
      </dsp:nvSpPr>
      <dsp:spPr>
        <a:xfrm>
          <a:off x="196899" y="23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Logical Image</a:t>
          </a:r>
          <a:endParaRPr lang="en-US" sz="1800" kern="1200" dirty="0"/>
        </a:p>
      </dsp:txBody>
      <dsp:txXfrm>
        <a:off x="196899" y="238"/>
        <a:ext cx="1206400" cy="723840"/>
      </dsp:txXfrm>
    </dsp:sp>
    <dsp:sp modelId="{068541F8-9255-D340-9055-486B817A0EC8}">
      <dsp:nvSpPr>
        <dsp:cNvPr id="0" name=""/>
        <dsp:cNvSpPr/>
      </dsp:nvSpPr>
      <dsp:spPr>
        <a:xfrm>
          <a:off x="196899" y="84471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Image Byte stream</a:t>
          </a:r>
          <a:endParaRPr lang="en-US" sz="1800" kern="1200" dirty="0"/>
        </a:p>
      </dsp:txBody>
      <dsp:txXfrm>
        <a:off x="196899" y="844718"/>
        <a:ext cx="1206400" cy="723840"/>
      </dsp:txXfrm>
    </dsp:sp>
    <dsp:sp modelId="{302A676D-ACF9-B74A-A6FC-A0624014DFE2}">
      <dsp:nvSpPr>
        <dsp:cNvPr id="0" name=""/>
        <dsp:cNvSpPr/>
      </dsp:nvSpPr>
      <dsp:spPr>
        <a:xfrm>
          <a:off x="196899" y="168919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Metadata</a:t>
          </a:r>
          <a:endParaRPr lang="en-US" sz="1800" kern="1200" dirty="0"/>
        </a:p>
      </dsp:txBody>
      <dsp:txXfrm>
        <a:off x="196899" y="1689199"/>
        <a:ext cx="1206400" cy="723840"/>
      </dsp:txXfrm>
    </dsp:sp>
    <dsp:sp modelId="{FE3BD15A-F0BA-2B48-A860-76A8115E70CA}">
      <dsp:nvSpPr>
        <dsp:cNvPr id="0" name=""/>
        <dsp:cNvSpPr/>
      </dsp:nvSpPr>
      <dsp:spPr>
        <a:xfrm>
          <a:off x="196899" y="253367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</a:t>
          </a:r>
          <a:endParaRPr lang="en-US" sz="1800" kern="1200" dirty="0"/>
        </a:p>
      </dsp:txBody>
      <dsp:txXfrm>
        <a:off x="196899" y="2533679"/>
        <a:ext cx="1206400" cy="723840"/>
      </dsp:txXfrm>
    </dsp:sp>
    <dsp:sp modelId="{6C4D2F57-0AEA-3F40-B063-78A0BE7B3A93}">
      <dsp:nvSpPr>
        <dsp:cNvPr id="0" name=""/>
        <dsp:cNvSpPr/>
      </dsp:nvSpPr>
      <dsp:spPr>
        <a:xfrm>
          <a:off x="196899" y="337816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System Metadata</a:t>
          </a:r>
          <a:endParaRPr lang="en-US" sz="1800" kern="1200" dirty="0"/>
        </a:p>
      </dsp:txBody>
      <dsp:txXfrm>
        <a:off x="196899" y="3378160"/>
        <a:ext cx="1206400" cy="723840"/>
      </dsp:txXfrm>
    </dsp:sp>
    <dsp:sp modelId="{393D5D43-738C-F24C-9BD0-EF38F2EC6375}">
      <dsp:nvSpPr>
        <dsp:cNvPr id="0" name=""/>
        <dsp:cNvSpPr/>
      </dsp:nvSpPr>
      <dsp:spPr>
        <a:xfrm>
          <a:off x="196899" y="422264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File System</a:t>
          </a:r>
          <a:endParaRPr lang="en-US" sz="1800" kern="1200" dirty="0"/>
        </a:p>
      </dsp:txBody>
      <dsp:txXfrm>
        <a:off x="196899" y="4222640"/>
        <a:ext cx="1206400" cy="723840"/>
      </dsp:txXfrm>
    </dsp:sp>
    <dsp:sp modelId="{87C014DF-E31B-7541-9F7B-C39943A01063}">
      <dsp:nvSpPr>
        <dsp:cNvPr id="0" name=""/>
        <dsp:cNvSpPr/>
      </dsp:nvSpPr>
      <dsp:spPr>
        <a:xfrm>
          <a:off x="196899" y="5067121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Storage Media</a:t>
          </a:r>
          <a:endParaRPr lang="en-US" sz="1800" kern="1200" dirty="0"/>
        </a:p>
      </dsp:txBody>
      <dsp:txXfrm>
        <a:off x="196899" y="5067121"/>
        <a:ext cx="1206400" cy="7238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CA6C2A-826D-A54E-824B-505AD09946D6}">
      <dsp:nvSpPr>
        <dsp:cNvPr id="0" name=""/>
        <dsp:cNvSpPr/>
      </dsp:nvSpPr>
      <dsp:spPr>
        <a:xfrm>
          <a:off x="196899" y="23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Brain Picture</a:t>
          </a:r>
          <a:endParaRPr lang="en-US" sz="1700" kern="1200" dirty="0"/>
        </a:p>
      </dsp:txBody>
      <dsp:txXfrm>
        <a:off x="196899" y="238"/>
        <a:ext cx="1206400" cy="723840"/>
      </dsp:txXfrm>
    </dsp:sp>
    <dsp:sp modelId="{068541F8-9255-D340-9055-486B817A0EC8}">
      <dsp:nvSpPr>
        <dsp:cNvPr id="0" name=""/>
        <dsp:cNvSpPr/>
      </dsp:nvSpPr>
      <dsp:spPr>
        <a:xfrm>
          <a:off x="196899" y="844718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to render</a:t>
          </a:r>
        </a:p>
      </dsp:txBody>
      <dsp:txXfrm>
        <a:off x="196899" y="844718"/>
        <a:ext cx="1206400" cy="723840"/>
      </dsp:txXfrm>
    </dsp:sp>
    <dsp:sp modelId="{302A676D-ACF9-B74A-A6FC-A0624014DFE2}">
      <dsp:nvSpPr>
        <dsp:cNvPr id="0" name=""/>
        <dsp:cNvSpPr/>
      </dsp:nvSpPr>
      <dsp:spPr>
        <a:xfrm>
          <a:off x="196899" y="168919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ge:mri750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mrn:alex</a:t>
          </a:r>
          <a:endParaRPr lang="en-US" sz="1700" kern="1200" dirty="0"/>
        </a:p>
      </dsp:txBody>
      <dsp:txXfrm>
        <a:off x="196899" y="1689199"/>
        <a:ext cx="1206400" cy="723840"/>
      </dsp:txXfrm>
    </dsp:sp>
    <dsp:sp modelId="{FE3BD15A-F0BA-2B48-A860-76A8115E70CA}">
      <dsp:nvSpPr>
        <dsp:cNvPr id="0" name=""/>
        <dsp:cNvSpPr/>
      </dsp:nvSpPr>
      <dsp:spPr>
        <a:xfrm>
          <a:off x="196899" y="2533679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a.dicom</a:t>
          </a:r>
          <a:endParaRPr 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.</a:t>
          </a:r>
          <a:r>
            <a:rPr lang="en-US" sz="1700" kern="1200" dirty="0" err="1" smtClean="0"/>
            <a:t>a.dicom</a:t>
          </a:r>
          <a:endParaRPr lang="en-US" sz="1700" kern="1200" dirty="0"/>
        </a:p>
      </dsp:txBody>
      <dsp:txXfrm>
        <a:off x="196899" y="2533679"/>
        <a:ext cx="1206400" cy="723840"/>
      </dsp:txXfrm>
    </dsp:sp>
    <dsp:sp modelId="{6C4D2F57-0AEA-3F40-B063-78A0BE7B3A93}">
      <dsp:nvSpPr>
        <dsp:cNvPr id="0" name=""/>
        <dsp:cNvSpPr/>
      </dsp:nvSpPr>
      <dsp:spPr>
        <a:xfrm>
          <a:off x="196899" y="337816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hfs</a:t>
          </a:r>
          <a:r>
            <a:rPr lang="en-US" sz="1700" kern="1200" dirty="0" smtClean="0"/>
            <a:t>+ </a:t>
          </a:r>
          <a:r>
            <a:rPr lang="en-US" sz="1700" kern="1200" dirty="0" err="1" smtClean="0"/>
            <a:t>acl</a:t>
          </a:r>
          <a:endParaRPr lang="en-US" sz="1700" kern="1200" dirty="0"/>
        </a:p>
      </dsp:txBody>
      <dsp:txXfrm>
        <a:off x="196899" y="3378160"/>
        <a:ext cx="1206400" cy="723840"/>
      </dsp:txXfrm>
    </dsp:sp>
    <dsp:sp modelId="{393D5D43-738C-F24C-9BD0-EF38F2EC6375}">
      <dsp:nvSpPr>
        <dsp:cNvPr id="0" name=""/>
        <dsp:cNvSpPr/>
      </dsp:nvSpPr>
      <dsp:spPr>
        <a:xfrm>
          <a:off x="196899" y="4222640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hfs</a:t>
          </a:r>
          <a:r>
            <a:rPr lang="en-US" sz="1700" kern="1200" dirty="0" smtClean="0"/>
            <a:t>+ </a:t>
          </a:r>
          <a:r>
            <a:rPr lang="en-US" sz="1700" kern="1200" dirty="0" err="1" smtClean="0"/>
            <a:t>btrees</a:t>
          </a:r>
          <a:endParaRPr lang="en-US" sz="1700" kern="1200" dirty="0"/>
        </a:p>
      </dsp:txBody>
      <dsp:txXfrm>
        <a:off x="196899" y="4222640"/>
        <a:ext cx="1206400" cy="723840"/>
      </dsp:txXfrm>
    </dsp:sp>
    <dsp:sp modelId="{87C014DF-E31B-7541-9F7B-C39943A01063}">
      <dsp:nvSpPr>
        <dsp:cNvPr id="0" name=""/>
        <dsp:cNvSpPr/>
      </dsp:nvSpPr>
      <dsp:spPr>
        <a:xfrm>
          <a:off x="196899" y="5067121"/>
          <a:ext cx="1206400" cy="72384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Hard Disk</a:t>
          </a:r>
          <a:endParaRPr lang="en-US" sz="1700" kern="1200" dirty="0"/>
        </a:p>
      </dsp:txBody>
      <dsp:txXfrm>
        <a:off x="196899" y="5067121"/>
        <a:ext cx="1206400" cy="72384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CA6C2A-826D-A54E-824B-505AD09946D6}">
      <dsp:nvSpPr>
        <dsp:cNvPr id="0" name=""/>
        <dsp:cNvSpPr/>
      </dsp:nvSpPr>
      <dsp:spPr>
        <a:xfrm>
          <a:off x="190648" y="297"/>
          <a:ext cx="1218902" cy="73134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OS Indices</a:t>
          </a:r>
          <a:endParaRPr lang="en-US" sz="1600" kern="1200" dirty="0"/>
        </a:p>
      </dsp:txBody>
      <dsp:txXfrm>
        <a:off x="190648" y="297"/>
        <a:ext cx="1218902" cy="731341"/>
      </dsp:txXfrm>
    </dsp:sp>
    <dsp:sp modelId="{068541F8-9255-D340-9055-486B817A0EC8}">
      <dsp:nvSpPr>
        <dsp:cNvPr id="0" name=""/>
        <dsp:cNvSpPr/>
      </dsp:nvSpPr>
      <dsp:spPr>
        <a:xfrm>
          <a:off x="190648" y="853529"/>
          <a:ext cx="1218902" cy="73134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Working Copies</a:t>
          </a:r>
          <a:endParaRPr lang="en-US" sz="1600" kern="1200" dirty="0"/>
        </a:p>
      </dsp:txBody>
      <dsp:txXfrm>
        <a:off x="190648" y="853529"/>
        <a:ext cx="1218902" cy="731341"/>
      </dsp:txXfrm>
    </dsp:sp>
    <dsp:sp modelId="{302A676D-ACF9-B74A-A6FC-A0624014DFE2}">
      <dsp:nvSpPr>
        <dsp:cNvPr id="0" name=""/>
        <dsp:cNvSpPr/>
      </dsp:nvSpPr>
      <dsp:spPr>
        <a:xfrm>
          <a:off x="190648" y="1706760"/>
          <a:ext cx="1218902" cy="73134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Compressed/Encrypted</a:t>
          </a:r>
        </a:p>
      </dsp:txBody>
      <dsp:txXfrm>
        <a:off x="190648" y="1706760"/>
        <a:ext cx="1218902" cy="731341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12F3AD-2677-D045-833F-EEFA6C9DC152}">
      <dsp:nvSpPr>
        <dsp:cNvPr id="0" name=""/>
        <dsp:cNvSpPr/>
      </dsp:nvSpPr>
      <dsp:spPr>
        <a:xfrm>
          <a:off x="1493520" y="5089"/>
          <a:ext cx="2240280" cy="76066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Layer skin + fat on bone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Create likeness of person</a:t>
          </a:r>
          <a:endParaRPr lang="en-US" sz="1200" kern="1200" dirty="0"/>
        </a:p>
      </dsp:txBody>
      <dsp:txXfrm>
        <a:off x="1493520" y="5089"/>
        <a:ext cx="2240280" cy="760660"/>
      </dsp:txXfrm>
    </dsp:sp>
    <dsp:sp modelId="{FB3AC12A-40B8-2B4E-A7B2-0F0B5B3656FB}">
      <dsp:nvSpPr>
        <dsp:cNvPr id="0" name=""/>
        <dsp:cNvSpPr/>
      </dsp:nvSpPr>
      <dsp:spPr>
        <a:xfrm>
          <a:off x="0" y="5089"/>
          <a:ext cx="1493520" cy="760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Facial Reconstruction</a:t>
          </a:r>
          <a:endParaRPr lang="en-US" sz="1500" kern="1200" dirty="0"/>
        </a:p>
      </dsp:txBody>
      <dsp:txXfrm>
        <a:off x="0" y="5089"/>
        <a:ext cx="1493520" cy="760660"/>
      </dsp:txXfrm>
    </dsp:sp>
    <dsp:sp modelId="{7DE1F2DF-D58F-384B-B09E-21D8ECEE3FB7}">
      <dsp:nvSpPr>
        <dsp:cNvPr id="0" name=""/>
        <dsp:cNvSpPr/>
      </dsp:nvSpPr>
      <dsp:spPr>
        <a:xfrm>
          <a:off x="1493520" y="841816"/>
          <a:ext cx="2240280" cy="76066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Multilayer image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Layer can be PHI</a:t>
          </a:r>
        </a:p>
      </dsp:txBody>
      <dsp:txXfrm>
        <a:off x="1493520" y="841816"/>
        <a:ext cx="2240280" cy="760660"/>
      </dsp:txXfrm>
    </dsp:sp>
    <dsp:sp modelId="{86E88992-1852-844F-AFBF-D3A1EB7F6108}">
      <dsp:nvSpPr>
        <dsp:cNvPr id="0" name=""/>
        <dsp:cNvSpPr/>
      </dsp:nvSpPr>
      <dsp:spPr>
        <a:xfrm>
          <a:off x="0" y="841816"/>
          <a:ext cx="1493520" cy="760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Embedded information</a:t>
          </a:r>
        </a:p>
      </dsp:txBody>
      <dsp:txXfrm>
        <a:off x="0" y="841816"/>
        <a:ext cx="1493520" cy="760660"/>
      </dsp:txXfrm>
    </dsp:sp>
    <dsp:sp modelId="{663B5F09-7CC9-F543-8D62-18985B91C228}">
      <dsp:nvSpPr>
        <dsp:cNvPr id="0" name=""/>
        <dsp:cNvSpPr/>
      </dsp:nvSpPr>
      <dsp:spPr>
        <a:xfrm>
          <a:off x="1493520" y="1678543"/>
          <a:ext cx="2240280" cy="76066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Few required fields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Various implementations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Name/value pairs (tag)</a:t>
          </a:r>
          <a:endParaRPr lang="en-US" sz="1200" kern="1200" dirty="0"/>
        </a:p>
      </dsp:txBody>
      <dsp:txXfrm>
        <a:off x="1493520" y="1678543"/>
        <a:ext cx="2240280" cy="760660"/>
      </dsp:txXfrm>
    </dsp:sp>
    <dsp:sp modelId="{9B7695F6-AAC7-DD44-8A4C-8EBBDEEFC63A}">
      <dsp:nvSpPr>
        <dsp:cNvPr id="0" name=""/>
        <dsp:cNvSpPr/>
      </dsp:nvSpPr>
      <dsp:spPr>
        <a:xfrm>
          <a:off x="0" y="1678543"/>
          <a:ext cx="1493520" cy="760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DICOM - Self describing data</a:t>
          </a:r>
          <a:endParaRPr lang="en-US" sz="1500" kern="1200" dirty="0"/>
        </a:p>
      </dsp:txBody>
      <dsp:txXfrm>
        <a:off x="0" y="1678543"/>
        <a:ext cx="1493520" cy="760660"/>
      </dsp:txXfrm>
    </dsp:sp>
    <dsp:sp modelId="{A6B5CB57-D8D1-C941-B2CB-0C5E360B7E04}">
      <dsp:nvSpPr>
        <dsp:cNvPr id="0" name=""/>
        <dsp:cNvSpPr/>
      </dsp:nvSpPr>
      <dsp:spPr>
        <a:xfrm>
          <a:off x="1493520" y="2515269"/>
          <a:ext cx="2240280" cy="76066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Forks/streams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Snapshots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Checksums</a:t>
          </a:r>
          <a:endParaRPr lang="en-US" sz="1200" kern="1200" dirty="0"/>
        </a:p>
      </dsp:txBody>
      <dsp:txXfrm>
        <a:off x="1493520" y="2515269"/>
        <a:ext cx="2240280" cy="760660"/>
      </dsp:txXfrm>
    </dsp:sp>
    <dsp:sp modelId="{AF5F4084-6F92-AD4C-904D-3712E12D2F2C}">
      <dsp:nvSpPr>
        <dsp:cNvPr id="0" name=""/>
        <dsp:cNvSpPr/>
      </dsp:nvSpPr>
      <dsp:spPr>
        <a:xfrm>
          <a:off x="0" y="2515269"/>
          <a:ext cx="1493520" cy="760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 single entity</a:t>
          </a:r>
          <a:endParaRPr lang="en-US" sz="1500" kern="1200" dirty="0"/>
        </a:p>
      </dsp:txBody>
      <dsp:txXfrm>
        <a:off x="0" y="2515269"/>
        <a:ext cx="1493520" cy="760660"/>
      </dsp:txXfrm>
    </dsp:sp>
    <dsp:sp modelId="{597E40AA-58C4-BA47-8978-D068C0D9F9BB}">
      <dsp:nvSpPr>
        <dsp:cNvPr id="0" name=""/>
        <dsp:cNvSpPr/>
      </dsp:nvSpPr>
      <dsp:spPr>
        <a:xfrm>
          <a:off x="1493520" y="3351996"/>
          <a:ext cx="2240280" cy="76066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File names as record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Inference to original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Security denotes study</a:t>
          </a:r>
          <a:endParaRPr lang="en-US" sz="1200" kern="1200" dirty="0"/>
        </a:p>
      </dsp:txBody>
      <dsp:txXfrm>
        <a:off x="1493520" y="3351996"/>
        <a:ext cx="2240280" cy="760660"/>
      </dsp:txXfrm>
    </dsp:sp>
    <dsp:sp modelId="{8C33FA04-831F-8048-87EE-618A8269E39A}">
      <dsp:nvSpPr>
        <dsp:cNvPr id="0" name=""/>
        <dsp:cNvSpPr/>
      </dsp:nvSpPr>
      <dsp:spPr>
        <a:xfrm>
          <a:off x="0" y="3351996"/>
          <a:ext cx="1493520" cy="760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“Open information”</a:t>
          </a:r>
          <a:endParaRPr lang="en-US" sz="1500" kern="1200" dirty="0"/>
        </a:p>
      </dsp:txBody>
      <dsp:txXfrm>
        <a:off x="0" y="3351996"/>
        <a:ext cx="1493520" cy="760660"/>
      </dsp:txXfrm>
    </dsp:sp>
    <dsp:sp modelId="{B9EA0914-6472-A94F-8418-EF48E83A96F5}">
      <dsp:nvSpPr>
        <dsp:cNvPr id="0" name=""/>
        <dsp:cNvSpPr/>
      </dsp:nvSpPr>
      <dsp:spPr>
        <a:xfrm>
          <a:off x="1493520" y="4188722"/>
          <a:ext cx="2240280" cy="76066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Data in slack space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Data in free space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Delete removes header</a:t>
          </a:r>
          <a:endParaRPr lang="en-US" sz="1200" kern="1200" dirty="0"/>
        </a:p>
      </dsp:txBody>
      <dsp:txXfrm>
        <a:off x="1493520" y="4188722"/>
        <a:ext cx="2240280" cy="760660"/>
      </dsp:txXfrm>
    </dsp:sp>
    <dsp:sp modelId="{3FEA0694-F071-994B-A376-A78340722211}">
      <dsp:nvSpPr>
        <dsp:cNvPr id="0" name=""/>
        <dsp:cNvSpPr/>
      </dsp:nvSpPr>
      <dsp:spPr>
        <a:xfrm>
          <a:off x="0" y="4188722"/>
          <a:ext cx="1493520" cy="760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Create/delete file</a:t>
          </a:r>
          <a:endParaRPr lang="en-US" sz="1500" kern="1200" dirty="0"/>
        </a:p>
      </dsp:txBody>
      <dsp:txXfrm>
        <a:off x="0" y="4188722"/>
        <a:ext cx="1493520" cy="760660"/>
      </dsp:txXfrm>
    </dsp:sp>
    <dsp:sp modelId="{5F598916-0944-3C4E-94E8-794141A3D7ED}">
      <dsp:nvSpPr>
        <dsp:cNvPr id="0" name=""/>
        <dsp:cNvSpPr/>
      </dsp:nvSpPr>
      <dsp:spPr>
        <a:xfrm>
          <a:off x="1493520" y="5025449"/>
          <a:ext cx="2240280" cy="76066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Clear text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Encryption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Physical security</a:t>
          </a:r>
          <a:endParaRPr lang="en-US" sz="1200" kern="1200" dirty="0"/>
        </a:p>
      </dsp:txBody>
      <dsp:txXfrm>
        <a:off x="1493520" y="5025449"/>
        <a:ext cx="2240280" cy="760660"/>
      </dsp:txXfrm>
    </dsp:sp>
    <dsp:sp modelId="{DAFCF97B-A86B-EB43-8C85-6F1971E970A9}">
      <dsp:nvSpPr>
        <dsp:cNvPr id="0" name=""/>
        <dsp:cNvSpPr/>
      </dsp:nvSpPr>
      <dsp:spPr>
        <a:xfrm>
          <a:off x="0" y="5025449"/>
          <a:ext cx="1493520" cy="7606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Transfer</a:t>
          </a:r>
          <a:endParaRPr lang="en-US" sz="1500" kern="1200" dirty="0"/>
        </a:p>
      </dsp:txBody>
      <dsp:txXfrm>
        <a:off x="0" y="5025449"/>
        <a:ext cx="1493520" cy="76066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5B31A0-9588-EB42-999D-37661E3AFECB}">
      <dsp:nvSpPr>
        <dsp:cNvPr id="0" name=""/>
        <dsp:cNvSpPr/>
      </dsp:nvSpPr>
      <dsp:spPr>
        <a:xfrm>
          <a:off x="0" y="5219822"/>
          <a:ext cx="3048000" cy="5712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Decrypt</a:t>
          </a:r>
          <a:endParaRPr lang="en-US" sz="2000" kern="1200" dirty="0"/>
        </a:p>
      </dsp:txBody>
      <dsp:txXfrm>
        <a:off x="0" y="5219822"/>
        <a:ext cx="3048000" cy="571202"/>
      </dsp:txXfrm>
    </dsp:sp>
    <dsp:sp modelId="{01EC0963-0890-F64B-B604-42E7D5A7F579}">
      <dsp:nvSpPr>
        <dsp:cNvPr id="0" name=""/>
        <dsp:cNvSpPr/>
      </dsp:nvSpPr>
      <dsp:spPr>
        <a:xfrm rot="10800000">
          <a:off x="0" y="4349881"/>
          <a:ext cx="3048000" cy="8785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Forensic data carve</a:t>
          </a:r>
          <a:endParaRPr lang="en-US" sz="2000" kern="1200" dirty="0"/>
        </a:p>
      </dsp:txBody>
      <dsp:txXfrm rot="10800000">
        <a:off x="0" y="4349881"/>
        <a:ext cx="3048000" cy="878509"/>
      </dsp:txXfrm>
    </dsp:sp>
    <dsp:sp modelId="{31798448-C943-5346-9E20-E8398C68BF48}">
      <dsp:nvSpPr>
        <dsp:cNvPr id="0" name=""/>
        <dsp:cNvSpPr/>
      </dsp:nvSpPr>
      <dsp:spPr>
        <a:xfrm rot="10800000">
          <a:off x="0" y="3479939"/>
          <a:ext cx="3048000" cy="8785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Replace sensitive data</a:t>
          </a:r>
          <a:endParaRPr lang="en-US" sz="2000" kern="1200" dirty="0"/>
        </a:p>
      </dsp:txBody>
      <dsp:txXfrm rot="10800000">
        <a:off x="0" y="3479939"/>
        <a:ext cx="3048000" cy="878509"/>
      </dsp:txXfrm>
    </dsp:sp>
    <dsp:sp modelId="{5D1749FF-F2A3-B84F-9156-A143F4CFF857}">
      <dsp:nvSpPr>
        <dsp:cNvPr id="0" name=""/>
        <dsp:cNvSpPr/>
      </dsp:nvSpPr>
      <dsp:spPr>
        <a:xfrm rot="10800000">
          <a:off x="0" y="2609998"/>
          <a:ext cx="3048000" cy="8785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Complete mediation</a:t>
          </a:r>
          <a:endParaRPr lang="en-US" sz="2000" kern="1200" dirty="0"/>
        </a:p>
      </dsp:txBody>
      <dsp:txXfrm rot="10800000">
        <a:off x="0" y="2609998"/>
        <a:ext cx="3048000" cy="878509"/>
      </dsp:txXfrm>
    </dsp:sp>
    <dsp:sp modelId="{0E57A52B-4656-C54E-94E1-63CEFB7D68A1}">
      <dsp:nvSpPr>
        <dsp:cNvPr id="0" name=""/>
        <dsp:cNvSpPr/>
      </dsp:nvSpPr>
      <dsp:spPr>
        <a:xfrm rot="10800000">
          <a:off x="0" y="1740057"/>
          <a:ext cx="3048000" cy="8785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Replace </a:t>
          </a:r>
          <a:r>
            <a:rPr lang="en-US" sz="2000" kern="1200" dirty="0" err="1" smtClean="0"/>
            <a:t>name:value</a:t>
          </a:r>
          <a:r>
            <a:rPr lang="en-US" sz="2000" kern="1200" dirty="0" smtClean="0"/>
            <a:t> pairs</a:t>
          </a:r>
          <a:endParaRPr lang="en-US" sz="2000" kern="1200" dirty="0"/>
        </a:p>
      </dsp:txBody>
      <dsp:txXfrm rot="10800000">
        <a:off x="0" y="1740057"/>
        <a:ext cx="3048000" cy="878509"/>
      </dsp:txXfrm>
    </dsp:sp>
    <dsp:sp modelId="{E82B728E-8057-B448-876F-EDF8C5435945}">
      <dsp:nvSpPr>
        <dsp:cNvPr id="0" name=""/>
        <dsp:cNvSpPr/>
      </dsp:nvSpPr>
      <dsp:spPr>
        <a:xfrm rot="10800000">
          <a:off x="0" y="870116"/>
          <a:ext cx="3048000" cy="8785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Steganography</a:t>
          </a:r>
          <a:endParaRPr lang="en-US" sz="2000" kern="1200" dirty="0" smtClean="0"/>
        </a:p>
      </dsp:txBody>
      <dsp:txXfrm rot="10800000">
        <a:off x="0" y="870116"/>
        <a:ext cx="3048000" cy="878509"/>
      </dsp:txXfrm>
    </dsp:sp>
    <dsp:sp modelId="{656FBBD0-A81B-9B4A-886C-26BF2B71E9BC}">
      <dsp:nvSpPr>
        <dsp:cNvPr id="0" name=""/>
        <dsp:cNvSpPr/>
      </dsp:nvSpPr>
      <dsp:spPr>
        <a:xfrm rot="10800000">
          <a:off x="0" y="175"/>
          <a:ext cx="3048000" cy="87850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Skull Stripping</a:t>
          </a:r>
          <a:endParaRPr lang="en-US" sz="2000" kern="1200" dirty="0"/>
        </a:p>
      </dsp:txBody>
      <dsp:txXfrm rot="10800000">
        <a:off x="0" y="175"/>
        <a:ext cx="3048000" cy="878509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F62F29-FFC6-7B4B-B4AC-216A6868B2FE}">
      <dsp:nvSpPr>
        <dsp:cNvPr id="0" name=""/>
        <dsp:cNvSpPr/>
      </dsp:nvSpPr>
      <dsp:spPr>
        <a:xfrm>
          <a:off x="830268" y="-2971"/>
          <a:ext cx="3216262" cy="3216262"/>
        </a:xfrm>
        <a:prstGeom prst="circularArrow">
          <a:avLst>
            <a:gd name="adj1" fmla="val 5274"/>
            <a:gd name="adj2" fmla="val 312630"/>
            <a:gd name="adj3" fmla="val 14298355"/>
            <a:gd name="adj4" fmla="val 17086042"/>
            <a:gd name="adj5" fmla="val 5477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4F19D09-2D6C-7B46-8CF6-6892B2D45372}">
      <dsp:nvSpPr>
        <dsp:cNvPr id="0" name=""/>
        <dsp:cNvSpPr/>
      </dsp:nvSpPr>
      <dsp:spPr>
        <a:xfrm>
          <a:off x="1851421" y="1939"/>
          <a:ext cx="1173956" cy="58697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Bitwise walk of  media</a:t>
          </a:r>
          <a:endParaRPr lang="en-US" sz="1000" kern="1200" dirty="0"/>
        </a:p>
      </dsp:txBody>
      <dsp:txXfrm>
        <a:off x="1851421" y="1939"/>
        <a:ext cx="1173956" cy="586978"/>
      </dsp:txXfrm>
    </dsp:sp>
    <dsp:sp modelId="{25189DEE-105E-394F-B67A-EEE828C95552}">
      <dsp:nvSpPr>
        <dsp:cNvPr id="0" name=""/>
        <dsp:cNvSpPr/>
      </dsp:nvSpPr>
      <dsp:spPr>
        <a:xfrm>
          <a:off x="2981387" y="654325"/>
          <a:ext cx="1173956" cy="58697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Carve media, determine PHI</a:t>
          </a:r>
          <a:endParaRPr lang="en-US" sz="1000" kern="1200" dirty="0"/>
        </a:p>
      </dsp:txBody>
      <dsp:txXfrm>
        <a:off x="2981387" y="654325"/>
        <a:ext cx="1173956" cy="586978"/>
      </dsp:txXfrm>
    </dsp:sp>
    <dsp:sp modelId="{91876F93-6F17-7641-AA23-7DA866D65A11}">
      <dsp:nvSpPr>
        <dsp:cNvPr id="0" name=""/>
        <dsp:cNvSpPr/>
      </dsp:nvSpPr>
      <dsp:spPr>
        <a:xfrm>
          <a:off x="2981387" y="1959096"/>
          <a:ext cx="1173956" cy="58697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Replace with same size token</a:t>
          </a:r>
          <a:endParaRPr lang="en-US" sz="1000" kern="1200" dirty="0"/>
        </a:p>
      </dsp:txBody>
      <dsp:txXfrm>
        <a:off x="2981387" y="1959096"/>
        <a:ext cx="1173956" cy="586978"/>
      </dsp:txXfrm>
    </dsp:sp>
    <dsp:sp modelId="{F9B59E42-B984-AF45-8A2D-7EE26ABB4018}">
      <dsp:nvSpPr>
        <dsp:cNvPr id="0" name=""/>
        <dsp:cNvSpPr/>
      </dsp:nvSpPr>
      <dsp:spPr>
        <a:xfrm>
          <a:off x="1851421" y="2611482"/>
          <a:ext cx="1173956" cy="58697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Walk file system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Logical data structures</a:t>
          </a:r>
          <a:endParaRPr lang="en-US" sz="800" kern="1200" dirty="0"/>
        </a:p>
      </dsp:txBody>
      <dsp:txXfrm>
        <a:off x="1851421" y="2611482"/>
        <a:ext cx="1173956" cy="586978"/>
      </dsp:txXfrm>
    </dsp:sp>
    <dsp:sp modelId="{4F6FD91A-2276-5040-9CEB-ED702E40C060}">
      <dsp:nvSpPr>
        <dsp:cNvPr id="0" name=""/>
        <dsp:cNvSpPr/>
      </dsp:nvSpPr>
      <dsp:spPr>
        <a:xfrm>
          <a:off x="721456" y="1959096"/>
          <a:ext cx="1173956" cy="58697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Identify complex data  (DICOM, zip, etc)</a:t>
          </a:r>
          <a:endParaRPr lang="en-US" sz="1000" kern="1200" dirty="0"/>
        </a:p>
      </dsp:txBody>
      <dsp:txXfrm>
        <a:off x="721456" y="1959096"/>
        <a:ext cx="1173956" cy="586978"/>
      </dsp:txXfrm>
    </dsp:sp>
    <dsp:sp modelId="{94BDDE0D-8522-4C46-A940-0AD8BD045AD0}">
      <dsp:nvSpPr>
        <dsp:cNvPr id="0" name=""/>
        <dsp:cNvSpPr/>
      </dsp:nvSpPr>
      <dsp:spPr>
        <a:xfrm>
          <a:off x="721456" y="654325"/>
          <a:ext cx="1173956" cy="58697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Covert to bit stream</a:t>
          </a:r>
          <a:endParaRPr lang="en-US" sz="1000" kern="1200" dirty="0"/>
        </a:p>
      </dsp:txBody>
      <dsp:txXfrm>
        <a:off x="721456" y="654325"/>
        <a:ext cx="1173956" cy="586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7505"/>
            <a:ext cx="4160937" cy="366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>
                <a:solidFill>
                  <a:schemeClr val="tx1"/>
                </a:solidFill>
              </a:defRPr>
            </a:lvl1pPr>
          </a:lstStyle>
          <a:p>
            <a:fld id="{31C8BB3F-0C73-43E9-B335-6C12861206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9B86-EF04-44C6-B8E3-7104DDDC854E}" type="datetimeFigureOut">
              <a:rPr lang="en-US" smtClean="0"/>
              <a:pPr/>
              <a:t>8/11/09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AE768-2FC1-4AB5-AEFC-C765A6C904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AE768-2FC1-4AB5-AEFC-C765A6C904E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6238" y="5113338"/>
            <a:ext cx="18653125" cy="35274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2475" y="9326563"/>
            <a:ext cx="15360650" cy="4206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3840163"/>
            <a:ext cx="19751675" cy="108632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1513" y="658813"/>
            <a:ext cx="4937125" cy="140446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963" y="658813"/>
            <a:ext cx="14662150" cy="140446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96963" y="658813"/>
            <a:ext cx="19751675" cy="14044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63" y="3840163"/>
            <a:ext cx="19751675" cy="10863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10575925"/>
            <a:ext cx="18653125" cy="32702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0" y="6975475"/>
            <a:ext cx="18653125" cy="36004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63" y="3840163"/>
            <a:ext cx="9799637" cy="10863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0" y="3840163"/>
            <a:ext cx="9799638" cy="108632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63" y="3684588"/>
            <a:ext cx="9696450" cy="153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63" y="5219700"/>
            <a:ext cx="9696450" cy="94837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7425" y="3684588"/>
            <a:ext cx="9701213" cy="15351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7425" y="5219700"/>
            <a:ext cx="9701213" cy="94837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8813"/>
            <a:ext cx="19751675" cy="2743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63" y="655638"/>
            <a:ext cx="7219950" cy="2789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438" y="655638"/>
            <a:ext cx="12268200" cy="140477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63" y="3444875"/>
            <a:ext cx="7219950" cy="112585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125" y="11522075"/>
            <a:ext cx="13166725" cy="13589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2125" y="1470025"/>
            <a:ext cx="13166725" cy="9875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25" y="12880975"/>
            <a:ext cx="13166725" cy="1931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+mj-lt"/>
          <a:ea typeface="+mj-ea"/>
          <a:cs typeface="+mj-cs"/>
          <a:sym typeface="Gill Sans" pitchFamily="1" charset="0"/>
        </a:defRPr>
      </a:lvl1pPr>
      <a:lvl2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2pPr>
      <a:lvl3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3pPr>
      <a:lvl4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4pPr>
      <a:lvl5pPr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5pPr>
      <a:lvl6pPr marL="4572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6pPr>
      <a:lvl7pPr marL="9144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7pPr>
      <a:lvl8pPr marL="13716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8pPr>
      <a:lvl9pPr marL="1828800" algn="ctr" defTabSz="395288" rtl="0" fontAlgn="base">
        <a:spcBef>
          <a:spcPct val="0"/>
        </a:spcBef>
        <a:spcAft>
          <a:spcPct val="0"/>
        </a:spcAft>
        <a:defRPr sz="13800">
          <a:solidFill>
            <a:schemeClr val="tx1"/>
          </a:solidFill>
          <a:latin typeface="Gill Sans" pitchFamily="1" charset="0"/>
          <a:ea typeface="ヒラギノ角ゴ Pro W3" pitchFamily="1" charset="-128"/>
          <a:sym typeface="Gill Sans" pitchFamily="1" charset="0"/>
        </a:defRPr>
      </a:lvl9pPr>
    </p:titleStyle>
    <p:bodyStyle>
      <a:lvl1pPr marL="1508125" indent="-958850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cs typeface="+mn-cs"/>
          <a:sym typeface="Gill Sans" pitchFamily="1" charset="0"/>
        </a:defRPr>
      </a:lvl1pPr>
      <a:lvl2pPr marL="2249488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2pPr>
      <a:lvl3pPr marL="2990850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3pPr>
      <a:lvl4pPr marL="3757613" indent="-958850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4pPr>
      <a:lvl5pPr marL="44989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5pPr>
      <a:lvl6pPr marL="49561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6pPr>
      <a:lvl7pPr marL="54133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7pPr>
      <a:lvl8pPr marL="58705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8pPr>
      <a:lvl9pPr marL="6327775" indent="-960438" algn="l" defTabSz="395288" rtl="0" fontAlgn="base">
        <a:spcBef>
          <a:spcPts val="3888"/>
        </a:spcBef>
        <a:spcAft>
          <a:spcPct val="0"/>
        </a:spcAft>
        <a:buSzPct val="171000"/>
        <a:buFont typeface="Lucida Grande" pitchFamily="1" charset="0"/>
        <a:buChar char="•"/>
        <a:defRPr sz="6900">
          <a:solidFill>
            <a:schemeClr val="tx1"/>
          </a:solidFill>
          <a:latin typeface="+mn-lt"/>
          <a:ea typeface="+mn-ea"/>
          <a:sym typeface="Gill Sans" pitchFamily="1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microsoft.com/office/2007/relationships/diagramDrawing" Target="../diagrams/drawing7.xml"/><Relationship Id="rId7" Type="http://schemas.microsoft.com/office/2007/relationships/diagramDrawing" Target="../diagrams/drawing1.xml"/><Relationship Id="rId43" Type="http://schemas.openxmlformats.org/officeDocument/2006/relationships/diagramLayout" Target="../diagrams/layout8.xml"/><Relationship Id="rId2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2.xml"/><Relationship Id="rId50" Type="http://schemas.openxmlformats.org/officeDocument/2006/relationships/diagramColors" Target="../diagrams/colors9.xml"/><Relationship Id="rId17" Type="http://schemas.microsoft.com/office/2007/relationships/diagramDrawing" Target="../diagrams/drawing3.xml"/><Relationship Id="rId9" Type="http://schemas.openxmlformats.org/officeDocument/2006/relationships/diagramLayout" Target="../diagrams/layout2.xml"/><Relationship Id="rId18" Type="http://schemas.openxmlformats.org/officeDocument/2006/relationships/diagramData" Target="../diagrams/data4.xml"/><Relationship Id="rId27" Type="http://schemas.microsoft.com/office/2007/relationships/diagramDrawing" Target="../diagrams/drawing5.xml"/><Relationship Id="rId14" Type="http://schemas.openxmlformats.org/officeDocument/2006/relationships/diagramLayout" Target="../diagrams/layout3.xml"/><Relationship Id="rId4" Type="http://schemas.openxmlformats.org/officeDocument/2006/relationships/diagramLayout" Target="../diagrams/layout1.xml"/><Relationship Id="rId28" Type="http://schemas.openxmlformats.org/officeDocument/2006/relationships/image" Target="../media/image1.pdf"/><Relationship Id="rId45" Type="http://schemas.openxmlformats.org/officeDocument/2006/relationships/diagramColors" Target="../diagrams/colors8.xml"/><Relationship Id="rId42" Type="http://schemas.openxmlformats.org/officeDocument/2006/relationships/diagramData" Target="../diagrams/data8.xml"/><Relationship Id="rId6" Type="http://schemas.openxmlformats.org/officeDocument/2006/relationships/diagramColors" Target="../diagrams/colors1.xml"/><Relationship Id="rId49" Type="http://schemas.openxmlformats.org/officeDocument/2006/relationships/diagramQuickStyle" Target="../diagrams/quickStyle9.xml"/><Relationship Id="rId44" Type="http://schemas.openxmlformats.org/officeDocument/2006/relationships/diagramQuickStyle" Target="../diagrams/quickStyle8.xml"/><Relationship Id="rId19" Type="http://schemas.openxmlformats.org/officeDocument/2006/relationships/diagramLayout" Target="../diagrams/layout4.xml"/><Relationship Id="rId38" Type="http://schemas.openxmlformats.org/officeDocument/2006/relationships/diagramColors" Target="../diagrams/colors7.xml"/><Relationship Id="rId20" Type="http://schemas.openxmlformats.org/officeDocument/2006/relationships/diagramQuickStyle" Target="../diagrams/quickStyle4.xml"/><Relationship Id="rId2" Type="http://schemas.openxmlformats.org/officeDocument/2006/relationships/notesSlide" Target="../notesSlides/notesSlide1.xml"/><Relationship Id="rId46" Type="http://schemas.microsoft.com/office/2007/relationships/diagramDrawing" Target="../diagrams/drawing8.xml"/><Relationship Id="rId57" Type="http://schemas.openxmlformats.org/officeDocument/2006/relationships/image" Target="../media/image5.jpeg"/><Relationship Id="rId35" Type="http://schemas.openxmlformats.org/officeDocument/2006/relationships/diagramData" Target="../diagrams/data7.xml"/><Relationship Id="rId51" Type="http://schemas.microsoft.com/office/2007/relationships/diagramDrawing" Target="../diagrams/drawing9.xml"/><Relationship Id="rId55" Type="http://schemas.openxmlformats.org/officeDocument/2006/relationships/diagramColors" Target="../diagrams/colors10.xml"/><Relationship Id="rId31" Type="http://schemas.openxmlformats.org/officeDocument/2006/relationships/diagramLayout" Target="../diagrams/layout6.xml"/><Relationship Id="rId34" Type="http://schemas.microsoft.com/office/2007/relationships/diagramDrawing" Target="../diagrams/drawing6.xml"/><Relationship Id="rId40" Type="http://schemas.openxmlformats.org/officeDocument/2006/relationships/image" Target="../media/image3.pdf"/><Relationship Id="rId36" Type="http://schemas.openxmlformats.org/officeDocument/2006/relationships/diagramLayout" Target="../diagrams/layout7.xml"/><Relationship Id="rId1" Type="http://schemas.openxmlformats.org/officeDocument/2006/relationships/slideLayout" Target="../slideLayouts/slideLayout12.xml"/><Relationship Id="rId24" Type="http://schemas.openxmlformats.org/officeDocument/2006/relationships/diagramLayout" Target="../diagrams/layout5.xml"/><Relationship Id="rId47" Type="http://schemas.openxmlformats.org/officeDocument/2006/relationships/diagramData" Target="../diagrams/data9.xml"/><Relationship Id="rId56" Type="http://schemas.microsoft.com/office/2007/relationships/diagramDrawing" Target="../diagrams/drawing10.xml"/><Relationship Id="rId48" Type="http://schemas.openxmlformats.org/officeDocument/2006/relationships/diagramLayout" Target="../diagrams/layout9.xml"/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2" Type="http://schemas.openxmlformats.org/officeDocument/2006/relationships/diagramQuickStyle" Target="../diagrams/quickStyle6.xml"/><Relationship Id="rId37" Type="http://schemas.openxmlformats.org/officeDocument/2006/relationships/diagramQuickStyle" Target="../diagrams/quickStyle7.xml"/><Relationship Id="rId52" Type="http://schemas.openxmlformats.org/officeDocument/2006/relationships/diagramData" Target="../diagrams/data10.xml"/><Relationship Id="rId54" Type="http://schemas.openxmlformats.org/officeDocument/2006/relationships/diagramQuickStyle" Target="../diagrams/quickStyle10.xml"/><Relationship Id="rId12" Type="http://schemas.microsoft.com/office/2007/relationships/diagramDrawing" Target="../diagrams/drawing2.xml"/><Relationship Id="rId3" Type="http://schemas.openxmlformats.org/officeDocument/2006/relationships/diagramData" Target="../diagrams/data1.xml"/><Relationship Id="rId23" Type="http://schemas.openxmlformats.org/officeDocument/2006/relationships/diagramData" Target="../diagrams/data5.xml"/><Relationship Id="rId53" Type="http://schemas.openxmlformats.org/officeDocument/2006/relationships/diagramLayout" Target="../diagrams/layout10.xml"/><Relationship Id="rId26" Type="http://schemas.openxmlformats.org/officeDocument/2006/relationships/diagramColors" Target="../diagrams/colors5.xml"/><Relationship Id="rId30" Type="http://schemas.openxmlformats.org/officeDocument/2006/relationships/diagramData" Target="../diagrams/data6.xml"/><Relationship Id="rId11" Type="http://schemas.openxmlformats.org/officeDocument/2006/relationships/diagramColors" Target="../diagrams/colors2.xml"/><Relationship Id="rId29" Type="http://schemas.openxmlformats.org/officeDocument/2006/relationships/image" Target="../media/image2.png"/><Relationship Id="rId16" Type="http://schemas.openxmlformats.org/officeDocument/2006/relationships/diagramColors" Target="../diagrams/colors3.xml"/><Relationship Id="rId33" Type="http://schemas.openxmlformats.org/officeDocument/2006/relationships/diagramColors" Target="../diagrams/colors6.xml"/><Relationship Id="rId41" Type="http://schemas.openxmlformats.org/officeDocument/2006/relationships/image" Target="../media/image4.pn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2" Type="http://schemas.microsoft.com/office/2007/relationships/diagramDrawing" Target="../diagrams/drawing4.xml"/><Relationship Id="rId21" Type="http://schemas.openxmlformats.org/officeDocument/2006/relationships/diagramColors" Target="../diagrams/colors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Diagram 287"/>
          <p:cNvGraphicFramePr/>
          <p:nvPr/>
        </p:nvGraphicFramePr>
        <p:xfrm>
          <a:off x="16535400" y="5943600"/>
          <a:ext cx="4953000" cy="152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3" name="Rectangle 3"/>
          <p:cNvSpPr>
            <a:spLocks/>
          </p:cNvSpPr>
          <p:nvPr/>
        </p:nvSpPr>
        <p:spPr bwMode="auto">
          <a:xfrm>
            <a:off x="533400" y="9372600"/>
            <a:ext cx="81534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3"/>
          <p:cNvSpPr>
            <a:spLocks/>
          </p:cNvSpPr>
          <p:nvPr/>
        </p:nvSpPr>
        <p:spPr bwMode="auto">
          <a:xfrm>
            <a:off x="533400" y="10210800"/>
            <a:ext cx="81534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" name="Rectangle 3"/>
          <p:cNvSpPr>
            <a:spLocks/>
          </p:cNvSpPr>
          <p:nvPr/>
        </p:nvSpPr>
        <p:spPr bwMode="auto">
          <a:xfrm>
            <a:off x="533400" y="15240000"/>
            <a:ext cx="49530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" name="Rectangle 1"/>
          <p:cNvSpPr>
            <a:spLocks/>
          </p:cNvSpPr>
          <p:nvPr/>
        </p:nvSpPr>
        <p:spPr bwMode="auto">
          <a:xfrm>
            <a:off x="762000" y="1066800"/>
            <a:ext cx="9220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400" b="1" dirty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Alex Barclay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– Computer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Scientist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Ph.D.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Student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  <a:endParaRPr lang="en-US" sz="2400" baseline="30000" dirty="0" smtClean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algn="l" defTabSz="395288"/>
            <a:r>
              <a:rPr lang="en-US" sz="2400" b="1" dirty="0" err="1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Nakeisha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</a:t>
            </a:r>
            <a:r>
              <a:rPr lang="en-US" sz="2400" b="1" dirty="0" err="1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Schimke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– Ph.D.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Student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 </a:t>
            </a:r>
            <a:endParaRPr lang="en-US" sz="2400" dirty="0" smtClean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algn="l" defTabSz="395288"/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Dr</a:t>
            </a:r>
            <a:r>
              <a:rPr lang="en-US" sz="2400" b="1" dirty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. John 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Hale</a:t>
            </a:r>
            <a:r>
              <a:rPr lang="en-US" sz="2400" b="1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,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Ph.D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.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–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Professor of Computer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Science</a:t>
            </a:r>
            <a:r>
              <a:rPr lang="en-US" sz="2400" baseline="300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</a:t>
            </a:r>
          </a:p>
          <a:p>
            <a:pPr algn="l" defTabSz="395288"/>
            <a:endParaRPr lang="en-US" sz="2400" baseline="30000" dirty="0" smtClean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8204" name="Rectangle 12"/>
          <p:cNvSpPr>
            <a:spLocks/>
          </p:cNvSpPr>
          <p:nvPr/>
        </p:nvSpPr>
        <p:spPr bwMode="auto">
          <a:xfrm>
            <a:off x="533400" y="304800"/>
            <a:ext cx="169926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4400" dirty="0" smtClean="0">
                <a:solidFill>
                  <a:schemeClr val="accent6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Comprehensive Redaction for Neurological Imaging</a:t>
            </a:r>
            <a:endParaRPr lang="en-US" sz="4400" dirty="0">
              <a:solidFill>
                <a:schemeClr val="accent6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8217" name="Rectangle 25"/>
          <p:cNvSpPr>
            <a:spLocks/>
          </p:cNvSpPr>
          <p:nvPr/>
        </p:nvSpPr>
        <p:spPr bwMode="auto">
          <a:xfrm>
            <a:off x="723900" y="2574925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sp>
        <p:nvSpPr>
          <p:cNvPr id="8233" name="Rectangle 41"/>
          <p:cNvSpPr>
            <a:spLocks/>
          </p:cNvSpPr>
          <p:nvPr/>
        </p:nvSpPr>
        <p:spPr bwMode="auto">
          <a:xfrm>
            <a:off x="10786532" y="14926733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t">
            <a:noAutofit/>
          </a:bodyPr>
          <a:lstStyle/>
          <a:p>
            <a:pPr algn="l" defTabSz="395288"/>
            <a:r>
              <a:rPr lang="en-US" sz="16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References:</a:t>
            </a:r>
            <a:r>
              <a:rPr lang="en-US" sz="24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/>
            </a:r>
            <a:br>
              <a:rPr lang="en-US" sz="2400" dirty="0" smtClean="0">
                <a:solidFill>
                  <a:srgbClr val="333399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</a:br>
            <a:endParaRPr lang="en-US" sz="2400" dirty="0" smtClean="0">
              <a:solidFill>
                <a:srgbClr val="333399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68" name="Rectangle 1"/>
          <p:cNvSpPr>
            <a:spLocks/>
          </p:cNvSpPr>
          <p:nvPr/>
        </p:nvSpPr>
        <p:spPr bwMode="auto">
          <a:xfrm>
            <a:off x="10210800" y="1066800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 – Laureate Institute for Brain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Research, Tulsa OK, USA</a:t>
            </a:r>
          </a:p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2 – University of </a:t>
            </a:r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Tulsa, Tulsa OK, USA</a:t>
            </a:r>
          </a:p>
          <a:p>
            <a:pPr algn="l" defTabSz="395288"/>
            <a:r>
              <a:rPr lang="en-US" sz="2400" dirty="0" smtClean="0">
                <a:solidFill>
                  <a:srgbClr val="7F7F7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     Institute of Bioinformatics and Computational Biology</a:t>
            </a:r>
            <a:endParaRPr lang="en-US" sz="2400" dirty="0">
              <a:solidFill>
                <a:srgbClr val="7F7F7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75" name="Group 13"/>
          <p:cNvGrpSpPr>
            <a:grpSpLocks/>
          </p:cNvGrpSpPr>
          <p:nvPr/>
        </p:nvGrpSpPr>
        <p:grpSpPr bwMode="auto">
          <a:xfrm>
            <a:off x="5867400" y="2481262"/>
            <a:ext cx="10287000" cy="795338"/>
            <a:chOff x="0" y="0"/>
            <a:chExt cx="7240" cy="1160"/>
          </a:xfrm>
        </p:grpSpPr>
        <p:sp>
          <p:nvSpPr>
            <p:cNvPr id="76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25"/>
          <p:cNvSpPr>
            <a:spLocks/>
          </p:cNvSpPr>
          <p:nvPr/>
        </p:nvSpPr>
        <p:spPr bwMode="auto">
          <a:xfrm>
            <a:off x="6107112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Workflow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80" name="Group 13"/>
          <p:cNvGrpSpPr>
            <a:grpSpLocks/>
          </p:cNvGrpSpPr>
          <p:nvPr/>
        </p:nvGrpSpPr>
        <p:grpSpPr bwMode="auto">
          <a:xfrm>
            <a:off x="16524287" y="2481262"/>
            <a:ext cx="4964113" cy="795338"/>
            <a:chOff x="0" y="0"/>
            <a:chExt cx="7240" cy="1160"/>
          </a:xfrm>
        </p:grpSpPr>
        <p:sp>
          <p:nvSpPr>
            <p:cNvPr id="81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" name="Rectangle 25"/>
          <p:cNvSpPr>
            <a:spLocks/>
          </p:cNvSpPr>
          <p:nvPr/>
        </p:nvSpPr>
        <p:spPr bwMode="auto">
          <a:xfrm>
            <a:off x="16698912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Why redact?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114" name="Rectangle 3"/>
          <p:cNvSpPr>
            <a:spLocks/>
          </p:cNvSpPr>
          <p:nvPr/>
        </p:nvSpPr>
        <p:spPr bwMode="auto">
          <a:xfrm>
            <a:off x="533400" y="3276600"/>
            <a:ext cx="4964113" cy="1719262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5" name="Group 13"/>
          <p:cNvGrpSpPr>
            <a:grpSpLocks/>
          </p:cNvGrpSpPr>
          <p:nvPr/>
        </p:nvGrpSpPr>
        <p:grpSpPr bwMode="auto">
          <a:xfrm>
            <a:off x="533400" y="2481262"/>
            <a:ext cx="4964113" cy="795338"/>
            <a:chOff x="0" y="0"/>
            <a:chExt cx="7240" cy="1160"/>
          </a:xfrm>
        </p:grpSpPr>
        <p:sp>
          <p:nvSpPr>
            <p:cNvPr id="116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Rectangle 25"/>
          <p:cNvSpPr>
            <a:spLocks/>
          </p:cNvSpPr>
          <p:nvPr/>
        </p:nvSpPr>
        <p:spPr bwMode="auto">
          <a:xfrm>
            <a:off x="708025" y="2617787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The Problem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pSp>
        <p:nvGrpSpPr>
          <p:cNvPr id="157" name="Group 13"/>
          <p:cNvGrpSpPr>
            <a:grpSpLocks/>
          </p:cNvGrpSpPr>
          <p:nvPr/>
        </p:nvGrpSpPr>
        <p:grpSpPr bwMode="auto">
          <a:xfrm>
            <a:off x="13106401" y="5105400"/>
            <a:ext cx="3048000" cy="1676400"/>
            <a:chOff x="0" y="0"/>
            <a:chExt cx="7240" cy="1160"/>
          </a:xfrm>
        </p:grpSpPr>
        <p:sp>
          <p:nvSpPr>
            <p:cNvPr id="158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0" name="Rectangle 25"/>
          <p:cNvSpPr>
            <a:spLocks/>
          </p:cNvSpPr>
          <p:nvPr/>
        </p:nvSpPr>
        <p:spPr bwMode="auto">
          <a:xfrm>
            <a:off x="13281025" y="5241925"/>
            <a:ext cx="2847204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Remediation &amp; Redaction</a:t>
            </a:r>
          </a:p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Techniques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66" name="Rectangle 6"/>
          <p:cNvSpPr>
            <a:spLocks/>
          </p:cNvSpPr>
          <p:nvPr/>
        </p:nvSpPr>
        <p:spPr bwMode="auto">
          <a:xfrm>
            <a:off x="685800" y="3352801"/>
            <a:ext cx="463708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Large-scale</a:t>
            </a:r>
            <a:r>
              <a:rPr lang="en-US" sz="1400" dirty="0" smtClean="0"/>
              <a:t> studies have huge amounts of data (1PB/3Yrs)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Data shared must be HIPAA compliant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Inter</a:t>
            </a:r>
            <a:r>
              <a:rPr lang="en-US" sz="1400" dirty="0" smtClean="0"/>
              <a:t>-organizational </a:t>
            </a:r>
            <a:r>
              <a:rPr lang="en-US" sz="1400" dirty="0" smtClean="0"/>
              <a:t>collaboration must be easy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Data exists as </a:t>
            </a:r>
            <a:r>
              <a:rPr lang="en-US" sz="1400" dirty="0" smtClean="0"/>
              <a:t>multiple</a:t>
            </a:r>
            <a:r>
              <a:rPr lang="en-US" sz="1400" dirty="0" smtClean="0"/>
              <a:t> abstractions, </a:t>
            </a:r>
            <a:r>
              <a:rPr lang="en-US" sz="1400" dirty="0" smtClean="0"/>
              <a:t>and simply removing it from a single layer is </a:t>
            </a:r>
            <a:r>
              <a:rPr lang="en-US" sz="1400" dirty="0" smtClean="0"/>
              <a:t>insufficient</a:t>
            </a:r>
          </a:p>
          <a:p>
            <a:pPr marL="342900" indent="-342900"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/>
              <a:t>Method is needed to specifically redact all layers of PHI </a:t>
            </a:r>
            <a:endParaRPr lang="en-US" sz="10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graphicFrame>
        <p:nvGraphicFramePr>
          <p:cNvPr id="67" name="Diagram 66"/>
          <p:cNvGraphicFramePr/>
          <p:nvPr/>
        </p:nvGraphicFramePr>
        <p:xfrm>
          <a:off x="5943600" y="3276600"/>
          <a:ext cx="10210800" cy="18288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2" name="Diagram 71"/>
          <p:cNvGraphicFramePr/>
          <p:nvPr/>
        </p:nvGraphicFramePr>
        <p:xfrm>
          <a:off x="16535400" y="3429000"/>
          <a:ext cx="4953000" cy="152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04" name="Rectangle 3"/>
          <p:cNvSpPr>
            <a:spLocks/>
          </p:cNvSpPr>
          <p:nvPr/>
        </p:nvSpPr>
        <p:spPr bwMode="auto">
          <a:xfrm>
            <a:off x="533400" y="11887200"/>
            <a:ext cx="81534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Rectangle 3"/>
          <p:cNvSpPr>
            <a:spLocks/>
          </p:cNvSpPr>
          <p:nvPr/>
        </p:nvSpPr>
        <p:spPr bwMode="auto">
          <a:xfrm>
            <a:off x="533400" y="11049000"/>
            <a:ext cx="81534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Rectangle 3"/>
          <p:cNvSpPr>
            <a:spLocks/>
          </p:cNvSpPr>
          <p:nvPr/>
        </p:nvSpPr>
        <p:spPr bwMode="auto">
          <a:xfrm>
            <a:off x="533400" y="8534400"/>
            <a:ext cx="81534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Rectangle 3"/>
          <p:cNvSpPr>
            <a:spLocks/>
          </p:cNvSpPr>
          <p:nvPr/>
        </p:nvSpPr>
        <p:spPr bwMode="auto">
          <a:xfrm>
            <a:off x="533400" y="7696200"/>
            <a:ext cx="81534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" name="Rectangle 3"/>
          <p:cNvSpPr>
            <a:spLocks/>
          </p:cNvSpPr>
          <p:nvPr/>
        </p:nvSpPr>
        <p:spPr bwMode="auto">
          <a:xfrm>
            <a:off x="533400" y="6858000"/>
            <a:ext cx="81534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5" name="Diagram 94"/>
          <p:cNvGraphicFramePr/>
          <p:nvPr/>
        </p:nvGraphicFramePr>
        <p:xfrm>
          <a:off x="457200" y="6858000"/>
          <a:ext cx="1600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pSp>
        <p:nvGrpSpPr>
          <p:cNvPr id="161" name="Group 160"/>
          <p:cNvGrpSpPr/>
          <p:nvPr/>
        </p:nvGrpSpPr>
        <p:grpSpPr>
          <a:xfrm>
            <a:off x="533400" y="5087937"/>
            <a:ext cx="4964113" cy="1693863"/>
            <a:chOff x="533400" y="5087937"/>
            <a:chExt cx="4964113" cy="1693863"/>
          </a:xfrm>
        </p:grpSpPr>
        <p:sp>
          <p:nvSpPr>
            <p:cNvPr id="111" name="Rectangle 3"/>
            <p:cNvSpPr>
              <a:spLocks/>
            </p:cNvSpPr>
            <p:nvPr/>
          </p:nvSpPr>
          <p:spPr bwMode="auto">
            <a:xfrm>
              <a:off x="533400" y="5867400"/>
              <a:ext cx="4953000" cy="914400"/>
            </a:xfrm>
            <a:prstGeom prst="rect">
              <a:avLst/>
            </a:prstGeom>
            <a:solidFill>
              <a:srgbClr val="E6E6E6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Rectangle 25"/>
            <p:cNvSpPr>
              <a:spLocks/>
            </p:cNvSpPr>
            <p:nvPr/>
          </p:nvSpPr>
          <p:spPr bwMode="auto">
            <a:xfrm>
              <a:off x="762000" y="5181600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13" name="Group 13"/>
            <p:cNvGrpSpPr>
              <a:grpSpLocks/>
            </p:cNvGrpSpPr>
            <p:nvPr/>
          </p:nvGrpSpPr>
          <p:grpSpPr bwMode="auto">
            <a:xfrm>
              <a:off x="533400" y="5087937"/>
              <a:ext cx="4964113" cy="795338"/>
              <a:chOff x="0" y="0"/>
              <a:chExt cx="7240" cy="1160"/>
            </a:xfrm>
          </p:grpSpPr>
          <p:sp>
            <p:nvSpPr>
              <p:cNvPr id="119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1" name="Rectangle 25"/>
            <p:cNvSpPr>
              <a:spLocks/>
            </p:cNvSpPr>
            <p:nvPr/>
          </p:nvSpPr>
          <p:spPr bwMode="auto">
            <a:xfrm>
              <a:off x="746125" y="5224462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Data Stack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  <p:sp>
          <p:nvSpPr>
            <p:cNvPr id="122" name="Rectangle 6"/>
            <p:cNvSpPr>
              <a:spLocks/>
            </p:cNvSpPr>
            <p:nvPr/>
          </p:nvSpPr>
          <p:spPr bwMode="auto">
            <a:xfrm>
              <a:off x="685800" y="5943600"/>
              <a:ext cx="4637087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Logical (not architectural or physical) break down of different storage and display components </a:t>
              </a:r>
            </a:p>
            <a:p>
              <a:pPr marL="228600" indent="-228600" algn="l" defTabSz="395288">
                <a:lnSpc>
                  <a:spcPct val="110000"/>
                </a:lnSpc>
                <a:buFont typeface="Courier New"/>
                <a:buChar char="o"/>
              </a:pPr>
              <a:r>
                <a:rPr lang="en-US" sz="1400" dirty="0" smtClean="0">
                  <a:solidFill>
                    <a:schemeClr val="tx1"/>
                  </a:solidFill>
                  <a:latin typeface="+mn-lt"/>
                  <a:cs typeface="Helvetica" pitchFamily="1" charset="0"/>
                  <a:sym typeface="Helvetica" pitchFamily="1" charset="0"/>
                </a:rPr>
                <a:t>Bottom up approach to understand what contains PHI</a:t>
              </a:r>
              <a:endParaRPr lang="en-US" sz="1400" dirty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33400" y="12725400"/>
            <a:ext cx="9677400" cy="795338"/>
            <a:chOff x="685800" y="2633662"/>
            <a:chExt cx="4964113" cy="795338"/>
          </a:xfrm>
        </p:grpSpPr>
        <p:sp>
          <p:nvSpPr>
            <p:cNvPr id="123" name="Rectangle 25"/>
            <p:cNvSpPr>
              <a:spLocks/>
            </p:cNvSpPr>
            <p:nvPr/>
          </p:nvSpPr>
          <p:spPr bwMode="auto">
            <a:xfrm>
              <a:off x="876300" y="2727325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1. Motivation</a:t>
              </a:r>
            </a:p>
          </p:txBody>
        </p:sp>
        <p:grpSp>
          <p:nvGrpSpPr>
            <p:cNvPr id="124" name="Group 13"/>
            <p:cNvGrpSpPr>
              <a:grpSpLocks/>
            </p:cNvGrpSpPr>
            <p:nvPr/>
          </p:nvGrpSpPr>
          <p:grpSpPr bwMode="auto">
            <a:xfrm>
              <a:off x="685800" y="2633662"/>
              <a:ext cx="4964113" cy="795338"/>
              <a:chOff x="0" y="0"/>
              <a:chExt cx="7240" cy="1160"/>
            </a:xfrm>
          </p:grpSpPr>
          <p:sp>
            <p:nvSpPr>
              <p:cNvPr id="125" name="Rectangle 14"/>
              <p:cNvSpPr>
                <a:spLocks/>
              </p:cNvSpPr>
              <p:nvPr/>
            </p:nvSpPr>
            <p:spPr bwMode="auto">
              <a:xfrm>
                <a:off x="0" y="0"/>
                <a:ext cx="7240" cy="1160"/>
              </a:xfrm>
              <a:prstGeom prst="rect">
                <a:avLst/>
              </a:prstGeom>
              <a:solidFill>
                <a:srgbClr val="3F3F3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AutoShape 15"/>
              <p:cNvSpPr>
                <a:spLocks/>
              </p:cNvSpPr>
              <p:nvPr/>
            </p:nvSpPr>
            <p:spPr bwMode="auto">
              <a:xfrm>
                <a:off x="120" y="80"/>
                <a:ext cx="7000" cy="520"/>
              </a:xfrm>
              <a:prstGeom prst="roundRect">
                <a:avLst>
                  <a:gd name="adj" fmla="val 8611"/>
                </a:avLst>
              </a:prstGeom>
              <a:gradFill rotWithShape="0">
                <a:gsLst>
                  <a:gs pos="0">
                    <a:srgbClr val="E6E6E6">
                      <a:alpha val="19923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 w="25400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7" name="Rectangle 25"/>
            <p:cNvSpPr>
              <a:spLocks/>
            </p:cNvSpPr>
            <p:nvPr/>
          </p:nvSpPr>
          <p:spPr bwMode="auto">
            <a:xfrm>
              <a:off x="860425" y="2770187"/>
              <a:ext cx="4637088" cy="42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defTabSz="395288"/>
              <a:r>
                <a:rPr lang="en-US" sz="2800" dirty="0" smtClean="0">
                  <a:solidFill>
                    <a:srgbClr val="FFFFFF"/>
                  </a:solidFill>
                  <a:latin typeface="Helvetica" pitchFamily="1" charset="0"/>
                  <a:cs typeface="Helvetica" pitchFamily="1" charset="0"/>
                  <a:sym typeface="Helvetica" pitchFamily="1" charset="0"/>
                </a:rPr>
                <a:t>External stores</a:t>
              </a:r>
              <a:endParaRPr lang="en-US" sz="2800" dirty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endParaRPr>
            </a:p>
          </p:txBody>
        </p:sp>
      </p:grpSp>
      <p:graphicFrame>
        <p:nvGraphicFramePr>
          <p:cNvPr id="137" name="Diagram 136"/>
          <p:cNvGraphicFramePr/>
          <p:nvPr/>
        </p:nvGraphicFramePr>
        <p:xfrm>
          <a:off x="6934200" y="6858000"/>
          <a:ext cx="16002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141" name="Rectangle 3"/>
          <p:cNvSpPr>
            <a:spLocks/>
          </p:cNvSpPr>
          <p:nvPr/>
        </p:nvSpPr>
        <p:spPr bwMode="auto">
          <a:xfrm>
            <a:off x="533400" y="13563600"/>
            <a:ext cx="49530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" name="Rectangle 3"/>
          <p:cNvSpPr>
            <a:spLocks/>
          </p:cNvSpPr>
          <p:nvPr/>
        </p:nvSpPr>
        <p:spPr bwMode="auto">
          <a:xfrm>
            <a:off x="533400" y="14401800"/>
            <a:ext cx="4953000" cy="7620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8"/>
              <a:stretch>
                <a:fillRect/>
              </a:stretch>
            </p:blipFill>
          </mc:Choice>
          <mc:Fallback>
            <p:blipFill>
              <a:blip r:embed="rId29"/>
              <a:stretch>
                <a:fillRect/>
              </a:stretch>
            </p:blipFill>
          </mc:Fallback>
        </mc:AlternateContent>
        <p:spPr>
          <a:xfrm>
            <a:off x="1904999" y="13563600"/>
            <a:ext cx="2667001" cy="2514600"/>
          </a:xfrm>
          <a:prstGeom prst="rect">
            <a:avLst/>
          </a:prstGeom>
        </p:spPr>
      </p:pic>
      <p:graphicFrame>
        <p:nvGraphicFramePr>
          <p:cNvPr id="131" name="Diagram 130"/>
          <p:cNvGraphicFramePr/>
          <p:nvPr/>
        </p:nvGraphicFramePr>
        <p:xfrm>
          <a:off x="533400" y="13563600"/>
          <a:ext cx="1600200" cy="2438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sp>
        <p:nvSpPr>
          <p:cNvPr id="184" name="Rectangle 3"/>
          <p:cNvSpPr>
            <a:spLocks/>
          </p:cNvSpPr>
          <p:nvPr/>
        </p:nvSpPr>
        <p:spPr bwMode="auto">
          <a:xfrm>
            <a:off x="5867400" y="13563600"/>
            <a:ext cx="4343400" cy="2438400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" name="Rectangle 6"/>
          <p:cNvSpPr>
            <a:spLocks/>
          </p:cNvSpPr>
          <p:nvPr/>
        </p:nvSpPr>
        <p:spPr bwMode="auto">
          <a:xfrm>
            <a:off x="6019800" y="13563601"/>
            <a:ext cx="3962400" cy="22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 Data is not just stored in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expected file location,</a:t>
            </a:r>
          </a:p>
          <a:p>
            <a:pPr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 Depending on application+ file system architecture, data is transferred to working copies</a:t>
            </a:r>
          </a:p>
          <a:p>
            <a:pPr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 Operating systems also index data for fast searching</a:t>
            </a:r>
          </a:p>
          <a:p>
            <a:pPr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 External data stores when producing images sets require redaction upon the entire media.  </a:t>
            </a:r>
          </a:p>
          <a:p>
            <a:pPr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 Low level (bitwise) redaction of media is the only way to find all sources of PHI </a:t>
            </a:r>
          </a:p>
          <a:p>
            <a:pPr algn="l" defTabSz="395288">
              <a:lnSpc>
                <a:spcPct val="110000"/>
              </a:lnSpc>
              <a:buFont typeface="Courier New"/>
              <a:buChar char="o"/>
            </a:pPr>
            <a:endParaRPr lang="en-US" sz="1400" dirty="0" smtClean="0">
              <a:solidFill>
                <a:schemeClr val="tx1"/>
              </a:solidFill>
              <a:latin typeface="+mn-lt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186" name="Rectangle 25"/>
          <p:cNvSpPr>
            <a:spLocks/>
          </p:cNvSpPr>
          <p:nvPr/>
        </p:nvSpPr>
        <p:spPr bwMode="auto">
          <a:xfrm>
            <a:off x="10972800" y="12801600"/>
            <a:ext cx="3423191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sp>
        <p:nvSpPr>
          <p:cNvPr id="187" name="Rectangle 3"/>
          <p:cNvSpPr>
            <a:spLocks/>
          </p:cNvSpPr>
          <p:nvPr/>
        </p:nvSpPr>
        <p:spPr bwMode="auto">
          <a:xfrm>
            <a:off x="10782300" y="13503275"/>
            <a:ext cx="5372100" cy="1508125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88" name="Group 13"/>
          <p:cNvGrpSpPr>
            <a:grpSpLocks/>
          </p:cNvGrpSpPr>
          <p:nvPr/>
        </p:nvGrpSpPr>
        <p:grpSpPr bwMode="auto">
          <a:xfrm>
            <a:off x="10782300" y="12707937"/>
            <a:ext cx="5372100" cy="795338"/>
            <a:chOff x="0" y="0"/>
            <a:chExt cx="7240" cy="1160"/>
          </a:xfrm>
        </p:grpSpPr>
        <p:sp>
          <p:nvSpPr>
            <p:cNvPr id="189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2" name="Rectangle 25"/>
          <p:cNvSpPr>
            <a:spLocks/>
          </p:cNvSpPr>
          <p:nvPr/>
        </p:nvSpPr>
        <p:spPr bwMode="auto">
          <a:xfrm>
            <a:off x="10956925" y="12844462"/>
            <a:ext cx="3423191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Discussion + Future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208" name="Rectangle 6"/>
          <p:cNvSpPr>
            <a:spLocks/>
          </p:cNvSpPr>
          <p:nvPr/>
        </p:nvSpPr>
        <p:spPr bwMode="auto">
          <a:xfrm>
            <a:off x="10934700" y="13579476"/>
            <a:ext cx="49911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Bernard MT Condensed"/>
                <a:sym typeface="Helvetica" pitchFamily="1" charset="0"/>
              </a:rPr>
              <a:t> Comprehensive redaction is combination of recursive redaction at the block and file layer, with additional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Bernard MT Condensed"/>
                <a:sym typeface="Helvetica" pitchFamily="1" charset="0"/>
              </a:rPr>
              <a:t>techniques to find and reduce inferred data</a:t>
            </a:r>
          </a:p>
          <a:p>
            <a:pPr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Bernard MT Condensed"/>
                <a:sym typeface="Helvetica" pitchFamily="1" charset="0"/>
              </a:rPr>
              <a:t> Based upon body of work and code for legal production</a:t>
            </a:r>
          </a:p>
          <a:p>
            <a:pPr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Bernard MT Condensed"/>
                <a:sym typeface="Helvetica" pitchFamily="1" charset="0"/>
              </a:rPr>
              <a:t> First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Bernard MT Condensed"/>
                <a:sym typeface="Helvetica" pitchFamily="1" charset="0"/>
              </a:rPr>
              <a:t>step in exploring imaging specific redaction issues</a:t>
            </a:r>
          </a:p>
          <a:p>
            <a:pPr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Bernard MT Condensed"/>
                <a:sym typeface="Helvetica" pitchFamily="1" charset="0"/>
              </a:rPr>
              <a:t> Expand and bundle current tools, produce integrated tool</a:t>
            </a:r>
            <a:endParaRPr lang="en-US" sz="1400" dirty="0">
              <a:solidFill>
                <a:schemeClr val="tx1"/>
              </a:solidFill>
              <a:latin typeface="+mn-lt"/>
              <a:cs typeface="Bernard MT Condensed"/>
              <a:sym typeface="Helvetica" pitchFamily="1" charset="0"/>
            </a:endParaRPr>
          </a:p>
        </p:txBody>
      </p:sp>
      <p:sp>
        <p:nvSpPr>
          <p:cNvPr id="221" name="Rectangle 25"/>
          <p:cNvSpPr>
            <a:spLocks/>
          </p:cNvSpPr>
          <p:nvPr/>
        </p:nvSpPr>
        <p:spPr bwMode="auto">
          <a:xfrm>
            <a:off x="6019799" y="5181600"/>
            <a:ext cx="26828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sp>
        <p:nvSpPr>
          <p:cNvPr id="222" name="Rectangle 3"/>
          <p:cNvSpPr>
            <a:spLocks/>
          </p:cNvSpPr>
          <p:nvPr/>
        </p:nvSpPr>
        <p:spPr bwMode="auto">
          <a:xfrm>
            <a:off x="5829300" y="5883275"/>
            <a:ext cx="2872081" cy="898525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3" name="Group 13"/>
          <p:cNvGrpSpPr>
            <a:grpSpLocks/>
          </p:cNvGrpSpPr>
          <p:nvPr/>
        </p:nvGrpSpPr>
        <p:grpSpPr bwMode="auto">
          <a:xfrm>
            <a:off x="5829300" y="5087937"/>
            <a:ext cx="2872081" cy="795338"/>
            <a:chOff x="0" y="0"/>
            <a:chExt cx="7240" cy="1160"/>
          </a:xfrm>
        </p:grpSpPr>
        <p:sp>
          <p:nvSpPr>
            <p:cNvPr id="224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6" name="Rectangle 25"/>
          <p:cNvSpPr>
            <a:spLocks/>
          </p:cNvSpPr>
          <p:nvPr/>
        </p:nvSpPr>
        <p:spPr bwMode="auto">
          <a:xfrm>
            <a:off x="6003924" y="5224462"/>
            <a:ext cx="26828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Example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227" name="Rectangle 6"/>
          <p:cNvSpPr>
            <a:spLocks/>
          </p:cNvSpPr>
          <p:nvPr/>
        </p:nvSpPr>
        <p:spPr bwMode="auto">
          <a:xfrm>
            <a:off x="5981700" y="5959476"/>
            <a:ext cx="2682874" cy="82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 Mac OS X</a:t>
            </a:r>
          </a:p>
          <a:p>
            <a:pPr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 Functional MRI</a:t>
            </a:r>
          </a:p>
          <a:p>
            <a:pPr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Osirix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/AFNI  viewer</a:t>
            </a:r>
            <a:endParaRPr lang="en-US" sz="1400" dirty="0">
              <a:solidFill>
                <a:schemeClr val="tx1"/>
              </a:solidFill>
              <a:latin typeface="+mn-lt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228" name="Rectangle 25"/>
          <p:cNvSpPr>
            <a:spLocks/>
          </p:cNvSpPr>
          <p:nvPr/>
        </p:nvSpPr>
        <p:spPr bwMode="auto">
          <a:xfrm>
            <a:off x="9296400" y="5181600"/>
            <a:ext cx="350520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sp>
        <p:nvSpPr>
          <p:cNvPr id="229" name="Rectangle 3"/>
          <p:cNvSpPr>
            <a:spLocks/>
          </p:cNvSpPr>
          <p:nvPr/>
        </p:nvSpPr>
        <p:spPr bwMode="auto">
          <a:xfrm>
            <a:off x="9105900" y="5883275"/>
            <a:ext cx="3695700" cy="898525"/>
          </a:xfrm>
          <a:prstGeom prst="rect">
            <a:avLst/>
          </a:prstGeom>
          <a:solidFill>
            <a:srgbClr val="E6E6E6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0" name="Group 13"/>
          <p:cNvGrpSpPr>
            <a:grpSpLocks/>
          </p:cNvGrpSpPr>
          <p:nvPr/>
        </p:nvGrpSpPr>
        <p:grpSpPr bwMode="auto">
          <a:xfrm>
            <a:off x="9105900" y="5087937"/>
            <a:ext cx="3695700" cy="795338"/>
            <a:chOff x="0" y="0"/>
            <a:chExt cx="7240" cy="1160"/>
          </a:xfrm>
        </p:grpSpPr>
        <p:sp>
          <p:nvSpPr>
            <p:cNvPr id="231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3" name="Rectangle 25"/>
          <p:cNvSpPr>
            <a:spLocks/>
          </p:cNvSpPr>
          <p:nvPr/>
        </p:nvSpPr>
        <p:spPr bwMode="auto">
          <a:xfrm>
            <a:off x="9280525" y="5224462"/>
            <a:ext cx="33686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PHI Issues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234" name="Rectangle 6"/>
          <p:cNvSpPr>
            <a:spLocks/>
          </p:cNvSpPr>
          <p:nvPr/>
        </p:nvSpPr>
        <p:spPr bwMode="auto">
          <a:xfrm>
            <a:off x="9258301" y="5959476"/>
            <a:ext cx="3467100" cy="82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 Partial list of problems 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by layer mapping</a:t>
            </a:r>
          </a:p>
          <a:p>
            <a:pPr algn="l" defTabSz="395288">
              <a:lnSpc>
                <a:spcPct val="110000"/>
              </a:lnSpc>
              <a:buFont typeface="Courier New"/>
              <a:buChar char="o"/>
            </a:pP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 Complex, need knowledge of </a:t>
            </a:r>
            <a:r>
              <a:rPr lang="en-US" sz="1400" dirty="0" err="1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neuro</a:t>
            </a:r>
            <a:r>
              <a:rPr lang="en-US" sz="1400" dirty="0" smtClean="0">
                <a:solidFill>
                  <a:schemeClr val="tx1"/>
                </a:solidFill>
                <a:latin typeface="+mn-lt"/>
                <a:cs typeface="Helvetica" pitchFamily="1" charset="0"/>
                <a:sym typeface="Helvetica" pitchFamily="1" charset="0"/>
              </a:rPr>
              <a:t> study, computer science, and file formats</a:t>
            </a:r>
            <a:endParaRPr lang="en-US" sz="1400" dirty="0">
              <a:solidFill>
                <a:schemeClr val="tx1"/>
              </a:solidFill>
              <a:latin typeface="+mn-lt"/>
              <a:cs typeface="Helvetica" pitchFamily="1" charset="0"/>
              <a:sym typeface="Helvetica" pitchFamily="1" charset="0"/>
            </a:endParaRPr>
          </a:p>
        </p:txBody>
      </p:sp>
      <p:graphicFrame>
        <p:nvGraphicFramePr>
          <p:cNvPr id="243" name="Diagram 242"/>
          <p:cNvGraphicFramePr/>
          <p:nvPr/>
        </p:nvGraphicFramePr>
        <p:xfrm>
          <a:off x="9067800" y="6858000"/>
          <a:ext cx="37338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5" r:lo="rId36" r:qs="rId37" r:cs="rId38"/>
          </a:graphicData>
        </a:graphic>
      </p:graphicFrame>
      <p:pic>
        <p:nvPicPr>
          <p:cNvPr id="98" name="Picture 9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0"/>
              <a:stretch>
                <a:fillRect/>
              </a:stretch>
            </p:blipFill>
          </mc:Choice>
          <mc:Fallback>
            <p:blipFill>
              <a:blip r:embed="rId41"/>
              <a:stretch>
                <a:fillRect/>
              </a:stretch>
            </p:blipFill>
          </mc:Fallback>
        </mc:AlternateContent>
        <p:spPr>
          <a:xfrm>
            <a:off x="1828800" y="6858000"/>
            <a:ext cx="5283200" cy="5943600"/>
          </a:xfrm>
          <a:prstGeom prst="rect">
            <a:avLst/>
          </a:prstGeom>
        </p:spPr>
      </p:pic>
      <p:graphicFrame>
        <p:nvGraphicFramePr>
          <p:cNvPr id="256" name="Diagram 255"/>
          <p:cNvGraphicFramePr/>
          <p:nvPr/>
        </p:nvGraphicFramePr>
        <p:xfrm>
          <a:off x="13106400" y="6858000"/>
          <a:ext cx="3048000" cy="57912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graphicFrame>
        <p:nvGraphicFramePr>
          <p:cNvPr id="260" name="Diagram 259"/>
          <p:cNvGraphicFramePr/>
          <p:nvPr/>
        </p:nvGraphicFramePr>
        <p:xfrm>
          <a:off x="16535400" y="7848600"/>
          <a:ext cx="4876800" cy="3200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sp>
        <p:nvSpPr>
          <p:cNvPr id="261" name="Rectangle 25"/>
          <p:cNvSpPr>
            <a:spLocks/>
          </p:cNvSpPr>
          <p:nvPr/>
        </p:nvSpPr>
        <p:spPr bwMode="auto">
          <a:xfrm>
            <a:off x="16687800" y="5181600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1. Motivation</a:t>
            </a:r>
          </a:p>
        </p:txBody>
      </p:sp>
      <p:grpSp>
        <p:nvGrpSpPr>
          <p:cNvPr id="263" name="Group 13"/>
          <p:cNvGrpSpPr>
            <a:grpSpLocks/>
          </p:cNvGrpSpPr>
          <p:nvPr/>
        </p:nvGrpSpPr>
        <p:grpSpPr bwMode="auto">
          <a:xfrm>
            <a:off x="16497300" y="5087937"/>
            <a:ext cx="4991100" cy="795338"/>
            <a:chOff x="0" y="0"/>
            <a:chExt cx="7240" cy="1160"/>
          </a:xfrm>
        </p:grpSpPr>
        <p:sp>
          <p:nvSpPr>
            <p:cNvPr id="264" name="Rectangle 14"/>
            <p:cNvSpPr>
              <a:spLocks/>
            </p:cNvSpPr>
            <p:nvPr/>
          </p:nvSpPr>
          <p:spPr bwMode="auto">
            <a:xfrm>
              <a:off x="0" y="0"/>
              <a:ext cx="7240" cy="1160"/>
            </a:xfrm>
            <a:prstGeom prst="rect">
              <a:avLst/>
            </a:prstGeom>
            <a:solidFill>
              <a:srgbClr val="3F3F3F"/>
            </a:solidFill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AutoShape 15"/>
            <p:cNvSpPr>
              <a:spLocks/>
            </p:cNvSpPr>
            <p:nvPr/>
          </p:nvSpPr>
          <p:spPr bwMode="auto">
            <a:xfrm>
              <a:off x="120" y="80"/>
              <a:ext cx="7000" cy="520"/>
            </a:xfrm>
            <a:prstGeom prst="roundRect">
              <a:avLst>
                <a:gd name="adj" fmla="val 8611"/>
              </a:avLst>
            </a:prstGeom>
            <a:gradFill rotWithShape="0">
              <a:gsLst>
                <a:gs pos="0">
                  <a:srgbClr val="E6E6E6">
                    <a:alpha val="1992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 w="25400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" name="Rectangle 25"/>
          <p:cNvSpPr>
            <a:spLocks/>
          </p:cNvSpPr>
          <p:nvPr/>
        </p:nvSpPr>
        <p:spPr bwMode="auto">
          <a:xfrm>
            <a:off x="16671925" y="5224462"/>
            <a:ext cx="4637088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2800" dirty="0" smtClean="0">
                <a:solidFill>
                  <a:srgbClr val="FFFFFF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Our Redaction Process</a:t>
            </a:r>
            <a:endParaRPr lang="en-US" sz="2800" dirty="0">
              <a:solidFill>
                <a:srgbClr val="FFFFFF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sp>
        <p:nvSpPr>
          <p:cNvPr id="277" name="Down Arrow 276"/>
          <p:cNvSpPr/>
          <p:nvPr/>
        </p:nvSpPr>
        <p:spPr bwMode="auto">
          <a:xfrm>
            <a:off x="18821400" y="11201400"/>
            <a:ext cx="381000" cy="381000"/>
          </a:xfrm>
          <a:prstGeom prst="downArrow">
            <a:avLst/>
          </a:prstGeom>
          <a:solidFill>
            <a:srgbClr val="7F7F7F">
              <a:alpha val="49803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3952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Gill Sans" pitchFamily="1" charset="0"/>
              <a:ea typeface="ヒラギノ角ゴ Pro W3" pitchFamily="1" charset="-128"/>
              <a:sym typeface="Gill Sans" pitchFamily="1" charset="0"/>
            </a:endParaRPr>
          </a:p>
        </p:txBody>
      </p:sp>
      <p:graphicFrame>
        <p:nvGraphicFramePr>
          <p:cNvPr id="286" name="Diagram 285"/>
          <p:cNvGraphicFramePr/>
          <p:nvPr/>
        </p:nvGraphicFramePr>
        <p:xfrm>
          <a:off x="16535400" y="11658600"/>
          <a:ext cx="4876800" cy="32004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sp>
        <p:nvSpPr>
          <p:cNvPr id="289" name="TextBox 288"/>
          <p:cNvSpPr txBox="1"/>
          <p:nvPr/>
        </p:nvSpPr>
        <p:spPr>
          <a:xfrm>
            <a:off x="10744200" y="15265398"/>
            <a:ext cx="7162800" cy="637639"/>
          </a:xfrm>
          <a:prstGeom prst="rect">
            <a:avLst/>
          </a:prstGeom>
          <a:noFill/>
        </p:spPr>
        <p:txBody>
          <a:bodyPr wrap="square" numCol="1" rtlCol="0">
            <a:noAutofit/>
          </a:bodyPr>
          <a:lstStyle/>
          <a:p>
            <a:pPr algn="l"/>
            <a:r>
              <a:rPr lang="en-US" sz="1000" dirty="0" err="1" smtClean="0"/>
              <a:t>Arkfeld</a:t>
            </a:r>
            <a:r>
              <a:rPr lang="en-US" sz="1000" dirty="0" smtClean="0"/>
              <a:t>, M. R. (2005), </a:t>
            </a:r>
            <a:r>
              <a:rPr lang="en-US" sz="1000" i="1" dirty="0" smtClean="0"/>
              <a:t>Electronic Discovery and Evidence, Law Partner Publishing, L.L.C</a:t>
            </a:r>
            <a:r>
              <a:rPr lang="en-US" sz="1000" i="1" dirty="0" smtClean="0"/>
              <a:t>.</a:t>
            </a:r>
          </a:p>
          <a:p>
            <a:pPr algn="l"/>
            <a:r>
              <a:rPr lang="en-US" sz="1000" dirty="0" smtClean="0"/>
              <a:t>Bischoff</a:t>
            </a:r>
            <a:r>
              <a:rPr lang="en-US" sz="1000" dirty="0" smtClean="0"/>
              <a:t>-</a:t>
            </a:r>
            <a:r>
              <a:rPr lang="en-US" sz="1000" dirty="0" err="1" smtClean="0"/>
              <a:t>Grethe</a:t>
            </a:r>
            <a:r>
              <a:rPr lang="en-US" sz="1000" dirty="0" smtClean="0"/>
              <a:t>, A., et al. (2007), </a:t>
            </a:r>
            <a:r>
              <a:rPr lang="en-US" sz="1000" i="1" dirty="0" smtClean="0"/>
              <a:t>A technique for the </a:t>
            </a:r>
            <a:r>
              <a:rPr lang="en-US" sz="1000" i="1" dirty="0" err="1" smtClean="0"/>
              <a:t>Deidentification</a:t>
            </a:r>
            <a:r>
              <a:rPr lang="en-US" sz="1000" i="1" dirty="0" smtClean="0"/>
              <a:t> of Structural Brain MR Images. Human Brain Mapping, 28:892-903</a:t>
            </a:r>
            <a:r>
              <a:rPr lang="en-US" sz="1000" i="1" dirty="0" smtClean="0"/>
              <a:t>.</a:t>
            </a:r>
          </a:p>
          <a:p>
            <a:pPr algn="l"/>
            <a:r>
              <a:rPr lang="en-US" sz="1000" dirty="0" smtClean="0"/>
              <a:t>Carrier, B. (2005), </a:t>
            </a:r>
            <a:r>
              <a:rPr lang="en-US" sz="1000" i="1" dirty="0" smtClean="0"/>
              <a:t>File System Forensic Analysis, Addison-Wesley Professional. </a:t>
            </a:r>
            <a:endParaRPr lang="en-US" sz="1000" i="1" dirty="0" smtClean="0"/>
          </a:p>
          <a:p>
            <a:pPr algn="l"/>
            <a:r>
              <a:rPr lang="en-US" sz="1000" dirty="0" smtClean="0"/>
              <a:t>G</a:t>
            </a:r>
            <a:r>
              <a:rPr lang="en-US" sz="1000" dirty="0" smtClean="0"/>
              <a:t>. Manes, L. Watson, E. Downing, A. Barclay, D. Greer, J. Hale,</a:t>
            </a:r>
            <a:r>
              <a:rPr lang="en-US" sz="1000" dirty="0" smtClean="0"/>
              <a:t> </a:t>
            </a:r>
            <a:r>
              <a:rPr lang="en-US" sz="1000" i="1" dirty="0" smtClean="0"/>
              <a:t>A Framework </a:t>
            </a:r>
            <a:r>
              <a:rPr lang="en-US" sz="1000" i="1" dirty="0" smtClean="0"/>
              <a:t>for Redacting Digital Information from Electronic Devices</a:t>
            </a:r>
            <a:r>
              <a:rPr lang="en-US" sz="1000" dirty="0" smtClean="0"/>
              <a:t>, </a:t>
            </a:r>
            <a:r>
              <a:rPr lang="en-US" sz="1000" dirty="0" smtClean="0"/>
              <a:t>Proceedings of the 8th Annual IEEE SMC Information Assurance Workshop, West Point, New York, June 20-22,</a:t>
            </a:r>
            <a:r>
              <a:rPr lang="en-US" sz="1000" dirty="0" smtClean="0"/>
              <a:t> 2007.</a:t>
            </a:r>
          </a:p>
          <a:p>
            <a:pPr algn="l"/>
            <a:endParaRPr lang="en-US" sz="1000" dirty="0" smtClean="0"/>
          </a:p>
          <a:p>
            <a:pPr algn="l"/>
            <a:endParaRPr lang="en-US" sz="1000" i="1" dirty="0" smtClean="0"/>
          </a:p>
          <a:p>
            <a:pPr algn="l"/>
            <a:endParaRPr lang="en-US" sz="1000" dirty="0"/>
          </a:p>
        </p:txBody>
      </p:sp>
      <p:sp>
        <p:nvSpPr>
          <p:cNvPr id="290" name="Rectangle 41"/>
          <p:cNvSpPr>
            <a:spLocks/>
          </p:cNvSpPr>
          <p:nvPr/>
        </p:nvSpPr>
        <p:spPr bwMode="auto">
          <a:xfrm>
            <a:off x="17754600" y="15011400"/>
            <a:ext cx="358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395288"/>
            <a:r>
              <a:rPr lang="en-US" sz="1600" dirty="0" smtClean="0">
                <a:solidFill>
                  <a:schemeClr val="accent2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Acknowledgments:</a:t>
            </a:r>
          </a:p>
          <a:p>
            <a:pPr algn="l" defTabSz="395288"/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William K. Warren</a:t>
            </a: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Medical </a:t>
            </a: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Research </a:t>
            </a: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Institute</a:t>
            </a:r>
          </a:p>
          <a:p>
            <a:pPr algn="l" defTabSz="395288"/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TU Bioinformatics reading group</a:t>
            </a:r>
          </a:p>
          <a:p>
            <a:pPr algn="l" defTabSz="395288"/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David Greer + Patrick </a:t>
            </a:r>
            <a:r>
              <a:rPr lang="en-US" sz="1400" dirty="0" err="1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Bellgowan</a:t>
            </a:r>
            <a:endParaRPr lang="en-US" sz="1400" dirty="0" smtClean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  <a:p>
            <a:pPr algn="l" defTabSz="395288"/>
            <a:r>
              <a:rPr lang="en-US" sz="1400" dirty="0" err="1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Photobucket</a:t>
            </a: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– </a:t>
            </a:r>
            <a:r>
              <a:rPr lang="en-US" sz="1400" dirty="0" err="1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mri</a:t>
            </a:r>
            <a:r>
              <a:rPr lang="en-US" sz="1400" dirty="0" smtClean="0">
                <a:solidFill>
                  <a:schemeClr val="tx1"/>
                </a:solidFill>
                <a:latin typeface="Helvetica" pitchFamily="1" charset="0"/>
                <a:cs typeface="Helvetica" pitchFamily="1" charset="0"/>
                <a:sym typeface="Helvetica" pitchFamily="1" charset="0"/>
              </a:rPr>
              <a:t> picture</a:t>
            </a:r>
          </a:p>
          <a:p>
            <a:pPr algn="l" defTabSz="395288"/>
            <a:endParaRPr lang="en-US" sz="1600" dirty="0">
              <a:solidFill>
                <a:schemeClr val="tx1"/>
              </a:solidFill>
              <a:latin typeface="Helvetica" pitchFamily="1" charset="0"/>
              <a:cs typeface="Helvetica" pitchFamily="1" charset="0"/>
              <a:sym typeface="Helvetica" pitchFamily="1" charset="0"/>
            </a:endParaRPr>
          </a:p>
        </p:txBody>
      </p:sp>
      <p:pic>
        <p:nvPicPr>
          <p:cNvPr id="291" name="Picture 290" descr="mri_brain.jpg"/>
          <p:cNvPicPr>
            <a:picLocks noChangeAspect="1"/>
          </p:cNvPicPr>
          <p:nvPr/>
        </p:nvPicPr>
        <p:blipFill>
          <a:blip r:embed="rId5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583400" y="304800"/>
            <a:ext cx="1905000" cy="1943101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</p:sld>
</file>

<file path=ppt/theme/theme1.xml><?xml version="1.0" encoding="utf-8"?>
<a:theme xmlns:a="http://schemas.openxmlformats.org/drawingml/2006/main" name="Blank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65659B"/>
      </a:accent1>
      <a:accent2>
        <a:srgbClr val="333399"/>
      </a:accent2>
      <a:accent3>
        <a:srgbClr val="FFFFFF"/>
      </a:accent3>
      <a:accent4>
        <a:srgbClr val="000000"/>
      </a:accent4>
      <a:accent5>
        <a:srgbClr val="C0C0C0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 W3"/>
        <a:cs typeface=""/>
      </a:majorFont>
      <a:minorFont>
        <a:latin typeface="Gill Sans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F7F7F">
            <a:alpha val="4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395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9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 W3" pitchFamily="1" charset="-128"/>
            <a:sym typeface="Gill 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7F7F7F">
            <a:alpha val="49803"/>
          </a:srgb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395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69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1" charset="0"/>
            <a:ea typeface="ヒラギノ角ゴ Pro W3" pitchFamily="1" charset="-128"/>
            <a:sym typeface="Gill Sans" pitchFamily="1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6922</TotalTime>
  <Pages>0</Pages>
  <Words>759</Words>
  <Characters>0</Characters>
  <Application>Microsoft Macintosh PowerPoint</Application>
  <PresentationFormat>Custom</PresentationFormat>
  <Lines>0</Lines>
  <Paragraphs>153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alex barclay</cp:lastModifiedBy>
  <cp:revision>186</cp:revision>
  <cp:lastPrinted>2009-08-12T01:26:36Z</cp:lastPrinted>
  <dcterms:created xsi:type="dcterms:W3CDTF">2009-08-11T13:26:19Z</dcterms:created>
  <dcterms:modified xsi:type="dcterms:W3CDTF">2009-08-12T13:20:07Z</dcterms:modified>
</cp:coreProperties>
</file>