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2" r:id="rId4"/>
    <p:sldMasterId id="214748371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Newsreader"/>
      <p:regular r:id="rId17"/>
      <p:bold r:id="rId18"/>
      <p:italic r:id="rId19"/>
      <p:boldItalic r:id="rId20"/>
    </p:embeddedFont>
    <p:embeddedFont>
      <p:font typeface="Newsreader Light"/>
      <p:regular r:id="rId21"/>
      <p:bold r:id="rId22"/>
      <p:italic r:id="rId23"/>
      <p:boldItalic r:id="rId24"/>
    </p:embeddedFont>
    <p:embeddedFont>
      <p:font typeface="DM Sans Light"/>
      <p:regular r:id="rId25"/>
      <p:bold r:id="rId26"/>
      <p:italic r:id="rId27"/>
      <p:boldItalic r:id="rId28"/>
    </p:embeddedFont>
    <p:embeddedFont>
      <p:font typeface="DM Sans SemiBold"/>
      <p:regular r:id="rId29"/>
      <p:bold r:id="rId30"/>
      <p:italic r:id="rId31"/>
      <p:boldItalic r:id="rId32"/>
    </p:embeddedFont>
    <p:embeddedFont>
      <p:font typeface="DM Sans"/>
      <p:regular r:id="rId33"/>
      <p:bold r:id="rId34"/>
      <p:italic r:id="rId35"/>
      <p:boldItalic r:id="rId36"/>
    </p:embeddedFont>
    <p:embeddedFont>
      <p:font typeface="Newsreader SemiBold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ewsreaderSemi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DMSansSemiBold-italic.fntdata"/><Relationship Id="rId30" Type="http://schemas.openxmlformats.org/officeDocument/2006/relationships/font" Target="fonts/DMSansSemiBold-bold.fntdata"/><Relationship Id="rId33" Type="http://schemas.openxmlformats.org/officeDocument/2006/relationships/font" Target="fonts/DMSans-regular.fntdata"/><Relationship Id="rId32" Type="http://schemas.openxmlformats.org/officeDocument/2006/relationships/font" Target="fonts/DMSansSemiBold-boldItalic.fntdata"/><Relationship Id="rId35" Type="http://schemas.openxmlformats.org/officeDocument/2006/relationships/font" Target="fonts/DMSans-italic.fntdata"/><Relationship Id="rId34" Type="http://schemas.openxmlformats.org/officeDocument/2006/relationships/font" Target="fonts/DMSans-bold.fntdata"/><Relationship Id="rId37" Type="http://schemas.openxmlformats.org/officeDocument/2006/relationships/font" Target="fonts/NewsreaderSemiBold-regular.fntdata"/><Relationship Id="rId36" Type="http://schemas.openxmlformats.org/officeDocument/2006/relationships/font" Target="fonts/DMSans-boldItalic.fntdata"/><Relationship Id="rId39" Type="http://schemas.openxmlformats.org/officeDocument/2006/relationships/font" Target="fonts/NewsreaderSemiBold-italic.fntdata"/><Relationship Id="rId38" Type="http://schemas.openxmlformats.org/officeDocument/2006/relationships/font" Target="fonts/NewsreaderSemiBold-bold.fntdata"/><Relationship Id="rId20" Type="http://schemas.openxmlformats.org/officeDocument/2006/relationships/font" Target="fonts/Newsreader-boldItalic.fntdata"/><Relationship Id="rId22" Type="http://schemas.openxmlformats.org/officeDocument/2006/relationships/font" Target="fonts/NewsreaderLight-bold.fntdata"/><Relationship Id="rId21" Type="http://schemas.openxmlformats.org/officeDocument/2006/relationships/font" Target="fonts/NewsreaderLight-regular.fntdata"/><Relationship Id="rId24" Type="http://schemas.openxmlformats.org/officeDocument/2006/relationships/font" Target="fonts/NewsreaderLight-boldItalic.fntdata"/><Relationship Id="rId23" Type="http://schemas.openxmlformats.org/officeDocument/2006/relationships/font" Target="fonts/NewsreaderLight-italic.fntdata"/><Relationship Id="rId26" Type="http://schemas.openxmlformats.org/officeDocument/2006/relationships/font" Target="fonts/DMSansLight-bold.fntdata"/><Relationship Id="rId25" Type="http://schemas.openxmlformats.org/officeDocument/2006/relationships/font" Target="fonts/DMSansLight-regular.fntdata"/><Relationship Id="rId28" Type="http://schemas.openxmlformats.org/officeDocument/2006/relationships/font" Target="fonts/DMSansLight-boldItalic.fntdata"/><Relationship Id="rId27" Type="http://schemas.openxmlformats.org/officeDocument/2006/relationships/font" Target="fonts/DMSansLight-italic.fntdata"/><Relationship Id="rId29" Type="http://schemas.openxmlformats.org/officeDocument/2006/relationships/font" Target="fonts/DMSansSemiBo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ewsreader-regular.fntdata"/><Relationship Id="rId16" Type="http://schemas.openxmlformats.org/officeDocument/2006/relationships/slide" Target="slides/slide10.xml"/><Relationship Id="rId19" Type="http://schemas.openxmlformats.org/officeDocument/2006/relationships/font" Target="fonts/Newsreader-italic.fntdata"/><Relationship Id="rId18" Type="http://schemas.openxmlformats.org/officeDocument/2006/relationships/font" Target="fonts/Newsreader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9bbc6c2d78_10_1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9bbc6c2d78_10_1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39bbc6c2d78_11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39bbc6c2d78_11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9bbc6c2d78_10_1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9bbc6c2d78_10_1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9bbc6c2d78_10_1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9bbc6c2d78_10_1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9bbc6c2d78_10_1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9bbc6c2d78_10_1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39c116517f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39c116517f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9c0e5b955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9c0e5b955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9c0e5b955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39c0e5b955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39bbc6c2d78_11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39bbc6c2d78_11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39bbc6c2d78_11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39bbc6c2d78_11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only">
  <p:cSld name="BLANK_1_1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61975" y="957403"/>
            <a:ext cx="5627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BLANK_1_1_1_1_3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61975" y="957403"/>
            <a:ext cx="5627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2" type="subTitle"/>
          </p:nvPr>
        </p:nvSpPr>
        <p:spPr>
          <a:xfrm>
            <a:off x="362125" y="1853425"/>
            <a:ext cx="20616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3" type="subTitle"/>
          </p:nvPr>
        </p:nvSpPr>
        <p:spPr>
          <a:xfrm>
            <a:off x="3154650" y="1853425"/>
            <a:ext cx="20616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4" type="subTitle"/>
          </p:nvPr>
        </p:nvSpPr>
        <p:spPr>
          <a:xfrm>
            <a:off x="6216650" y="1853425"/>
            <a:ext cx="20616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5" type="subTitle"/>
          </p:nvPr>
        </p:nvSpPr>
        <p:spPr>
          <a:xfrm>
            <a:off x="362125" y="2206700"/>
            <a:ext cx="2575800" cy="12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eyebrow ">
  <p:cSld name="BLANK_1_1_1_1_2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361975" y="988557"/>
            <a:ext cx="5018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361975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2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agenda">
  <p:cSld name="BLANK_1_1_1_1_1_1_1_1_1_1_1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idx="1" type="subTitle"/>
          </p:nvPr>
        </p:nvSpPr>
        <p:spPr>
          <a:xfrm>
            <a:off x="361975" y="2841984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361975" y="962100"/>
            <a:ext cx="4163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7"/>
          <p:cNvSpPr txBox="1"/>
          <p:nvPr>
            <p:ph idx="2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3" type="subTitle"/>
          </p:nvPr>
        </p:nvSpPr>
        <p:spPr>
          <a:xfrm>
            <a:off x="4909675" y="2841984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4" type="subTitle"/>
          </p:nvPr>
        </p:nvSpPr>
        <p:spPr>
          <a:xfrm>
            <a:off x="361975" y="3493626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5" type="subTitle"/>
          </p:nvPr>
        </p:nvSpPr>
        <p:spPr>
          <a:xfrm>
            <a:off x="4909675" y="3493626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6" type="subTitle"/>
          </p:nvPr>
        </p:nvSpPr>
        <p:spPr>
          <a:xfrm>
            <a:off x="361975" y="4145267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7" type="subTitle"/>
          </p:nvPr>
        </p:nvSpPr>
        <p:spPr>
          <a:xfrm>
            <a:off x="4909675" y="4145267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Horizontal - Light">
  <p:cSld name="BLANK_1_1_1_1_1_1_1_1_1_1_1_1_1_1_2">
    <p:bg>
      <p:bgPr>
        <a:solidFill>
          <a:schemeClr val="accent6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u="sng"/>
          </a:p>
        </p:txBody>
      </p:sp>
      <p:sp>
        <p:nvSpPr>
          <p:cNvPr id="83" name="Google Shape;83;p18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845475" y="136102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85" name="Google Shape;85;p18"/>
          <p:cNvSpPr txBox="1"/>
          <p:nvPr>
            <p:ph idx="3" type="subTitle"/>
          </p:nvPr>
        </p:nvSpPr>
        <p:spPr>
          <a:xfrm>
            <a:off x="4845475" y="102837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845475" y="2595865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5" type="subTitle"/>
          </p:nvPr>
        </p:nvSpPr>
        <p:spPr>
          <a:xfrm>
            <a:off x="4845475" y="2263215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6" type="body"/>
          </p:nvPr>
        </p:nvSpPr>
        <p:spPr>
          <a:xfrm>
            <a:off x="4845475" y="387007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7" type="subTitle"/>
          </p:nvPr>
        </p:nvSpPr>
        <p:spPr>
          <a:xfrm>
            <a:off x="4845475" y="353742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91" name="Google Shape;91;p18"/>
          <p:cNvSpPr txBox="1"/>
          <p:nvPr>
            <p:ph idx="8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Horizontal - Light - Alt 1">
  <p:cSld name="BLANK_1_1_1_1_1_1_1_1_1_1_1_1_1_1_2_2">
    <p:bg>
      <p:bgPr>
        <a:solidFill>
          <a:schemeClr val="accent6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2" type="body"/>
          </p:nvPr>
        </p:nvSpPr>
        <p:spPr>
          <a:xfrm>
            <a:off x="4845475" y="998689"/>
            <a:ext cx="33825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95" name="Google Shape;95;p19"/>
          <p:cNvSpPr txBox="1"/>
          <p:nvPr>
            <p:ph idx="3" type="subTitle"/>
          </p:nvPr>
        </p:nvSpPr>
        <p:spPr>
          <a:xfrm>
            <a:off x="4845475" y="666041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4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5" type="body"/>
          </p:nvPr>
        </p:nvSpPr>
        <p:spPr>
          <a:xfrm>
            <a:off x="4845475" y="3927439"/>
            <a:ext cx="33825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6" type="subTitle"/>
          </p:nvPr>
        </p:nvSpPr>
        <p:spPr>
          <a:xfrm>
            <a:off x="4845475" y="3594791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7" type="body"/>
          </p:nvPr>
        </p:nvSpPr>
        <p:spPr>
          <a:xfrm>
            <a:off x="4845475" y="2431037"/>
            <a:ext cx="33825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8" type="subTitle"/>
          </p:nvPr>
        </p:nvSpPr>
        <p:spPr>
          <a:xfrm>
            <a:off x="4845475" y="2098390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2" name="Google Shape;102;p19"/>
          <p:cNvSpPr txBox="1"/>
          <p:nvPr>
            <p:ph idx="9" type="body"/>
          </p:nvPr>
        </p:nvSpPr>
        <p:spPr>
          <a:xfrm>
            <a:off x="356100" y="3243900"/>
            <a:ext cx="2798700" cy="133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Horizontal - Dark">
  <p:cSld name="BLANK_1_1_1_1_1_1_1_1_1_1_1_1_1_1_2_1"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20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4845475" y="136102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07" name="Google Shape;107;p20"/>
          <p:cNvSpPr txBox="1"/>
          <p:nvPr>
            <p:ph idx="3" type="subTitle"/>
          </p:nvPr>
        </p:nvSpPr>
        <p:spPr>
          <a:xfrm>
            <a:off x="4845475" y="102837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4845475" y="2595865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20"/>
          <p:cNvSpPr txBox="1"/>
          <p:nvPr>
            <p:ph idx="5" type="subTitle"/>
          </p:nvPr>
        </p:nvSpPr>
        <p:spPr>
          <a:xfrm>
            <a:off x="4845475" y="2263215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4845475" y="387007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11" name="Google Shape;111;p20"/>
          <p:cNvSpPr txBox="1"/>
          <p:nvPr>
            <p:ph idx="7" type="subTitle"/>
          </p:nvPr>
        </p:nvSpPr>
        <p:spPr>
          <a:xfrm>
            <a:off x="4845475" y="353742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8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four big ideas">
  <p:cSld name="BLANK_1_1_1_1_1_1_1_1_1_1_1_1_1_1_1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2610420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16" name="Google Shape;116;p21"/>
          <p:cNvSpPr txBox="1"/>
          <p:nvPr>
            <p:ph idx="2" type="subTitle"/>
          </p:nvPr>
        </p:nvSpPr>
        <p:spPr>
          <a:xfrm>
            <a:off x="2610418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1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21"/>
          <p:cNvSpPr txBox="1"/>
          <p:nvPr>
            <p:ph idx="4" type="body"/>
          </p:nvPr>
        </p:nvSpPr>
        <p:spPr>
          <a:xfrm>
            <a:off x="4889772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21"/>
          <p:cNvSpPr txBox="1"/>
          <p:nvPr>
            <p:ph idx="5" type="subTitle"/>
          </p:nvPr>
        </p:nvSpPr>
        <p:spPr>
          <a:xfrm>
            <a:off x="4889774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21" name="Google Shape;121;p21"/>
          <p:cNvSpPr txBox="1"/>
          <p:nvPr>
            <p:ph idx="6" type="body"/>
          </p:nvPr>
        </p:nvSpPr>
        <p:spPr>
          <a:xfrm>
            <a:off x="7130875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22" name="Google Shape;122;p21"/>
          <p:cNvSpPr txBox="1"/>
          <p:nvPr>
            <p:ph idx="7" type="subTitle"/>
          </p:nvPr>
        </p:nvSpPr>
        <p:spPr>
          <a:xfrm>
            <a:off x="7130874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23" name="Google Shape;123;p21"/>
          <p:cNvSpPr txBox="1"/>
          <p:nvPr>
            <p:ph idx="8" type="body"/>
          </p:nvPr>
        </p:nvSpPr>
        <p:spPr>
          <a:xfrm>
            <a:off x="360525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" name="Google Shape;124;p21"/>
          <p:cNvSpPr txBox="1"/>
          <p:nvPr>
            <p:ph idx="9" type="subTitle"/>
          </p:nvPr>
        </p:nvSpPr>
        <p:spPr>
          <a:xfrm>
            <a:off x="360533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idx="13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1938175" y="988550"/>
            <a:ext cx="52677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big ideas">
  <p:cSld name="BLANK_1_1_1_1_1_1_1_1_1_1_1_1_1_1_1_3">
    <p:bg>
      <p:bgPr>
        <a:solidFill>
          <a:schemeClr val="accent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2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2" type="body"/>
          </p:nvPr>
        </p:nvSpPr>
        <p:spPr>
          <a:xfrm>
            <a:off x="361975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1" name="Google Shape;131;p22"/>
          <p:cNvSpPr txBox="1"/>
          <p:nvPr>
            <p:ph idx="3" type="subTitle"/>
          </p:nvPr>
        </p:nvSpPr>
        <p:spPr>
          <a:xfrm>
            <a:off x="361975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4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type="title"/>
          </p:nvPr>
        </p:nvSpPr>
        <p:spPr>
          <a:xfrm>
            <a:off x="1938175" y="988550"/>
            <a:ext cx="52677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134" name="Google Shape;134;p22"/>
          <p:cNvSpPr txBox="1"/>
          <p:nvPr>
            <p:ph idx="5" type="subTitle"/>
          </p:nvPr>
        </p:nvSpPr>
        <p:spPr>
          <a:xfrm>
            <a:off x="7319275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6" type="body"/>
          </p:nvPr>
        </p:nvSpPr>
        <p:spPr>
          <a:xfrm>
            <a:off x="2101300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7" type="body"/>
          </p:nvPr>
        </p:nvSpPr>
        <p:spPr>
          <a:xfrm>
            <a:off x="3840625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8" type="body"/>
          </p:nvPr>
        </p:nvSpPr>
        <p:spPr>
          <a:xfrm>
            <a:off x="5579950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9" type="subTitle"/>
          </p:nvPr>
        </p:nvSpPr>
        <p:spPr>
          <a:xfrm>
            <a:off x="2101300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idx="13" type="subTitle"/>
          </p:nvPr>
        </p:nvSpPr>
        <p:spPr>
          <a:xfrm>
            <a:off x="3840625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14" type="subTitle"/>
          </p:nvPr>
        </p:nvSpPr>
        <p:spPr>
          <a:xfrm>
            <a:off x="5579950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1" name="Google Shape;141;p22"/>
          <p:cNvSpPr txBox="1"/>
          <p:nvPr>
            <p:ph idx="15" type="body"/>
          </p:nvPr>
        </p:nvSpPr>
        <p:spPr>
          <a:xfrm>
            <a:off x="7319275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1">
  <p:cSld name="BLANK_1_1_1_1_1_1_1_1_1_1_1_1_1_1_1_2"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3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23"/>
          <p:cNvSpPr txBox="1"/>
          <p:nvPr>
            <p:ph idx="2" type="body"/>
          </p:nvPr>
        </p:nvSpPr>
        <p:spPr>
          <a:xfrm>
            <a:off x="7130875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idx="3" type="subTitle"/>
          </p:nvPr>
        </p:nvSpPr>
        <p:spPr>
          <a:xfrm>
            <a:off x="7130875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7" name="Google Shape;147;p23"/>
          <p:cNvSpPr txBox="1"/>
          <p:nvPr>
            <p:ph idx="4" type="subTitle"/>
          </p:nvPr>
        </p:nvSpPr>
        <p:spPr>
          <a:xfrm>
            <a:off x="7130875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idx="5" type="body"/>
          </p:nvPr>
        </p:nvSpPr>
        <p:spPr>
          <a:xfrm>
            <a:off x="4892138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6" type="subTitle"/>
          </p:nvPr>
        </p:nvSpPr>
        <p:spPr>
          <a:xfrm>
            <a:off x="4892138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0" name="Google Shape;150;p23"/>
          <p:cNvSpPr txBox="1"/>
          <p:nvPr>
            <p:ph idx="7" type="subTitle"/>
          </p:nvPr>
        </p:nvSpPr>
        <p:spPr>
          <a:xfrm>
            <a:off x="4892138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8" type="body"/>
          </p:nvPr>
        </p:nvSpPr>
        <p:spPr>
          <a:xfrm>
            <a:off x="2607050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9" type="subTitle"/>
          </p:nvPr>
        </p:nvSpPr>
        <p:spPr>
          <a:xfrm>
            <a:off x="2607050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idx="13" type="subTitle"/>
          </p:nvPr>
        </p:nvSpPr>
        <p:spPr>
          <a:xfrm>
            <a:off x="2607050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14" type="body"/>
          </p:nvPr>
        </p:nvSpPr>
        <p:spPr>
          <a:xfrm>
            <a:off x="361975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15" type="subTitle"/>
          </p:nvPr>
        </p:nvSpPr>
        <p:spPr>
          <a:xfrm>
            <a:off x="361975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6" type="subTitle"/>
          </p:nvPr>
        </p:nvSpPr>
        <p:spPr>
          <a:xfrm>
            <a:off x="361975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17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type="title"/>
          </p:nvPr>
        </p:nvSpPr>
        <p:spPr>
          <a:xfrm>
            <a:off x="1406600" y="988557"/>
            <a:ext cx="6330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USTOM_7_1_1_1_1_1_1_1_1_1_1_1_1_1_1_1_1"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/>
          <p:nvPr>
            <p:ph idx="2" type="pic"/>
          </p:nvPr>
        </p:nvSpPr>
        <p:spPr>
          <a:xfrm>
            <a:off x="4587725" y="-8750"/>
            <a:ext cx="4572000" cy="515220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24"/>
          <p:cNvSpPr txBox="1"/>
          <p:nvPr>
            <p:ph type="title"/>
          </p:nvPr>
        </p:nvSpPr>
        <p:spPr>
          <a:xfrm>
            <a:off x="361975" y="923525"/>
            <a:ext cx="38601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4"/>
          <p:cNvSpPr txBox="1"/>
          <p:nvPr>
            <p:ph idx="1" type="subTitle"/>
          </p:nvPr>
        </p:nvSpPr>
        <p:spPr>
          <a:xfrm>
            <a:off x="361975" y="255533"/>
            <a:ext cx="3860100" cy="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24"/>
          <p:cNvSpPr txBox="1"/>
          <p:nvPr>
            <p:ph idx="3" type="body"/>
          </p:nvPr>
        </p:nvSpPr>
        <p:spPr>
          <a:xfrm>
            <a:off x="547575" y="3337797"/>
            <a:ext cx="3492600" cy="13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and Four steps">
  <p:cSld name="CUSTOM_7_1_1_1_1_1_1_1_1_1_1_1_1_1_1_1_1_1_2"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5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25"/>
          <p:cNvSpPr/>
          <p:nvPr/>
        </p:nvSpPr>
        <p:spPr>
          <a:xfrm>
            <a:off x="50" y="2785800"/>
            <a:ext cx="2294400" cy="23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2286125" y="2068875"/>
            <a:ext cx="2294400" cy="3074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4565475" y="1495326"/>
            <a:ext cx="2294400" cy="364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6849550" y="732775"/>
            <a:ext cx="2294400" cy="441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375350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01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2665113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02</a:t>
            </a:r>
            <a:endParaRPr sz="30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4937688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03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7230513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04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75" name="Google Shape;175;p25"/>
          <p:cNvSpPr txBox="1"/>
          <p:nvPr>
            <p:ph type="title"/>
          </p:nvPr>
        </p:nvSpPr>
        <p:spPr>
          <a:xfrm>
            <a:off x="361975" y="988782"/>
            <a:ext cx="3231600" cy="76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9pPr>
          </a:lstStyle>
          <a:p/>
        </p:txBody>
      </p:sp>
      <p:sp>
        <p:nvSpPr>
          <p:cNvPr id="176" name="Google Shape;176;p25"/>
          <p:cNvSpPr txBox="1"/>
          <p:nvPr>
            <p:ph idx="2" type="subTitle"/>
          </p:nvPr>
        </p:nvSpPr>
        <p:spPr>
          <a:xfrm>
            <a:off x="382691" y="3129231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5"/>
          <p:cNvSpPr txBox="1"/>
          <p:nvPr>
            <p:ph idx="3" type="subTitle"/>
          </p:nvPr>
        </p:nvSpPr>
        <p:spPr>
          <a:xfrm>
            <a:off x="377048" y="3344302"/>
            <a:ext cx="1689600" cy="96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78" name="Google Shape;178;p25"/>
          <p:cNvSpPr txBox="1"/>
          <p:nvPr>
            <p:ph idx="4" type="subTitle"/>
          </p:nvPr>
        </p:nvSpPr>
        <p:spPr>
          <a:xfrm>
            <a:off x="2671462" y="2450249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9" name="Google Shape;179;p25"/>
          <p:cNvSpPr txBox="1"/>
          <p:nvPr>
            <p:ph idx="5" type="subTitle"/>
          </p:nvPr>
        </p:nvSpPr>
        <p:spPr>
          <a:xfrm>
            <a:off x="2665825" y="2665171"/>
            <a:ext cx="1689600" cy="14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80" name="Google Shape;180;p25"/>
          <p:cNvSpPr txBox="1"/>
          <p:nvPr>
            <p:ph idx="6" type="subTitle"/>
          </p:nvPr>
        </p:nvSpPr>
        <p:spPr>
          <a:xfrm>
            <a:off x="4943337" y="1884672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5"/>
          <p:cNvSpPr txBox="1"/>
          <p:nvPr>
            <p:ph idx="7" type="subTitle"/>
          </p:nvPr>
        </p:nvSpPr>
        <p:spPr>
          <a:xfrm>
            <a:off x="4937700" y="2099593"/>
            <a:ext cx="1689600" cy="162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82" name="Google Shape;182;p25"/>
          <p:cNvSpPr txBox="1"/>
          <p:nvPr>
            <p:ph idx="8" type="subTitle"/>
          </p:nvPr>
        </p:nvSpPr>
        <p:spPr>
          <a:xfrm>
            <a:off x="7238787" y="1057472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5"/>
          <p:cNvSpPr txBox="1"/>
          <p:nvPr>
            <p:ph idx="9" type="subTitle"/>
          </p:nvPr>
        </p:nvSpPr>
        <p:spPr>
          <a:xfrm>
            <a:off x="7233150" y="1272358"/>
            <a:ext cx="1689600" cy="219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Light">
  <p:cSld name="CUSTOM_7_1_1_1_1_1_1_1_1_1_1_1_1_1_1_1_1_1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6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6"/>
          <p:cNvSpPr txBox="1"/>
          <p:nvPr>
            <p:ph type="title"/>
          </p:nvPr>
        </p:nvSpPr>
        <p:spPr>
          <a:xfrm>
            <a:off x="1453650" y="1325938"/>
            <a:ext cx="6236700" cy="201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/>
        </p:txBody>
      </p:sp>
      <p:sp>
        <p:nvSpPr>
          <p:cNvPr id="188" name="Google Shape;188;p26"/>
          <p:cNvSpPr/>
          <p:nvPr>
            <p:ph idx="2" type="pic"/>
          </p:nvPr>
        </p:nvSpPr>
        <p:spPr>
          <a:xfrm>
            <a:off x="1442350" y="3492500"/>
            <a:ext cx="408900" cy="408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9" name="Google Shape;189;p26"/>
          <p:cNvSpPr txBox="1"/>
          <p:nvPr>
            <p:ph idx="3" type="subTitle"/>
          </p:nvPr>
        </p:nvSpPr>
        <p:spPr>
          <a:xfrm>
            <a:off x="1957375" y="3536000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90" name="Google Shape;190;p26"/>
          <p:cNvSpPr txBox="1"/>
          <p:nvPr>
            <p:ph idx="4" type="subTitle"/>
          </p:nvPr>
        </p:nvSpPr>
        <p:spPr>
          <a:xfrm>
            <a:off x="1957375" y="3678443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Dark">
  <p:cSld name="CUSTOM_7_1_1_1_1_1_1_1_1_1_1_1_1_1_1_1_1_1_1_1_1"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27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4" name="Google Shape;194;p27"/>
          <p:cNvSpPr txBox="1"/>
          <p:nvPr>
            <p:ph type="title"/>
          </p:nvPr>
        </p:nvSpPr>
        <p:spPr>
          <a:xfrm>
            <a:off x="1453650" y="1325938"/>
            <a:ext cx="6236700" cy="201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27"/>
          <p:cNvSpPr/>
          <p:nvPr>
            <p:ph idx="2" type="pic"/>
          </p:nvPr>
        </p:nvSpPr>
        <p:spPr>
          <a:xfrm>
            <a:off x="1442350" y="3492500"/>
            <a:ext cx="408900" cy="408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6" name="Google Shape;196;p27"/>
          <p:cNvSpPr txBox="1"/>
          <p:nvPr>
            <p:ph idx="3" type="subTitle"/>
          </p:nvPr>
        </p:nvSpPr>
        <p:spPr>
          <a:xfrm>
            <a:off x="1957375" y="3536000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97" name="Google Shape;197;p27"/>
          <p:cNvSpPr txBox="1"/>
          <p:nvPr>
            <p:ph idx="4" type="subTitle"/>
          </p:nvPr>
        </p:nvSpPr>
        <p:spPr>
          <a:xfrm>
            <a:off x="1957375" y="3678443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modules">
  <p:cSld name="CUSTOM"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" name="Google Shape;200;p28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Google Shape;201;p28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" name="Google Shape;202;p28"/>
          <p:cNvSpPr txBox="1"/>
          <p:nvPr>
            <p:ph idx="3" type="body"/>
          </p:nvPr>
        </p:nvSpPr>
        <p:spPr>
          <a:xfrm>
            <a:off x="361975" y="3256513"/>
            <a:ext cx="3860100" cy="132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03" name="Google Shape;203;p28"/>
          <p:cNvSpPr txBox="1"/>
          <p:nvPr>
            <p:ph idx="4" type="title"/>
          </p:nvPr>
        </p:nvSpPr>
        <p:spPr>
          <a:xfrm>
            <a:off x="4800825" y="258072"/>
            <a:ext cx="1762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04" name="Google Shape;204;p28"/>
          <p:cNvSpPr txBox="1"/>
          <p:nvPr>
            <p:ph idx="5" type="title"/>
          </p:nvPr>
        </p:nvSpPr>
        <p:spPr>
          <a:xfrm>
            <a:off x="7094925" y="258072"/>
            <a:ext cx="1762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5" name="Google Shape;205;p28"/>
          <p:cNvSpPr txBox="1"/>
          <p:nvPr>
            <p:ph idx="6" type="title"/>
          </p:nvPr>
        </p:nvSpPr>
        <p:spPr>
          <a:xfrm>
            <a:off x="4800825" y="1698225"/>
            <a:ext cx="1762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28"/>
          <p:cNvSpPr txBox="1"/>
          <p:nvPr>
            <p:ph idx="7" type="body"/>
          </p:nvPr>
        </p:nvSpPr>
        <p:spPr>
          <a:xfrm>
            <a:off x="4800825" y="4122308"/>
            <a:ext cx="39759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207" name="Google Shape;207;p28"/>
          <p:cNvSpPr txBox="1"/>
          <p:nvPr>
            <p:ph idx="8" type="title"/>
          </p:nvPr>
        </p:nvSpPr>
        <p:spPr>
          <a:xfrm>
            <a:off x="4800825" y="3215225"/>
            <a:ext cx="3975900" cy="79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6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8" name="Google Shape;208;p28"/>
          <p:cNvSpPr txBox="1"/>
          <p:nvPr>
            <p:ph idx="9" type="body"/>
          </p:nvPr>
        </p:nvSpPr>
        <p:spPr>
          <a:xfrm>
            <a:off x="4800825" y="2268700"/>
            <a:ext cx="17622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28"/>
          <p:cNvSpPr txBox="1"/>
          <p:nvPr>
            <p:ph idx="13" type="body"/>
          </p:nvPr>
        </p:nvSpPr>
        <p:spPr>
          <a:xfrm>
            <a:off x="7115650" y="2268700"/>
            <a:ext cx="17622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28"/>
          <p:cNvSpPr txBox="1"/>
          <p:nvPr>
            <p:ph idx="14" type="body"/>
          </p:nvPr>
        </p:nvSpPr>
        <p:spPr>
          <a:xfrm>
            <a:off x="4800825" y="860100"/>
            <a:ext cx="17622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modules">
  <p:cSld name="CUSTOM_1"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3" name="Google Shape;213;p29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29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5" name="Google Shape;215;p29"/>
          <p:cNvSpPr txBox="1"/>
          <p:nvPr>
            <p:ph idx="3" type="body"/>
          </p:nvPr>
        </p:nvSpPr>
        <p:spPr>
          <a:xfrm>
            <a:off x="4800825" y="3665600"/>
            <a:ext cx="3975900" cy="11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6" name="Google Shape;216;p29"/>
          <p:cNvSpPr txBox="1"/>
          <p:nvPr>
            <p:ph idx="4" type="subTitle"/>
          </p:nvPr>
        </p:nvSpPr>
        <p:spPr>
          <a:xfrm>
            <a:off x="4800825" y="3285232"/>
            <a:ext cx="3975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7" name="Google Shape;217;p29"/>
          <p:cNvSpPr txBox="1"/>
          <p:nvPr>
            <p:ph idx="5" type="body"/>
          </p:nvPr>
        </p:nvSpPr>
        <p:spPr>
          <a:xfrm>
            <a:off x="2611802" y="3665600"/>
            <a:ext cx="1627500" cy="11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218" name="Google Shape;218;p29"/>
          <p:cNvSpPr txBox="1"/>
          <p:nvPr>
            <p:ph idx="6" type="subTitle"/>
          </p:nvPr>
        </p:nvSpPr>
        <p:spPr>
          <a:xfrm>
            <a:off x="2611802" y="3285232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9" name="Google Shape;219;p29"/>
          <p:cNvSpPr txBox="1"/>
          <p:nvPr>
            <p:ph idx="7" type="body"/>
          </p:nvPr>
        </p:nvSpPr>
        <p:spPr>
          <a:xfrm>
            <a:off x="361977" y="3665600"/>
            <a:ext cx="1627500" cy="11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0" name="Google Shape;220;p29"/>
          <p:cNvSpPr txBox="1"/>
          <p:nvPr>
            <p:ph idx="8" type="subTitle"/>
          </p:nvPr>
        </p:nvSpPr>
        <p:spPr>
          <a:xfrm>
            <a:off x="361977" y="3285232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1" name="Google Shape;221;p29"/>
          <p:cNvSpPr txBox="1"/>
          <p:nvPr>
            <p:ph idx="9" type="body"/>
          </p:nvPr>
        </p:nvSpPr>
        <p:spPr>
          <a:xfrm>
            <a:off x="4900725" y="1196103"/>
            <a:ext cx="1627500" cy="138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2" name="Google Shape;222;p29"/>
          <p:cNvSpPr txBox="1"/>
          <p:nvPr>
            <p:ph idx="13" type="subTitle"/>
          </p:nvPr>
        </p:nvSpPr>
        <p:spPr>
          <a:xfrm>
            <a:off x="4900725" y="706863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3" name="Google Shape;223;p29"/>
          <p:cNvSpPr txBox="1"/>
          <p:nvPr>
            <p:ph idx="14" type="body"/>
          </p:nvPr>
        </p:nvSpPr>
        <p:spPr>
          <a:xfrm>
            <a:off x="7149175" y="1196103"/>
            <a:ext cx="1627500" cy="138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224" name="Google Shape;224;p29"/>
          <p:cNvSpPr txBox="1"/>
          <p:nvPr>
            <p:ph idx="15" type="subTitle"/>
          </p:nvPr>
        </p:nvSpPr>
        <p:spPr>
          <a:xfrm>
            <a:off x="7149175" y="706863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5" name="Google Shape;225;p29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modules">
  <p:cSld name="CUSTOM_1_1"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9" name="Google Shape;229;p3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30"/>
          <p:cNvSpPr txBox="1"/>
          <p:nvPr>
            <p:ph type="title"/>
          </p:nvPr>
        </p:nvSpPr>
        <p:spPr>
          <a:xfrm>
            <a:off x="5796575" y="2351325"/>
            <a:ext cx="9895200" cy="7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1" name="Google Shape;231;p30"/>
          <p:cNvSpPr txBox="1"/>
          <p:nvPr>
            <p:ph idx="3" type="title"/>
          </p:nvPr>
        </p:nvSpPr>
        <p:spPr>
          <a:xfrm>
            <a:off x="5796575" y="507450"/>
            <a:ext cx="9895200" cy="7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9pPr>
          </a:lstStyle>
          <a:p/>
        </p:txBody>
      </p:sp>
      <p:sp>
        <p:nvSpPr>
          <p:cNvPr id="232" name="Google Shape;232;p30"/>
          <p:cNvSpPr txBox="1"/>
          <p:nvPr>
            <p:ph idx="4" type="subTitle"/>
          </p:nvPr>
        </p:nvSpPr>
        <p:spPr>
          <a:xfrm>
            <a:off x="5712600" y="4290612"/>
            <a:ext cx="2613300" cy="54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3" name="Google Shape;233;p30"/>
          <p:cNvSpPr txBox="1"/>
          <p:nvPr>
            <p:ph idx="5" type="subTitle"/>
          </p:nvPr>
        </p:nvSpPr>
        <p:spPr>
          <a:xfrm>
            <a:off x="5712600" y="3243901"/>
            <a:ext cx="2613300" cy="43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4" name="Google Shape;234;p30"/>
          <p:cNvSpPr txBox="1"/>
          <p:nvPr>
            <p:ph idx="6" type="subTitle"/>
          </p:nvPr>
        </p:nvSpPr>
        <p:spPr>
          <a:xfrm>
            <a:off x="5712600" y="1318375"/>
            <a:ext cx="2613300" cy="483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modules">
  <p:cSld name="CUSTOM_1_1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31"/>
          <p:cNvSpPr txBox="1"/>
          <p:nvPr>
            <p:ph type="title"/>
          </p:nvPr>
        </p:nvSpPr>
        <p:spPr>
          <a:xfrm>
            <a:off x="361975" y="988557"/>
            <a:ext cx="5018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1">
  <p:cSld name="CUSTOM_2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/>
          <p:nvPr>
            <p:ph idx="2" type="pic"/>
          </p:nvPr>
        </p:nvSpPr>
        <p:spPr>
          <a:xfrm>
            <a:off x="6289075" y="1793300"/>
            <a:ext cx="2853300" cy="3350400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p32"/>
          <p:cNvSpPr/>
          <p:nvPr/>
        </p:nvSpPr>
        <p:spPr>
          <a:xfrm>
            <a:off x="6289085" y="0"/>
            <a:ext cx="2853300" cy="17931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3" name="Google Shape;243;p32"/>
          <p:cNvSpPr txBox="1"/>
          <p:nvPr>
            <p:ph type="title"/>
          </p:nvPr>
        </p:nvSpPr>
        <p:spPr>
          <a:xfrm>
            <a:off x="361975" y="988550"/>
            <a:ext cx="5356800" cy="22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361975" y="3541582"/>
            <a:ext cx="3777000" cy="10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45" name="Google Shape;245;p32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32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2">
  <p:cSld name="CUSTOM_2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33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3"/>
          <p:cNvSpPr txBox="1"/>
          <p:nvPr>
            <p:ph idx="2" type="body"/>
          </p:nvPr>
        </p:nvSpPr>
        <p:spPr>
          <a:xfrm>
            <a:off x="1957800" y="4195275"/>
            <a:ext cx="5228400" cy="39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51" name="Google Shape;251;p33"/>
          <p:cNvSpPr txBox="1"/>
          <p:nvPr>
            <p:ph idx="3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52" name="Google Shape;252;p33"/>
          <p:cNvSpPr txBox="1"/>
          <p:nvPr>
            <p:ph type="title"/>
          </p:nvPr>
        </p:nvSpPr>
        <p:spPr>
          <a:xfrm>
            <a:off x="719400" y="988550"/>
            <a:ext cx="7705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53" name="Google Shape;253;p33"/>
          <p:cNvSpPr/>
          <p:nvPr>
            <p:ph idx="4" type="pic"/>
          </p:nvPr>
        </p:nvSpPr>
        <p:spPr>
          <a:xfrm>
            <a:off x="3982589" y="2427948"/>
            <a:ext cx="1179600" cy="141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3">
  <p:cSld name="CUSTOM_2_1_2">
    <p:bg>
      <p:bgPr>
        <a:solidFill>
          <a:schemeClr val="accen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34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4"/>
          <p:cNvSpPr txBox="1"/>
          <p:nvPr>
            <p:ph idx="2" type="subTitle"/>
          </p:nvPr>
        </p:nvSpPr>
        <p:spPr>
          <a:xfrm>
            <a:off x="3154650" y="1051772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8" name="Google Shape;258;p34"/>
          <p:cNvSpPr txBox="1"/>
          <p:nvPr>
            <p:ph type="title"/>
          </p:nvPr>
        </p:nvSpPr>
        <p:spPr>
          <a:xfrm>
            <a:off x="3154650" y="1801500"/>
            <a:ext cx="5622000" cy="2832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259" name="Google Shape;259;p34"/>
          <p:cNvSpPr/>
          <p:nvPr>
            <p:ph idx="3" type="pic"/>
          </p:nvPr>
        </p:nvSpPr>
        <p:spPr>
          <a:xfrm>
            <a:off x="361975" y="1066100"/>
            <a:ext cx="1967700" cy="131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header">
  <p:cSld name="CUSTOM_2_1_2_1_2">
    <p:bg>
      <p:bgPr>
        <a:solidFill>
          <a:schemeClr val="l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/>
          <p:nvPr>
            <p:ph idx="2" type="pic"/>
          </p:nvPr>
        </p:nvSpPr>
        <p:spPr>
          <a:xfrm>
            <a:off x="361975" y="781775"/>
            <a:ext cx="2872800" cy="3783300"/>
          </a:xfrm>
          <a:prstGeom prst="rect">
            <a:avLst/>
          </a:prstGeom>
          <a:noFill/>
          <a:ln>
            <a:noFill/>
          </a:ln>
        </p:spPr>
      </p:sp>
      <p:sp>
        <p:nvSpPr>
          <p:cNvPr id="262" name="Google Shape;262;p35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35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35"/>
          <p:cNvSpPr txBox="1"/>
          <p:nvPr>
            <p:ph idx="3" type="subTitle"/>
          </p:nvPr>
        </p:nvSpPr>
        <p:spPr>
          <a:xfrm>
            <a:off x="3657600" y="1051772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65" name="Google Shape;265;p35"/>
          <p:cNvSpPr txBox="1"/>
          <p:nvPr>
            <p:ph type="title"/>
          </p:nvPr>
        </p:nvSpPr>
        <p:spPr>
          <a:xfrm>
            <a:off x="3657600" y="1555450"/>
            <a:ext cx="5622000" cy="175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6" name="Google Shape;266;p35"/>
          <p:cNvSpPr txBox="1"/>
          <p:nvPr>
            <p:ph idx="4" type="body"/>
          </p:nvPr>
        </p:nvSpPr>
        <p:spPr>
          <a:xfrm>
            <a:off x="3657600" y="3556575"/>
            <a:ext cx="3554400" cy="1029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5">
  <p:cSld name="CUSTOM_2_1_2_1_1">
    <p:bg>
      <p:bgPr>
        <a:solidFill>
          <a:schemeClr val="accent2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reflective glass facade of a skyscraper. " id="268" name="Google Shape;268;p36"/>
          <p:cNvPicPr preferRelativeResize="0"/>
          <p:nvPr/>
        </p:nvPicPr>
        <p:blipFill rotWithShape="1">
          <a:blip r:embed="rId2">
            <a:alphaModFix amt="14000"/>
          </a:blip>
          <a:srcRect b="15604" l="0" r="0" t="0"/>
          <a:stretch/>
        </p:blipFill>
        <p:spPr>
          <a:xfrm>
            <a:off x="0" y="-81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6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6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6"/>
          <p:cNvSpPr txBox="1"/>
          <p:nvPr>
            <p:ph idx="2" type="body"/>
          </p:nvPr>
        </p:nvSpPr>
        <p:spPr>
          <a:xfrm>
            <a:off x="1957800" y="4195275"/>
            <a:ext cx="5228400" cy="39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272" name="Google Shape;272;p36"/>
          <p:cNvSpPr txBox="1"/>
          <p:nvPr>
            <p:ph idx="3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73" name="Google Shape;273;p36"/>
          <p:cNvSpPr txBox="1"/>
          <p:nvPr>
            <p:ph type="title"/>
          </p:nvPr>
        </p:nvSpPr>
        <p:spPr>
          <a:xfrm>
            <a:off x="719400" y="988550"/>
            <a:ext cx="7705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74" name="Google Shape;274;p36"/>
          <p:cNvSpPr/>
          <p:nvPr>
            <p:ph idx="4" type="pic"/>
          </p:nvPr>
        </p:nvSpPr>
        <p:spPr>
          <a:xfrm>
            <a:off x="3588150" y="2027104"/>
            <a:ext cx="1967700" cy="131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- Alt 2">
  <p:cSld name="CUSTOM_2_1_1_1">
    <p:bg>
      <p:bgPr>
        <a:solidFill>
          <a:schemeClr val="accen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modern glass skyscraper. " id="276" name="Google Shape;276;p37"/>
          <p:cNvPicPr preferRelativeResize="0"/>
          <p:nvPr/>
        </p:nvPicPr>
        <p:blipFill rotWithShape="1">
          <a:blip r:embed="rId2">
            <a:alphaModFix amt="14000"/>
          </a:blip>
          <a:srcRect b="15604" l="0" r="0" t="0"/>
          <a:stretch/>
        </p:blipFill>
        <p:spPr>
          <a:xfrm>
            <a:off x="0" y="-81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7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37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7"/>
          <p:cNvSpPr txBox="1"/>
          <p:nvPr>
            <p:ph idx="2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80" name="Google Shape;280;p37"/>
          <p:cNvSpPr txBox="1"/>
          <p:nvPr>
            <p:ph type="title"/>
          </p:nvPr>
        </p:nvSpPr>
        <p:spPr>
          <a:xfrm>
            <a:off x="1128900" y="1430400"/>
            <a:ext cx="6886200" cy="228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verview - Six modules">
  <p:cSld name="CUSTOM_3">
    <p:bg>
      <p:bgPr>
        <a:solidFill>
          <a:schemeClr val="l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2" name="Google Shape;282;p38"/>
          <p:cNvCxnSpPr/>
          <p:nvPr/>
        </p:nvCxnSpPr>
        <p:spPr>
          <a:xfrm>
            <a:off x="6096087" y="1794800"/>
            <a:ext cx="0" cy="2755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8"/>
          <p:cNvCxnSpPr/>
          <p:nvPr/>
        </p:nvCxnSpPr>
        <p:spPr>
          <a:xfrm>
            <a:off x="3048087" y="1794800"/>
            <a:ext cx="0" cy="2755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38"/>
          <p:cNvCxnSpPr/>
          <p:nvPr/>
        </p:nvCxnSpPr>
        <p:spPr>
          <a:xfrm>
            <a:off x="50" y="3174279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38"/>
          <p:cNvSpPr txBox="1"/>
          <p:nvPr>
            <p:ph idx="1" type="subTitle"/>
          </p:nvPr>
        </p:nvSpPr>
        <p:spPr>
          <a:xfrm>
            <a:off x="363200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6" name="Google Shape;286;p38"/>
          <p:cNvSpPr txBox="1"/>
          <p:nvPr>
            <p:ph idx="2" type="subTitle"/>
          </p:nvPr>
        </p:nvSpPr>
        <p:spPr>
          <a:xfrm>
            <a:off x="361975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87" name="Google Shape;287;p38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38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38"/>
          <p:cNvSpPr txBox="1"/>
          <p:nvPr>
            <p:ph type="title"/>
          </p:nvPr>
        </p:nvSpPr>
        <p:spPr>
          <a:xfrm>
            <a:off x="361975" y="962092"/>
            <a:ext cx="5718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0" name="Google Shape;290;p38"/>
          <p:cNvSpPr txBox="1"/>
          <p:nvPr>
            <p:ph idx="4" type="subTitle"/>
          </p:nvPr>
        </p:nvSpPr>
        <p:spPr>
          <a:xfrm>
            <a:off x="3411825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38"/>
          <p:cNvSpPr txBox="1"/>
          <p:nvPr>
            <p:ph idx="5" type="subTitle"/>
          </p:nvPr>
        </p:nvSpPr>
        <p:spPr>
          <a:xfrm>
            <a:off x="3410600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92" name="Google Shape;292;p38"/>
          <p:cNvSpPr txBox="1"/>
          <p:nvPr>
            <p:ph idx="6" type="subTitle"/>
          </p:nvPr>
        </p:nvSpPr>
        <p:spPr>
          <a:xfrm>
            <a:off x="6460475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38"/>
          <p:cNvSpPr txBox="1"/>
          <p:nvPr>
            <p:ph idx="7" type="subTitle"/>
          </p:nvPr>
        </p:nvSpPr>
        <p:spPr>
          <a:xfrm>
            <a:off x="6459250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94" name="Google Shape;294;p38"/>
          <p:cNvSpPr txBox="1"/>
          <p:nvPr>
            <p:ph idx="8" type="subTitle"/>
          </p:nvPr>
        </p:nvSpPr>
        <p:spPr>
          <a:xfrm>
            <a:off x="363200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38"/>
          <p:cNvSpPr txBox="1"/>
          <p:nvPr>
            <p:ph idx="9" type="subTitle"/>
          </p:nvPr>
        </p:nvSpPr>
        <p:spPr>
          <a:xfrm>
            <a:off x="361975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96" name="Google Shape;296;p38"/>
          <p:cNvSpPr txBox="1"/>
          <p:nvPr>
            <p:ph idx="13" type="subTitle"/>
          </p:nvPr>
        </p:nvSpPr>
        <p:spPr>
          <a:xfrm>
            <a:off x="3411825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7" name="Google Shape;297;p38"/>
          <p:cNvSpPr txBox="1"/>
          <p:nvPr>
            <p:ph idx="14" type="subTitle"/>
          </p:nvPr>
        </p:nvSpPr>
        <p:spPr>
          <a:xfrm>
            <a:off x="3410600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98" name="Google Shape;298;p38"/>
          <p:cNvSpPr txBox="1"/>
          <p:nvPr>
            <p:ph idx="15" type="subTitle"/>
          </p:nvPr>
        </p:nvSpPr>
        <p:spPr>
          <a:xfrm>
            <a:off x="6460475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9" name="Google Shape;299;p38"/>
          <p:cNvSpPr txBox="1"/>
          <p:nvPr>
            <p:ph idx="16" type="subTitle"/>
          </p:nvPr>
        </p:nvSpPr>
        <p:spPr>
          <a:xfrm>
            <a:off x="6459250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dience - Alt 1">
  <p:cSld name="CUSTOM_4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/>
          <p:nvPr>
            <p:ph idx="1" type="subTitle"/>
          </p:nvPr>
        </p:nvSpPr>
        <p:spPr>
          <a:xfrm>
            <a:off x="742900" y="2158550"/>
            <a:ext cx="3213000" cy="1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02" name="Google Shape;302;p39"/>
          <p:cNvSpPr txBox="1"/>
          <p:nvPr>
            <p:ph idx="2" type="body"/>
          </p:nvPr>
        </p:nvSpPr>
        <p:spPr>
          <a:xfrm>
            <a:off x="742900" y="2381875"/>
            <a:ext cx="3213000" cy="4617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03" name="Google Shape;303;p39"/>
          <p:cNvSpPr/>
          <p:nvPr>
            <p:ph idx="3" type="pic"/>
          </p:nvPr>
        </p:nvSpPr>
        <p:spPr>
          <a:xfrm>
            <a:off x="5402575" y="0"/>
            <a:ext cx="3739800" cy="31296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39"/>
          <p:cNvSpPr txBox="1"/>
          <p:nvPr>
            <p:ph type="title"/>
          </p:nvPr>
        </p:nvSpPr>
        <p:spPr>
          <a:xfrm>
            <a:off x="361975" y="988550"/>
            <a:ext cx="4297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305" name="Google Shape;305;p39"/>
          <p:cNvSpPr txBox="1"/>
          <p:nvPr>
            <p:ph idx="4" type="subTitle"/>
          </p:nvPr>
        </p:nvSpPr>
        <p:spPr>
          <a:xfrm>
            <a:off x="361975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39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39"/>
          <p:cNvSpPr txBox="1"/>
          <p:nvPr>
            <p:ph idx="5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39"/>
          <p:cNvSpPr txBox="1"/>
          <p:nvPr>
            <p:ph idx="6" type="subTitle"/>
          </p:nvPr>
        </p:nvSpPr>
        <p:spPr>
          <a:xfrm>
            <a:off x="5785175" y="3335324"/>
            <a:ext cx="29916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9" name="Google Shape;309;p39"/>
          <p:cNvSpPr txBox="1"/>
          <p:nvPr>
            <p:ph idx="7" type="subTitle"/>
          </p:nvPr>
        </p:nvSpPr>
        <p:spPr>
          <a:xfrm>
            <a:off x="742900" y="3910855"/>
            <a:ext cx="3213000" cy="1386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10" name="Google Shape;310;p39"/>
          <p:cNvSpPr txBox="1"/>
          <p:nvPr>
            <p:ph idx="8" type="body"/>
          </p:nvPr>
        </p:nvSpPr>
        <p:spPr>
          <a:xfrm>
            <a:off x="742900" y="4134180"/>
            <a:ext cx="3213000" cy="4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11" name="Google Shape;311;p39"/>
          <p:cNvSpPr txBox="1"/>
          <p:nvPr>
            <p:ph idx="9" type="subTitle"/>
          </p:nvPr>
        </p:nvSpPr>
        <p:spPr>
          <a:xfrm>
            <a:off x="742900" y="3050778"/>
            <a:ext cx="3213000" cy="1386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12" name="Google Shape;312;p39"/>
          <p:cNvSpPr txBox="1"/>
          <p:nvPr>
            <p:ph idx="13" type="body"/>
          </p:nvPr>
        </p:nvSpPr>
        <p:spPr>
          <a:xfrm>
            <a:off x="742900" y="3274103"/>
            <a:ext cx="3213000" cy="4617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13" name="Google Shape;313;p39"/>
          <p:cNvSpPr txBox="1"/>
          <p:nvPr>
            <p:ph idx="14" type="body"/>
          </p:nvPr>
        </p:nvSpPr>
        <p:spPr>
          <a:xfrm>
            <a:off x="5785175" y="4134175"/>
            <a:ext cx="29916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dience - Alt 2">
  <p:cSld name="CUSTOM_4_1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"/>
          <p:cNvSpPr/>
          <p:nvPr>
            <p:ph idx="2" type="pic"/>
          </p:nvPr>
        </p:nvSpPr>
        <p:spPr>
          <a:xfrm>
            <a:off x="75" y="0"/>
            <a:ext cx="2853300" cy="2436600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4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40"/>
          <p:cNvSpPr txBox="1"/>
          <p:nvPr>
            <p:ph idx="1" type="subTitle"/>
          </p:nvPr>
        </p:nvSpPr>
        <p:spPr>
          <a:xfrm>
            <a:off x="361975" y="2614325"/>
            <a:ext cx="20616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- Four members">
  <p:cSld name="CUSTOM_5">
    <p:bg>
      <p:bgPr>
        <a:solidFill>
          <a:schemeClr val="lt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/>
          <p:nvPr>
            <p:ph idx="1" type="body"/>
          </p:nvPr>
        </p:nvSpPr>
        <p:spPr>
          <a:xfrm>
            <a:off x="352800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0" name="Google Shape;320;p41"/>
          <p:cNvSpPr txBox="1"/>
          <p:nvPr>
            <p:ph idx="2" type="body"/>
          </p:nvPr>
        </p:nvSpPr>
        <p:spPr>
          <a:xfrm>
            <a:off x="7187875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1" name="Google Shape;321;p41"/>
          <p:cNvSpPr txBox="1"/>
          <p:nvPr>
            <p:ph idx="3" type="body"/>
          </p:nvPr>
        </p:nvSpPr>
        <p:spPr>
          <a:xfrm>
            <a:off x="4924400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2" name="Google Shape;322;p41"/>
          <p:cNvSpPr txBox="1"/>
          <p:nvPr>
            <p:ph idx="4" type="body"/>
          </p:nvPr>
        </p:nvSpPr>
        <p:spPr>
          <a:xfrm>
            <a:off x="2643063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3" name="Google Shape;323;p41"/>
          <p:cNvSpPr/>
          <p:nvPr>
            <p:ph idx="5" type="pic"/>
          </p:nvPr>
        </p:nvSpPr>
        <p:spPr>
          <a:xfrm>
            <a:off x="2941550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Google Shape;324;p41"/>
          <p:cNvSpPr/>
          <p:nvPr>
            <p:ph idx="6" type="pic"/>
          </p:nvPr>
        </p:nvSpPr>
        <p:spPr>
          <a:xfrm>
            <a:off x="5227063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325" name="Google Shape;325;p41"/>
          <p:cNvSpPr/>
          <p:nvPr>
            <p:ph idx="7" type="pic"/>
          </p:nvPr>
        </p:nvSpPr>
        <p:spPr>
          <a:xfrm>
            <a:off x="7495263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26" name="Google Shape;326;p41"/>
          <p:cNvCxnSpPr/>
          <p:nvPr/>
        </p:nvCxnSpPr>
        <p:spPr>
          <a:xfrm>
            <a:off x="2286125" y="1801500"/>
            <a:ext cx="0" cy="334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41"/>
          <p:cNvCxnSpPr/>
          <p:nvPr/>
        </p:nvCxnSpPr>
        <p:spPr>
          <a:xfrm>
            <a:off x="4580525" y="1801500"/>
            <a:ext cx="0" cy="334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41"/>
          <p:cNvCxnSpPr/>
          <p:nvPr/>
        </p:nvCxnSpPr>
        <p:spPr>
          <a:xfrm>
            <a:off x="6857075" y="1801500"/>
            <a:ext cx="0" cy="334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41"/>
          <p:cNvSpPr/>
          <p:nvPr>
            <p:ph idx="8" type="pic"/>
          </p:nvPr>
        </p:nvSpPr>
        <p:spPr>
          <a:xfrm>
            <a:off x="651288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1"/>
          <p:cNvSpPr txBox="1"/>
          <p:nvPr>
            <p:ph type="title"/>
          </p:nvPr>
        </p:nvSpPr>
        <p:spPr>
          <a:xfrm>
            <a:off x="361975" y="962092"/>
            <a:ext cx="5718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4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41"/>
          <p:cNvSpPr txBox="1"/>
          <p:nvPr>
            <p:ph idx="9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3" name="Google Shape;333;p41"/>
          <p:cNvSpPr txBox="1"/>
          <p:nvPr>
            <p:ph idx="13" type="subTitle"/>
          </p:nvPr>
        </p:nvSpPr>
        <p:spPr>
          <a:xfrm>
            <a:off x="353250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4" name="Google Shape;334;p41"/>
          <p:cNvSpPr txBox="1"/>
          <p:nvPr>
            <p:ph idx="14" type="subTitle"/>
          </p:nvPr>
        </p:nvSpPr>
        <p:spPr>
          <a:xfrm>
            <a:off x="353250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5" name="Google Shape;335;p41"/>
          <p:cNvSpPr txBox="1"/>
          <p:nvPr>
            <p:ph idx="15" type="subTitle"/>
          </p:nvPr>
        </p:nvSpPr>
        <p:spPr>
          <a:xfrm>
            <a:off x="353250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36" name="Google Shape;336;p41"/>
          <p:cNvSpPr txBox="1"/>
          <p:nvPr>
            <p:ph idx="16" type="subTitle"/>
          </p:nvPr>
        </p:nvSpPr>
        <p:spPr>
          <a:xfrm>
            <a:off x="7188325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7" name="Google Shape;337;p41"/>
          <p:cNvSpPr txBox="1"/>
          <p:nvPr>
            <p:ph idx="17" type="subTitle"/>
          </p:nvPr>
        </p:nvSpPr>
        <p:spPr>
          <a:xfrm>
            <a:off x="7188325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8" name="Google Shape;338;p41"/>
          <p:cNvSpPr txBox="1"/>
          <p:nvPr>
            <p:ph idx="18" type="subTitle"/>
          </p:nvPr>
        </p:nvSpPr>
        <p:spPr>
          <a:xfrm>
            <a:off x="7188325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39" name="Google Shape;339;p41"/>
          <p:cNvSpPr txBox="1"/>
          <p:nvPr>
            <p:ph idx="19" type="subTitle"/>
          </p:nvPr>
        </p:nvSpPr>
        <p:spPr>
          <a:xfrm>
            <a:off x="4924850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0" name="Google Shape;340;p41"/>
          <p:cNvSpPr txBox="1"/>
          <p:nvPr>
            <p:ph idx="20" type="subTitle"/>
          </p:nvPr>
        </p:nvSpPr>
        <p:spPr>
          <a:xfrm>
            <a:off x="4924850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1" name="Google Shape;341;p41"/>
          <p:cNvSpPr txBox="1"/>
          <p:nvPr>
            <p:ph idx="21" type="subTitle"/>
          </p:nvPr>
        </p:nvSpPr>
        <p:spPr>
          <a:xfrm>
            <a:off x="4924850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42" name="Google Shape;342;p41"/>
          <p:cNvSpPr txBox="1"/>
          <p:nvPr>
            <p:ph idx="22" type="subTitle"/>
          </p:nvPr>
        </p:nvSpPr>
        <p:spPr>
          <a:xfrm>
            <a:off x="2643513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3" name="Google Shape;343;p41"/>
          <p:cNvSpPr txBox="1"/>
          <p:nvPr>
            <p:ph idx="23" type="subTitle"/>
          </p:nvPr>
        </p:nvSpPr>
        <p:spPr>
          <a:xfrm>
            <a:off x="2643513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4" name="Google Shape;344;p41"/>
          <p:cNvSpPr txBox="1"/>
          <p:nvPr>
            <p:ph idx="24" type="subTitle"/>
          </p:nvPr>
        </p:nvSpPr>
        <p:spPr>
          <a:xfrm>
            <a:off x="2643513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- Eight members">
  <p:cSld name="CUSTOM_6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2"/>
          <p:cNvSpPr txBox="1"/>
          <p:nvPr>
            <p:ph idx="1" type="subTitle"/>
          </p:nvPr>
        </p:nvSpPr>
        <p:spPr>
          <a:xfrm>
            <a:off x="6750600" y="1283963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47" name="Google Shape;347;p42"/>
          <p:cNvSpPr txBox="1"/>
          <p:nvPr>
            <p:ph idx="2" type="subTitle"/>
          </p:nvPr>
        </p:nvSpPr>
        <p:spPr>
          <a:xfrm>
            <a:off x="6750600" y="105475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48" name="Google Shape;348;p42"/>
          <p:cNvSpPr txBox="1"/>
          <p:nvPr>
            <p:ph idx="3" type="subTitle"/>
          </p:nvPr>
        </p:nvSpPr>
        <p:spPr>
          <a:xfrm>
            <a:off x="6750600" y="142790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49" name="Google Shape;349;p42"/>
          <p:cNvSpPr/>
          <p:nvPr>
            <p:ph idx="4" type="pic"/>
          </p:nvPr>
        </p:nvSpPr>
        <p:spPr>
          <a:xfrm>
            <a:off x="6080709" y="1066100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42"/>
          <p:cNvSpPr txBox="1"/>
          <p:nvPr>
            <p:ph idx="5" type="subTitle"/>
          </p:nvPr>
        </p:nvSpPr>
        <p:spPr>
          <a:xfrm>
            <a:off x="3824550" y="1283963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51" name="Google Shape;351;p42"/>
          <p:cNvSpPr txBox="1"/>
          <p:nvPr>
            <p:ph idx="6" type="subTitle"/>
          </p:nvPr>
        </p:nvSpPr>
        <p:spPr>
          <a:xfrm>
            <a:off x="3824550" y="105475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52" name="Google Shape;352;p42"/>
          <p:cNvSpPr txBox="1"/>
          <p:nvPr>
            <p:ph idx="7" type="subTitle"/>
          </p:nvPr>
        </p:nvSpPr>
        <p:spPr>
          <a:xfrm>
            <a:off x="3824550" y="142790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53" name="Google Shape;353;p42"/>
          <p:cNvSpPr/>
          <p:nvPr>
            <p:ph idx="8" type="pic"/>
          </p:nvPr>
        </p:nvSpPr>
        <p:spPr>
          <a:xfrm>
            <a:off x="3154659" y="1066100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54" name="Google Shape;354;p42"/>
          <p:cNvSpPr txBox="1"/>
          <p:nvPr>
            <p:ph idx="9" type="subTitle"/>
          </p:nvPr>
        </p:nvSpPr>
        <p:spPr>
          <a:xfrm>
            <a:off x="6750600" y="2193728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55" name="Google Shape;355;p42"/>
          <p:cNvSpPr txBox="1"/>
          <p:nvPr>
            <p:ph idx="13" type="subTitle"/>
          </p:nvPr>
        </p:nvSpPr>
        <p:spPr>
          <a:xfrm>
            <a:off x="6750600" y="196451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56" name="Google Shape;356;p42"/>
          <p:cNvSpPr txBox="1"/>
          <p:nvPr>
            <p:ph idx="14" type="subTitle"/>
          </p:nvPr>
        </p:nvSpPr>
        <p:spPr>
          <a:xfrm>
            <a:off x="6750600" y="233766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57" name="Google Shape;357;p42"/>
          <p:cNvSpPr/>
          <p:nvPr>
            <p:ph idx="15" type="pic"/>
          </p:nvPr>
        </p:nvSpPr>
        <p:spPr>
          <a:xfrm>
            <a:off x="6080709" y="1975864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58" name="Google Shape;358;p42"/>
          <p:cNvSpPr txBox="1"/>
          <p:nvPr>
            <p:ph idx="16" type="subTitle"/>
          </p:nvPr>
        </p:nvSpPr>
        <p:spPr>
          <a:xfrm>
            <a:off x="3824550" y="2193728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59" name="Google Shape;359;p42"/>
          <p:cNvSpPr txBox="1"/>
          <p:nvPr>
            <p:ph idx="17" type="subTitle"/>
          </p:nvPr>
        </p:nvSpPr>
        <p:spPr>
          <a:xfrm>
            <a:off x="3824550" y="196451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60" name="Google Shape;360;p42"/>
          <p:cNvSpPr txBox="1"/>
          <p:nvPr>
            <p:ph idx="18" type="subTitle"/>
          </p:nvPr>
        </p:nvSpPr>
        <p:spPr>
          <a:xfrm>
            <a:off x="3824550" y="233766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61" name="Google Shape;361;p42"/>
          <p:cNvSpPr/>
          <p:nvPr>
            <p:ph idx="19" type="pic"/>
          </p:nvPr>
        </p:nvSpPr>
        <p:spPr>
          <a:xfrm>
            <a:off x="3154659" y="1975864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62" name="Google Shape;362;p42"/>
          <p:cNvSpPr txBox="1"/>
          <p:nvPr>
            <p:ph idx="20" type="subTitle"/>
          </p:nvPr>
        </p:nvSpPr>
        <p:spPr>
          <a:xfrm>
            <a:off x="6750600" y="3101715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63" name="Google Shape;363;p42"/>
          <p:cNvSpPr txBox="1"/>
          <p:nvPr>
            <p:ph idx="21" type="subTitle"/>
          </p:nvPr>
        </p:nvSpPr>
        <p:spPr>
          <a:xfrm>
            <a:off x="6750600" y="287250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64" name="Google Shape;364;p42"/>
          <p:cNvSpPr txBox="1"/>
          <p:nvPr>
            <p:ph idx="22" type="subTitle"/>
          </p:nvPr>
        </p:nvSpPr>
        <p:spPr>
          <a:xfrm>
            <a:off x="6750600" y="324565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65" name="Google Shape;365;p42"/>
          <p:cNvSpPr/>
          <p:nvPr>
            <p:ph idx="23" type="pic"/>
          </p:nvPr>
        </p:nvSpPr>
        <p:spPr>
          <a:xfrm>
            <a:off x="6080709" y="2883852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66" name="Google Shape;366;p42"/>
          <p:cNvSpPr txBox="1"/>
          <p:nvPr>
            <p:ph idx="24" type="subTitle"/>
          </p:nvPr>
        </p:nvSpPr>
        <p:spPr>
          <a:xfrm>
            <a:off x="3824550" y="3101715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67" name="Google Shape;367;p42"/>
          <p:cNvSpPr txBox="1"/>
          <p:nvPr>
            <p:ph idx="25" type="subTitle"/>
          </p:nvPr>
        </p:nvSpPr>
        <p:spPr>
          <a:xfrm>
            <a:off x="3824550" y="287250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68" name="Google Shape;368;p42"/>
          <p:cNvSpPr txBox="1"/>
          <p:nvPr>
            <p:ph idx="26" type="subTitle"/>
          </p:nvPr>
        </p:nvSpPr>
        <p:spPr>
          <a:xfrm>
            <a:off x="3824550" y="324565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69" name="Google Shape;369;p42"/>
          <p:cNvSpPr/>
          <p:nvPr>
            <p:ph idx="27" type="pic"/>
          </p:nvPr>
        </p:nvSpPr>
        <p:spPr>
          <a:xfrm>
            <a:off x="3154659" y="2883852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70" name="Google Shape;370;p42"/>
          <p:cNvSpPr txBox="1"/>
          <p:nvPr>
            <p:ph idx="28" type="subTitle"/>
          </p:nvPr>
        </p:nvSpPr>
        <p:spPr>
          <a:xfrm>
            <a:off x="6750600" y="4022919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71" name="Google Shape;371;p42"/>
          <p:cNvSpPr txBox="1"/>
          <p:nvPr>
            <p:ph idx="29" type="subTitle"/>
          </p:nvPr>
        </p:nvSpPr>
        <p:spPr>
          <a:xfrm>
            <a:off x="6750600" y="379370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72" name="Google Shape;372;p42"/>
          <p:cNvSpPr txBox="1"/>
          <p:nvPr>
            <p:ph idx="30" type="subTitle"/>
          </p:nvPr>
        </p:nvSpPr>
        <p:spPr>
          <a:xfrm>
            <a:off x="6750600" y="416685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73" name="Google Shape;373;p42"/>
          <p:cNvSpPr/>
          <p:nvPr>
            <p:ph idx="31" type="pic"/>
          </p:nvPr>
        </p:nvSpPr>
        <p:spPr>
          <a:xfrm>
            <a:off x="6080709" y="3805056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74" name="Google Shape;374;p42"/>
          <p:cNvSpPr txBox="1"/>
          <p:nvPr>
            <p:ph idx="32" type="subTitle"/>
          </p:nvPr>
        </p:nvSpPr>
        <p:spPr>
          <a:xfrm>
            <a:off x="3824550" y="4022919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75" name="Google Shape;375;p42"/>
          <p:cNvSpPr txBox="1"/>
          <p:nvPr>
            <p:ph idx="33" type="subTitle"/>
          </p:nvPr>
        </p:nvSpPr>
        <p:spPr>
          <a:xfrm>
            <a:off x="3824550" y="379370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76" name="Google Shape;376;p42"/>
          <p:cNvSpPr txBox="1"/>
          <p:nvPr>
            <p:ph idx="34" type="subTitle"/>
          </p:nvPr>
        </p:nvSpPr>
        <p:spPr>
          <a:xfrm>
            <a:off x="3824550" y="416685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77" name="Google Shape;377;p42"/>
          <p:cNvSpPr/>
          <p:nvPr>
            <p:ph idx="35" type="pic"/>
          </p:nvPr>
        </p:nvSpPr>
        <p:spPr>
          <a:xfrm>
            <a:off x="3154659" y="3805056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78" name="Google Shape;378;p42"/>
          <p:cNvSpPr txBox="1"/>
          <p:nvPr>
            <p:ph type="title"/>
          </p:nvPr>
        </p:nvSpPr>
        <p:spPr>
          <a:xfrm>
            <a:off x="361975" y="962100"/>
            <a:ext cx="24507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79" name="Google Shape;379;p42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42"/>
          <p:cNvSpPr txBox="1"/>
          <p:nvPr>
            <p:ph idx="36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otlight - Alt 2">
  <p:cSld name="CUSTOM_7_1">
    <p:bg>
      <p:bgPr>
        <a:solidFill>
          <a:schemeClr val="accent2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3"/>
          <p:cNvSpPr/>
          <p:nvPr/>
        </p:nvSpPr>
        <p:spPr>
          <a:xfrm>
            <a:off x="0" y="0"/>
            <a:ext cx="4567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3" name="Google Shape;383;p43"/>
          <p:cNvSpPr txBox="1"/>
          <p:nvPr>
            <p:ph type="title"/>
          </p:nvPr>
        </p:nvSpPr>
        <p:spPr>
          <a:xfrm>
            <a:off x="4975925" y="989088"/>
            <a:ext cx="3783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84" name="Google Shape;384;p43"/>
          <p:cNvSpPr/>
          <p:nvPr>
            <p:ph idx="2" type="pic"/>
          </p:nvPr>
        </p:nvSpPr>
        <p:spPr>
          <a:xfrm flipH="1">
            <a:off x="953803" y="1066100"/>
            <a:ext cx="2664300" cy="300270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43"/>
          <p:cNvSpPr txBox="1"/>
          <p:nvPr>
            <p:ph idx="1" type="body"/>
          </p:nvPr>
        </p:nvSpPr>
        <p:spPr>
          <a:xfrm>
            <a:off x="4975925" y="4125662"/>
            <a:ext cx="3783600" cy="461700"/>
          </a:xfrm>
          <a:prstGeom prst="rect">
            <a:avLst/>
          </a:prstGeom>
          <a:noFill/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86" name="Google Shape;386;p4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43"/>
          <p:cNvSpPr txBox="1"/>
          <p:nvPr>
            <p:ph idx="3" type="body"/>
          </p:nvPr>
        </p:nvSpPr>
        <p:spPr>
          <a:xfrm>
            <a:off x="4975925" y="1943891"/>
            <a:ext cx="3783600" cy="12432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9pPr>
          </a:lstStyle>
          <a:p/>
        </p:txBody>
      </p:sp>
      <p:sp>
        <p:nvSpPr>
          <p:cNvPr id="388" name="Google Shape;388;p43"/>
          <p:cNvSpPr txBox="1"/>
          <p:nvPr>
            <p:ph idx="4" type="subTitle"/>
          </p:nvPr>
        </p:nvSpPr>
        <p:spPr>
          <a:xfrm>
            <a:off x="4975925" y="732775"/>
            <a:ext cx="37836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89" name="Google Shape;389;p43"/>
          <p:cNvSpPr txBox="1"/>
          <p:nvPr>
            <p:ph idx="5" type="subTitle"/>
          </p:nvPr>
        </p:nvSpPr>
        <p:spPr>
          <a:xfrm>
            <a:off x="4975925" y="1647132"/>
            <a:ext cx="3783600" cy="1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90" name="Google Shape;390;p43"/>
          <p:cNvSpPr txBox="1"/>
          <p:nvPr>
            <p:ph idx="6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r chart background">
  <p:cSld name="CUSTOM_8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44"/>
          <p:cNvGrpSpPr/>
          <p:nvPr/>
        </p:nvGrpSpPr>
        <p:grpSpPr>
          <a:xfrm>
            <a:off x="49" y="514398"/>
            <a:ext cx="9144297" cy="4115162"/>
            <a:chOff x="-18500" y="514395"/>
            <a:chExt cx="9219900" cy="4115162"/>
          </a:xfrm>
        </p:grpSpPr>
        <p:cxnSp>
          <p:nvCxnSpPr>
            <p:cNvPr id="393" name="Google Shape;393;p44"/>
            <p:cNvCxnSpPr/>
            <p:nvPr/>
          </p:nvCxnSpPr>
          <p:spPr>
            <a:xfrm>
              <a:off x="-18500" y="1028790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44"/>
            <p:cNvCxnSpPr/>
            <p:nvPr/>
          </p:nvCxnSpPr>
          <p:spPr>
            <a:xfrm>
              <a:off x="-18500" y="4629557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" name="Google Shape;395;p44"/>
            <p:cNvCxnSpPr/>
            <p:nvPr/>
          </p:nvCxnSpPr>
          <p:spPr>
            <a:xfrm>
              <a:off x="-18500" y="4115162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" name="Google Shape;396;p44"/>
            <p:cNvCxnSpPr/>
            <p:nvPr/>
          </p:nvCxnSpPr>
          <p:spPr>
            <a:xfrm>
              <a:off x="-18500" y="3600767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" name="Google Shape;397;p44"/>
            <p:cNvCxnSpPr/>
            <p:nvPr/>
          </p:nvCxnSpPr>
          <p:spPr>
            <a:xfrm>
              <a:off x="-18500" y="3086371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8" name="Google Shape;398;p44"/>
            <p:cNvCxnSpPr/>
            <p:nvPr/>
          </p:nvCxnSpPr>
          <p:spPr>
            <a:xfrm>
              <a:off x="-18500" y="2571976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9" name="Google Shape;399;p44"/>
            <p:cNvCxnSpPr/>
            <p:nvPr/>
          </p:nvCxnSpPr>
          <p:spPr>
            <a:xfrm>
              <a:off x="-18500" y="2057581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" name="Google Shape;400;p44"/>
            <p:cNvCxnSpPr/>
            <p:nvPr/>
          </p:nvCxnSpPr>
          <p:spPr>
            <a:xfrm>
              <a:off x="-18500" y="1543186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" name="Google Shape;401;p44"/>
            <p:cNvCxnSpPr/>
            <p:nvPr/>
          </p:nvCxnSpPr>
          <p:spPr>
            <a:xfrm>
              <a:off x="-18500" y="514395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2" name="Google Shape;402;p44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3" name="Google Shape;403;p44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44"/>
          <p:cNvSpPr txBox="1"/>
          <p:nvPr>
            <p:ph idx="2" type="subTitle"/>
          </p:nvPr>
        </p:nvSpPr>
        <p:spPr>
          <a:xfrm>
            <a:off x="361975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>
  <p:cSld name="CUSTOM_8_1">
    <p:bg>
      <p:bgPr>
        <a:solidFill>
          <a:schemeClr val="accent2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/>
          <p:nvPr/>
        </p:nvSpPr>
        <p:spPr>
          <a:xfrm>
            <a:off x="50" y="-300"/>
            <a:ext cx="6708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451472" y="2024100"/>
            <a:ext cx="4163100" cy="137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8" name="Google Shape;408;p45"/>
          <p:cNvSpPr txBox="1"/>
          <p:nvPr>
            <p:ph idx="1" type="subTitle"/>
          </p:nvPr>
        </p:nvSpPr>
        <p:spPr>
          <a:xfrm>
            <a:off x="451475" y="3776250"/>
            <a:ext cx="4163100" cy="4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1" name="Google Shape;411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4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0" name="Google Shape;420;p4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5" name="Google Shape;425;p5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0" name="Google Shape;430;p5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1" name="Google Shape;431;p5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6" name="Google Shape;436;p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7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57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1" name="Google Shape;441;p57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2" name="Google Shape;442;p57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3" name="Google Shape;443;p57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4" name="Google Shape;444;p57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5" name="Google Shape;445;p57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8" name="Google Shape;448;p58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49" name="Google Shape;449;p58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52" name="Google Shape;452;p59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3" name="Google Shape;453;p59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4" name="Google Shape;454;p59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5" name="Google Shape;455;p59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0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8" name="Google Shape;458;p60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9" name="Google Shape;459;p6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60" name="Google Shape;460;p60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1" name="Google Shape;461;p60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2" name="Google Shape;462;p60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3" name="Google Shape;463;p60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1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6" name="Google Shape;466;p61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7" name="Google Shape;467;p61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8" name="Google Shape;468;p61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9" name="Google Shape;469;p61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0" name="Google Shape;470;p61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1" name="Google Shape;471;p61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2" name="Google Shape;472;p61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3" name="Google Shape;473;p61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62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3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9" name="Google Shape;479;p63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80" name="Google Shape;480;p63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81" name="Google Shape;481;p63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2" name="Google Shape;482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63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4" name="Google Shape;484;p63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4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7" name="Google Shape;487;p64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88" name="Google Shape;488;p64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89" name="Google Shape;489;p64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0" name="Google Shape;490;p64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91" name="Google Shape;491;p64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2" name="Google Shape;492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64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4" name="Google Shape;494;p64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5" name="Google Shape;495;p64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5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6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0" name="Google Shape;500;p66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1" name="Google Shape;501;p66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2" name="Google Shape;502;p66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3" name="Google Shape;503;p66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4" name="Google Shape;504;p66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5" name="Google Shape;505;p66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6" name="Google Shape;506;p66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7" name="Google Shape;507;p66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8" name="Google Shape;508;p66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54" Type="http://schemas.openxmlformats.org/officeDocument/2006/relationships/theme" Target="../theme/theme3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61850" y="2004025"/>
            <a:ext cx="56274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38150" y="524575"/>
            <a:ext cx="54330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ewsreader"/>
              <a:buNone/>
              <a:defRPr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700200" y="1614100"/>
            <a:ext cx="37566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529">
          <p15:clr>
            <a:srgbClr val="E46962"/>
          </p15:clr>
        </p15:guide>
        <p15:guide id="2" orient="horz" pos="233">
          <p15:clr>
            <a:srgbClr val="E46962"/>
          </p15:clr>
        </p15:guide>
        <p15:guide id="3" orient="horz" pos="3011">
          <p15:clr>
            <a:srgbClr val="E46962"/>
          </p15:clr>
        </p15:guide>
        <p15:guide id="4" pos="2850">
          <p15:clr>
            <a:srgbClr val="E46962"/>
          </p15:clr>
        </p15:guide>
        <p15:guide id="5" pos="2910">
          <p15:clr>
            <a:srgbClr val="E46962"/>
          </p15:clr>
        </p15:guide>
        <p15:guide id="6" pos="1468">
          <p15:clr>
            <a:srgbClr val="E46962"/>
          </p15:clr>
        </p15:guide>
        <p15:guide id="7" pos="1527">
          <p15:clr>
            <a:srgbClr val="E46962"/>
          </p15:clr>
        </p15:guide>
        <p15:guide id="8" pos="4226">
          <p15:clr>
            <a:srgbClr val="E46962"/>
          </p15:clr>
        </p15:guide>
        <p15:guide id="9" pos="4285">
          <p15:clr>
            <a:srgbClr val="E46962"/>
          </p15:clr>
        </p15:guide>
        <p15:guide id="10" pos="3773">
          <p15:clr>
            <a:srgbClr val="E46962"/>
          </p15:clr>
        </p15:guide>
        <p15:guide id="11" pos="3830">
          <p15:clr>
            <a:srgbClr val="E46962"/>
          </p15:clr>
        </p15:guide>
        <p15:guide id="12" pos="1930">
          <p15:clr>
            <a:srgbClr val="E46962"/>
          </p15:clr>
        </p15:guide>
        <p15:guide id="13" pos="1987">
          <p15:clr>
            <a:srgbClr val="E46962"/>
          </p15:clr>
        </p15:guide>
        <p15:guide id="14" orient="horz" pos="2867">
          <p15:clr>
            <a:srgbClr val="E46962"/>
          </p15:clr>
        </p15:guide>
        <p15:guide id="15" orient="horz" pos="1135">
          <p15:clr>
            <a:srgbClr val="E46962"/>
          </p15:clr>
        </p15:guide>
        <p15:guide id="16" orient="horz" pos="1194">
          <p15:clr>
            <a:srgbClr val="E46962"/>
          </p15:clr>
        </p15:guide>
        <p15:guide id="17" orient="horz" pos="2043">
          <p15:clr>
            <a:srgbClr val="E46962"/>
          </p15:clr>
        </p15:guide>
        <p15:guide id="18" orient="horz" pos="2103">
          <p15:clr>
            <a:srgbClr val="E46962"/>
          </p15:clr>
        </p15:guide>
        <p15:guide id="19" pos="228">
          <p15:clr>
            <a:srgbClr val="E46962"/>
          </p15:clr>
        </p15:guide>
        <p15:guide id="20" orient="horz" pos="672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-up of a modern glass structure. " id="513" name="Google Shape;513;p67"/>
          <p:cNvPicPr preferRelativeResize="0"/>
          <p:nvPr/>
        </p:nvPicPr>
        <p:blipFill rotWithShape="1">
          <a:blip r:embed="rId3">
            <a:alphaModFix/>
          </a:blip>
          <a:srcRect b="79" l="21736" r="19116" t="0"/>
          <a:stretch/>
        </p:blipFill>
        <p:spPr>
          <a:xfrm>
            <a:off x="4587725" y="-8750"/>
            <a:ext cx="4572001" cy="5148074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67"/>
          <p:cNvSpPr txBox="1"/>
          <p:nvPr>
            <p:ph type="title"/>
          </p:nvPr>
        </p:nvSpPr>
        <p:spPr>
          <a:xfrm>
            <a:off x="361975" y="923525"/>
            <a:ext cx="38601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of Magist</a:t>
            </a:r>
            <a:endParaRPr/>
          </a:p>
        </p:txBody>
      </p:sp>
      <p:sp>
        <p:nvSpPr>
          <p:cNvPr id="515" name="Google Shape;515;p67"/>
          <p:cNvSpPr txBox="1"/>
          <p:nvPr>
            <p:ph idx="1" type="subTitle"/>
          </p:nvPr>
        </p:nvSpPr>
        <p:spPr>
          <a:xfrm>
            <a:off x="361975" y="255533"/>
            <a:ext cx="3860100" cy="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Eniac Ltda.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67"/>
          <p:cNvSpPr txBox="1"/>
          <p:nvPr>
            <p:ph idx="3" type="body"/>
          </p:nvPr>
        </p:nvSpPr>
        <p:spPr>
          <a:xfrm>
            <a:off x="547575" y="3337797"/>
            <a:ext cx="3492600" cy="13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Aisan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6"/>
          <p:cNvSpPr txBox="1"/>
          <p:nvPr>
            <p:ph idx="6" type="subTitle"/>
          </p:nvPr>
        </p:nvSpPr>
        <p:spPr>
          <a:xfrm>
            <a:off x="149375" y="676100"/>
            <a:ext cx="42690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Newsreader"/>
                <a:ea typeface="Newsreader"/>
                <a:cs typeface="Newsreader"/>
                <a:sym typeface="Newsreader"/>
              </a:rPr>
              <a:t>Our Recommendation</a:t>
            </a:r>
            <a:endParaRPr b="1" sz="3200"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621" name="Google Shape;621;p76"/>
          <p:cNvSpPr txBox="1"/>
          <p:nvPr>
            <p:ph type="title"/>
          </p:nvPr>
        </p:nvSpPr>
        <p:spPr>
          <a:xfrm>
            <a:off x="4993075" y="1375188"/>
            <a:ext cx="3783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Yes, but</a:t>
            </a:r>
            <a:endParaRPr/>
          </a:p>
        </p:txBody>
      </p:sp>
      <p:sp>
        <p:nvSpPr>
          <p:cNvPr id="622" name="Google Shape;622;p76"/>
          <p:cNvSpPr txBox="1"/>
          <p:nvPr>
            <p:ph idx="1" type="body"/>
          </p:nvPr>
        </p:nvSpPr>
        <p:spPr>
          <a:xfrm>
            <a:off x="6802800" y="4549100"/>
            <a:ext cx="14217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Newsreader Light"/>
                <a:ea typeface="Newsreader Light"/>
                <a:cs typeface="Newsreader Light"/>
                <a:sym typeface="Newsreader Light"/>
              </a:rPr>
              <a:t>Team Banana Split</a:t>
            </a:r>
            <a:endParaRPr sz="1400">
              <a:latin typeface="Newsreader Light"/>
              <a:ea typeface="Newsreader Light"/>
              <a:cs typeface="Newsreader Light"/>
              <a:sym typeface="Newsreader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76"/>
          <p:cNvSpPr txBox="1"/>
          <p:nvPr>
            <p:ph idx="3" type="body"/>
          </p:nvPr>
        </p:nvSpPr>
        <p:spPr>
          <a:xfrm>
            <a:off x="4911000" y="2069252"/>
            <a:ext cx="3783600" cy="156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Start with a </a:t>
            </a:r>
            <a:r>
              <a:rPr b="1" lang="en" sz="2000"/>
              <a:t>testing phase of one year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Focus on </a:t>
            </a:r>
            <a:r>
              <a:rPr b="1" lang="en" sz="2000"/>
              <a:t>Sao Paulo</a:t>
            </a:r>
            <a:endParaRPr b="1" sz="2000"/>
          </a:p>
        </p:txBody>
      </p:sp>
      <p:sp>
        <p:nvSpPr>
          <p:cNvPr id="624" name="Google Shape;624;p76"/>
          <p:cNvSpPr txBox="1"/>
          <p:nvPr/>
        </p:nvSpPr>
        <p:spPr>
          <a:xfrm>
            <a:off x="418750" y="1268850"/>
            <a:ext cx="3574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Should we  cooperate with Magist?</a:t>
            </a:r>
            <a:endParaRPr sz="20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pic>
        <p:nvPicPr>
          <p:cNvPr descr="23651634 (von Getty Images)" id="625" name="Google Shape;625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7626" y="4549100"/>
            <a:ext cx="652119" cy="461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63" y="485288"/>
            <a:ext cx="3633124" cy="417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68"/>
          <p:cNvSpPr txBox="1"/>
          <p:nvPr/>
        </p:nvSpPr>
        <p:spPr>
          <a:xfrm>
            <a:off x="5119225" y="369300"/>
            <a:ext cx="34926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Only </a:t>
            </a:r>
            <a:r>
              <a:rPr b="1" lang="en" sz="2200"/>
              <a:t>12.7%</a:t>
            </a:r>
            <a:r>
              <a:rPr lang="en" sz="2200"/>
              <a:t> of listings are tech-related.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Magist’s core focus is </a:t>
            </a:r>
            <a:r>
              <a:rPr b="1" lang="en" sz="2200"/>
              <a:t>general consumer goods</a:t>
            </a:r>
            <a:r>
              <a:rPr lang="en" sz="2200"/>
              <a:t>, not technology.</a:t>
            </a:r>
            <a:endParaRPr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Still offers </a:t>
            </a:r>
            <a:r>
              <a:rPr b="1" lang="en" sz="2200"/>
              <a:t>broad reach</a:t>
            </a:r>
            <a:r>
              <a:rPr lang="en" sz="2200"/>
              <a:t> for testing market entry in Brazil.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9"/>
          <p:cNvSpPr/>
          <p:nvPr/>
        </p:nvSpPr>
        <p:spPr>
          <a:xfrm>
            <a:off x="5493600" y="75"/>
            <a:ext cx="3664800" cy="170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B0D5CD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8" name="Google Shape;528;p69"/>
          <p:cNvSpPr/>
          <p:nvPr/>
        </p:nvSpPr>
        <p:spPr>
          <a:xfrm>
            <a:off x="5493600" y="1706175"/>
            <a:ext cx="3664800" cy="201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9" name="Google Shape;529;p69"/>
          <p:cNvSpPr/>
          <p:nvPr/>
        </p:nvSpPr>
        <p:spPr>
          <a:xfrm>
            <a:off x="5493600" y="3550275"/>
            <a:ext cx="3664800" cy="160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30" name="Google Shape;530;p69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1" name="Google Shape;531;p69"/>
          <p:cNvSpPr txBox="1"/>
          <p:nvPr/>
        </p:nvSpPr>
        <p:spPr>
          <a:xfrm>
            <a:off x="5708025" y="376350"/>
            <a:ext cx="3198900" cy="8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DM Sans"/>
              <a:buChar char="●"/>
            </a:pPr>
            <a:r>
              <a:rPr lang="en" sz="1900"/>
              <a:t>Tech products account for </a:t>
            </a:r>
            <a:r>
              <a:rPr b="1" lang="en" sz="1900"/>
              <a:t>15.47% of total sales</a:t>
            </a:r>
            <a:r>
              <a:rPr lang="en" sz="1900"/>
              <a:t>.</a:t>
            </a:r>
            <a:endParaRPr sz="19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32" name="Google Shape;532;p69"/>
          <p:cNvSpPr txBox="1"/>
          <p:nvPr/>
        </p:nvSpPr>
        <p:spPr>
          <a:xfrm>
            <a:off x="5708025" y="1928850"/>
            <a:ext cx="2704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Customer spend clusters in</a:t>
            </a:r>
            <a:r>
              <a:rPr b="1" lang="en" sz="1900"/>
              <a:t> low- to mid-price brackets</a:t>
            </a:r>
            <a:endParaRPr b="1" sz="19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33" name="Google Shape;533;p69"/>
          <p:cNvSpPr txBox="1"/>
          <p:nvPr/>
        </p:nvSpPr>
        <p:spPr>
          <a:xfrm>
            <a:off x="5708025" y="3725775"/>
            <a:ext cx="29181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sales frequency</a:t>
            </a:r>
            <a:r>
              <a:rPr lang="en" sz="1900"/>
              <a:t> for tech products is </a:t>
            </a:r>
            <a:r>
              <a:rPr b="1" lang="en" sz="1900"/>
              <a:t>5–6 × lower</a:t>
            </a:r>
            <a:r>
              <a:rPr lang="en" sz="1900"/>
              <a:t> than other items</a:t>
            </a:r>
            <a:endParaRPr sz="19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534" name="Google Shape;53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200" y="0"/>
            <a:ext cx="30669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0"/>
          <p:cNvSpPr/>
          <p:nvPr/>
        </p:nvSpPr>
        <p:spPr>
          <a:xfrm>
            <a:off x="50" y="60622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40" name="Google Shape;540;p70"/>
          <p:cNvSpPr/>
          <p:nvPr/>
        </p:nvSpPr>
        <p:spPr>
          <a:xfrm>
            <a:off x="62" y="1431322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41" name="Google Shape;541;p70"/>
          <p:cNvSpPr/>
          <p:nvPr/>
        </p:nvSpPr>
        <p:spPr>
          <a:xfrm>
            <a:off x="49" y="2802022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42" name="Google Shape;542;p70"/>
          <p:cNvSpPr/>
          <p:nvPr/>
        </p:nvSpPr>
        <p:spPr>
          <a:xfrm>
            <a:off x="50" y="3174279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43" name="Google Shape;543;p70"/>
          <p:cNvSpPr/>
          <p:nvPr/>
        </p:nvSpPr>
        <p:spPr>
          <a:xfrm>
            <a:off x="62" y="3772804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44" name="Google Shape;544;p70"/>
          <p:cNvSpPr/>
          <p:nvPr/>
        </p:nvSpPr>
        <p:spPr>
          <a:xfrm>
            <a:off x="3047999" y="3772804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45" name="Google Shape;545;p70"/>
          <p:cNvSpPr/>
          <p:nvPr/>
        </p:nvSpPr>
        <p:spPr>
          <a:xfrm>
            <a:off x="3047999" y="2402104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46" name="Google Shape;546;p70"/>
          <p:cNvSpPr/>
          <p:nvPr/>
        </p:nvSpPr>
        <p:spPr>
          <a:xfrm>
            <a:off x="3047999" y="1066104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47" name="Google Shape;547;p70"/>
          <p:cNvSpPr/>
          <p:nvPr/>
        </p:nvSpPr>
        <p:spPr>
          <a:xfrm>
            <a:off x="3047999" y="60629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48" name="Google Shape;548;p70"/>
          <p:cNvSpPr txBox="1"/>
          <p:nvPr/>
        </p:nvSpPr>
        <p:spPr>
          <a:xfrm>
            <a:off x="6103650" y="1066100"/>
            <a:ext cx="2797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</a:pPr>
            <a:r>
              <a:rPr b="1"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Tech share</a:t>
            </a:r>
            <a:r>
              <a:rPr lang="en" sz="1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remains flat across the two-year period.</a:t>
            </a:r>
            <a:endParaRPr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DM Sans"/>
              <a:buChar char="●"/>
            </a:pPr>
            <a:r>
              <a:rPr b="1" lang="en" sz="1900">
                <a:solidFill>
                  <a:schemeClr val="dk1"/>
                </a:solidFill>
              </a:rPr>
              <a:t>Non-tech products dominate</a:t>
            </a:r>
            <a:r>
              <a:rPr lang="en" sz="1900">
                <a:solidFill>
                  <a:schemeClr val="dk1"/>
                </a:solidFill>
              </a:rPr>
              <a:t> with ≈ 85–90 % of total orders each month.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549" name="Google Shape;54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0" y="468525"/>
            <a:ext cx="6080698" cy="4206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71"/>
          <p:cNvSpPr txBox="1"/>
          <p:nvPr>
            <p:ph idx="2" type="subTitle"/>
          </p:nvPr>
        </p:nvSpPr>
        <p:spPr>
          <a:xfrm>
            <a:off x="6632075" y="4579100"/>
            <a:ext cx="1989000" cy="401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71"/>
          <p:cNvSpPr txBox="1"/>
          <p:nvPr>
            <p:ph type="title"/>
          </p:nvPr>
        </p:nvSpPr>
        <p:spPr>
          <a:xfrm>
            <a:off x="361975" y="279575"/>
            <a:ext cx="5169900" cy="942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Arial"/>
                <a:ea typeface="Arial"/>
                <a:cs typeface="Arial"/>
                <a:sym typeface="Arial"/>
              </a:rPr>
              <a:t>Sale Performance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71"/>
          <p:cNvSpPr/>
          <p:nvPr/>
        </p:nvSpPr>
        <p:spPr>
          <a:xfrm>
            <a:off x="4956475" y="345197"/>
            <a:ext cx="4187400" cy="104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1800"/>
              <a:t>Duration:   </a:t>
            </a:r>
            <a:r>
              <a:rPr lang="en" sz="1800">
                <a:solidFill>
                  <a:schemeClr val="lt1"/>
                </a:solidFill>
              </a:rPr>
              <a:t>26 months </a:t>
            </a:r>
            <a:endParaRPr sz="18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57" name="Google Shape;557;p71"/>
          <p:cNvSpPr/>
          <p:nvPr/>
        </p:nvSpPr>
        <p:spPr>
          <a:xfrm>
            <a:off x="4956600" y="1401163"/>
            <a:ext cx="4187400" cy="1505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FDFBF7"/>
              </a:solidFill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4600"/>
              </a:spcBef>
              <a:spcAft>
                <a:spcPts val="0"/>
              </a:spcAft>
              <a:buClr>
                <a:srgbClr val="FDFBF7"/>
              </a:buClr>
              <a:buSzPts val="1600"/>
              <a:buChar char="✓"/>
            </a:pPr>
            <a:r>
              <a:rPr lang="en" sz="1600">
                <a:solidFill>
                  <a:srgbClr val="FDFBF7"/>
                </a:solidFill>
              </a:rPr>
              <a:t>Total Seller : 3095 </a:t>
            </a:r>
            <a:endParaRPr sz="1600">
              <a:solidFill>
                <a:srgbClr val="FDFBF7"/>
              </a:solidFill>
            </a:endParaRPr>
          </a:p>
          <a:p>
            <a:pPr indent="-330200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DFBF7"/>
              </a:buClr>
              <a:buSzPts val="1600"/>
              <a:buChar char="■"/>
            </a:pPr>
            <a:r>
              <a:rPr lang="en" sz="1600">
                <a:solidFill>
                  <a:srgbClr val="FDFBF7"/>
                </a:solidFill>
              </a:rPr>
              <a:t>Revenue: 13,6M €</a:t>
            </a:r>
            <a:endParaRPr sz="1600">
              <a:solidFill>
                <a:srgbClr val="FDFBF7"/>
              </a:solidFill>
            </a:endParaRPr>
          </a:p>
          <a:p>
            <a:pPr indent="-330200" lvl="2" marL="1371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DFBF7"/>
              </a:buClr>
              <a:buSzPts val="1600"/>
              <a:buChar char="■"/>
            </a:pPr>
            <a:r>
              <a:rPr lang="en" sz="1600">
                <a:solidFill>
                  <a:srgbClr val="FDFBF7"/>
                </a:solidFill>
              </a:rPr>
              <a:t>Avg Monthly Rev:577K €</a:t>
            </a:r>
            <a:endParaRPr sz="1600">
              <a:solidFill>
                <a:srgbClr val="FDFBF7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58" name="Google Shape;558;p71"/>
          <p:cNvSpPr/>
          <p:nvPr/>
        </p:nvSpPr>
        <p:spPr>
          <a:xfrm>
            <a:off x="4956600" y="2908212"/>
            <a:ext cx="4187400" cy="1390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DFBF7"/>
              </a:buClr>
              <a:buSzPts val="1600"/>
              <a:buChar char="✓"/>
            </a:pPr>
            <a:r>
              <a:rPr b="1" lang="en" sz="1600" u="sng">
                <a:solidFill>
                  <a:srgbClr val="FDFBF7"/>
                </a:solidFill>
              </a:rPr>
              <a:t>Tech</a:t>
            </a:r>
            <a:r>
              <a:rPr lang="en" sz="1600">
                <a:solidFill>
                  <a:srgbClr val="FDFBF7"/>
                </a:solidFill>
              </a:rPr>
              <a:t> Sellers: 515 (</a:t>
            </a:r>
            <a:r>
              <a:rPr lang="en" sz="1600" u="sng">
                <a:solidFill>
                  <a:srgbClr val="B6D7A8"/>
                </a:solidFill>
              </a:rPr>
              <a:t>16,64 %</a:t>
            </a:r>
            <a:r>
              <a:rPr lang="en" sz="1600">
                <a:solidFill>
                  <a:srgbClr val="FDFBF7"/>
                </a:solidFill>
              </a:rPr>
              <a:t>)</a:t>
            </a:r>
            <a:endParaRPr sz="1600">
              <a:solidFill>
                <a:srgbClr val="FDFBF7"/>
              </a:solidFill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DFBF7"/>
              </a:buClr>
              <a:buSzPts val="1600"/>
              <a:buChar char="■"/>
            </a:pPr>
            <a:r>
              <a:rPr lang="en" sz="1600">
                <a:solidFill>
                  <a:srgbClr val="FDFBF7"/>
                </a:solidFill>
              </a:rPr>
              <a:t>Tech Revenue:</a:t>
            </a:r>
            <a:r>
              <a:rPr lang="en" sz="1600" u="sng">
                <a:solidFill>
                  <a:srgbClr val="93C47D"/>
                </a:solidFill>
              </a:rPr>
              <a:t>1,96M </a:t>
            </a:r>
            <a:r>
              <a:rPr lang="en" sz="1600">
                <a:solidFill>
                  <a:srgbClr val="93C47D"/>
                </a:solidFill>
              </a:rPr>
              <a:t>€</a:t>
            </a:r>
            <a:endParaRPr sz="1600">
              <a:solidFill>
                <a:srgbClr val="93C47D"/>
              </a:solidFill>
            </a:endParaRPr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DFBF7"/>
              </a:buClr>
              <a:buSzPts val="1600"/>
              <a:buChar char="■"/>
            </a:pPr>
            <a:r>
              <a:rPr lang="en" sz="1600">
                <a:solidFill>
                  <a:srgbClr val="FDFBF7"/>
                </a:solidFill>
              </a:rPr>
              <a:t>Tech Avg Monthly Rev:</a:t>
            </a:r>
            <a:r>
              <a:rPr lang="en" sz="1600" u="sng">
                <a:solidFill>
                  <a:srgbClr val="93C47D"/>
                </a:solidFill>
              </a:rPr>
              <a:t>80k </a:t>
            </a:r>
            <a:r>
              <a:rPr lang="en" sz="1600">
                <a:solidFill>
                  <a:srgbClr val="93C47D"/>
                </a:solidFill>
              </a:rPr>
              <a:t>€</a:t>
            </a:r>
            <a:endParaRPr sz="1600">
              <a:solidFill>
                <a:srgbClr val="93C47D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559" name="Google Shape;559;p71" title="Sheet 2-1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3" y="1529846"/>
            <a:ext cx="4949149" cy="3079866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71"/>
          <p:cNvSpPr/>
          <p:nvPr/>
        </p:nvSpPr>
        <p:spPr>
          <a:xfrm>
            <a:off x="4956600" y="4299000"/>
            <a:ext cx="4187400" cy="84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2"/>
          <p:cNvSpPr txBox="1"/>
          <p:nvPr>
            <p:ph idx="2" type="subTitle"/>
          </p:nvPr>
        </p:nvSpPr>
        <p:spPr>
          <a:xfrm>
            <a:off x="190375" y="217725"/>
            <a:ext cx="3860100" cy="1539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POST-PURCHASE ANALYSIS</a:t>
            </a:r>
            <a:endParaRPr/>
          </a:p>
        </p:txBody>
      </p:sp>
      <p:sp>
        <p:nvSpPr>
          <p:cNvPr id="566" name="Google Shape;566;p72"/>
          <p:cNvSpPr txBox="1"/>
          <p:nvPr>
            <p:ph idx="12" type="sldNum"/>
          </p:nvPr>
        </p:nvSpPr>
        <p:spPr>
          <a:xfrm>
            <a:off x="8197860" y="217725"/>
            <a:ext cx="5466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7" name="Google Shape;567;p72"/>
          <p:cNvSpPr txBox="1"/>
          <p:nvPr>
            <p:ph type="title"/>
          </p:nvPr>
        </p:nvSpPr>
        <p:spPr>
          <a:xfrm>
            <a:off x="116450" y="812600"/>
            <a:ext cx="87672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2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A3A3A"/>
                </a:solidFill>
              </a:rPr>
              <a:t>The "Human Touch" Gap: Fulfillment Impacts Loyalty</a:t>
            </a:r>
            <a:endParaRPr/>
          </a:p>
        </p:txBody>
      </p:sp>
      <p:sp>
        <p:nvSpPr>
          <p:cNvPr id="568" name="Google Shape;568;p72"/>
          <p:cNvSpPr/>
          <p:nvPr/>
        </p:nvSpPr>
        <p:spPr>
          <a:xfrm>
            <a:off x="4572000" y="1895400"/>
            <a:ext cx="4561800" cy="17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69" name="Google Shape;569;p72"/>
          <p:cNvSpPr txBox="1"/>
          <p:nvPr>
            <p:ph idx="4294967295" type="subTitle"/>
          </p:nvPr>
        </p:nvSpPr>
        <p:spPr>
          <a:xfrm>
            <a:off x="4933912" y="1922329"/>
            <a:ext cx="3370200" cy="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learning 1 </a:t>
            </a:r>
            <a:endParaRPr/>
          </a:p>
        </p:txBody>
      </p:sp>
      <p:sp>
        <p:nvSpPr>
          <p:cNvPr id="570" name="Google Shape;570;p72"/>
          <p:cNvSpPr/>
          <p:nvPr/>
        </p:nvSpPr>
        <p:spPr>
          <a:xfrm>
            <a:off x="4974184" y="2381213"/>
            <a:ext cx="27315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800"/>
              <a:buFont typeface="Arial"/>
              <a:buNone/>
            </a:pPr>
            <a:r>
              <a:rPr i="0" lang="en" sz="1200" u="none" cap="none" strike="noStrike">
                <a:solidFill>
                  <a:srgbClr val="4C4C4C"/>
                </a:solidFill>
                <a:latin typeface="DM Sans"/>
                <a:ea typeface="DM Sans"/>
                <a:cs typeface="DM Sans"/>
                <a:sym typeface="DM Sans"/>
              </a:rPr>
              <a:t>Delivery Speed is the #1 Driver</a:t>
            </a:r>
            <a:endParaRPr i="0" sz="1200" u="none" cap="none" strike="noStrike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1" name="Google Shape;571;p72"/>
          <p:cNvSpPr/>
          <p:nvPr/>
        </p:nvSpPr>
        <p:spPr>
          <a:xfrm>
            <a:off x="4974184" y="2706100"/>
            <a:ext cx="3970500" cy="9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C4C4C"/>
              </a:buClr>
              <a:buSzPts val="700"/>
              <a:buFont typeface="Arial"/>
              <a:buNone/>
            </a:pPr>
            <a:r>
              <a:rPr i="0" lang="en" sz="1000" u="none" cap="none" strike="noStrike">
                <a:solidFill>
                  <a:srgbClr val="4C4C4C"/>
                </a:solidFill>
                <a:latin typeface="DM Sans"/>
                <a:ea typeface="DM Sans"/>
                <a:cs typeface="DM Sans"/>
                <a:sym typeface="DM Sans"/>
              </a:rPr>
              <a:t>Our "warmhearted spirit" is undermined by slow fulfillment. There is a clear, negative correlation between delivery time and customer review scores.</a:t>
            </a:r>
            <a:endParaRPr i="0" sz="1000" u="none" cap="none" strike="noStrike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2" name="Google Shape;572;p72"/>
          <p:cNvSpPr/>
          <p:nvPr/>
        </p:nvSpPr>
        <p:spPr>
          <a:xfrm rot="2806728">
            <a:off x="8579976" y="4350553"/>
            <a:ext cx="68339" cy="6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73" name="Google Shape;573;p72"/>
          <p:cNvSpPr/>
          <p:nvPr/>
        </p:nvSpPr>
        <p:spPr>
          <a:xfrm>
            <a:off x="4857050" y="2319551"/>
            <a:ext cx="4122600" cy="1074600"/>
          </a:xfrm>
          <a:prstGeom prst="roundRect">
            <a:avLst>
              <a:gd fmla="val 7464" name="adj"/>
            </a:avLst>
          </a:prstGeom>
          <a:noFill/>
          <a:ln cap="flat" cmpd="sng" w="16175">
            <a:solidFill>
              <a:srgbClr val="B0D5CD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00000" dist="12147">
              <a:srgbClr val="E6DED2"/>
            </a:outerShdw>
          </a:effectLst>
        </p:spPr>
        <p:txBody>
          <a:bodyPr anchorCtr="0" anchor="ctr" bIns="60725" lIns="60725" spcFirstLastPara="1" rIns="60725" wrap="square" tIns="60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4" name="Google Shape;574;p72" title="Bildschirmfoto 2025-10-22 um 15.59.1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50" y="1297001"/>
            <a:ext cx="2915075" cy="37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72"/>
          <p:cNvSpPr/>
          <p:nvPr/>
        </p:nvSpPr>
        <p:spPr>
          <a:xfrm>
            <a:off x="4572000" y="3564150"/>
            <a:ext cx="4561800" cy="1560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6" name="Google Shape;576;p72"/>
          <p:cNvSpPr txBox="1"/>
          <p:nvPr>
            <p:ph idx="4294967295" type="subTitle"/>
          </p:nvPr>
        </p:nvSpPr>
        <p:spPr>
          <a:xfrm>
            <a:off x="4974187" y="3609290"/>
            <a:ext cx="3370200" cy="2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Key learning 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7" name="Google Shape;577;p72"/>
          <p:cNvSpPr/>
          <p:nvPr/>
        </p:nvSpPr>
        <p:spPr>
          <a:xfrm>
            <a:off x="4933900" y="4039850"/>
            <a:ext cx="4045800" cy="831300"/>
          </a:xfrm>
          <a:prstGeom prst="roundRect">
            <a:avLst>
              <a:gd fmla="val 7464" name="adj"/>
            </a:avLst>
          </a:prstGeom>
          <a:noFill/>
          <a:ln cap="flat" cmpd="sng" w="16175">
            <a:solidFill>
              <a:srgbClr val="B0D5CD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00000" dist="12147">
              <a:srgbClr val="E6DED2"/>
            </a:outerShdw>
          </a:effectLst>
        </p:spPr>
        <p:txBody>
          <a:bodyPr anchorCtr="0" anchor="ctr" bIns="60725" lIns="60725" spcFirstLastPara="1" rIns="60725" wrap="square" tIns="60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78" name="Google Shape;578;p72"/>
          <p:cNvSpPr txBox="1"/>
          <p:nvPr/>
        </p:nvSpPr>
        <p:spPr>
          <a:xfrm>
            <a:off x="4974175" y="4039851"/>
            <a:ext cx="4007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Customers who experience slow fulfillment are highly unlikely to become loyal repeat buyers. Satisfaction drops from "Excellent" (4.41) to "Poor" (2.83) when delivery exceeds 5 weeks.</a:t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3"/>
          <p:cNvSpPr/>
          <p:nvPr/>
        </p:nvSpPr>
        <p:spPr>
          <a:xfrm>
            <a:off x="2423700" y="2008436"/>
            <a:ext cx="4515000" cy="155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4" name="Google Shape;584;p73"/>
          <p:cNvSpPr txBox="1"/>
          <p:nvPr>
            <p:ph idx="2" type="subTitle"/>
          </p:nvPr>
        </p:nvSpPr>
        <p:spPr>
          <a:xfrm>
            <a:off x="190375" y="217725"/>
            <a:ext cx="3860100" cy="1539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POST-PURCHASE ANALYSIS</a:t>
            </a:r>
            <a:endParaRPr/>
          </a:p>
        </p:txBody>
      </p:sp>
      <p:sp>
        <p:nvSpPr>
          <p:cNvPr id="585" name="Google Shape;585;p73"/>
          <p:cNvSpPr txBox="1"/>
          <p:nvPr>
            <p:ph idx="12" type="sldNum"/>
          </p:nvPr>
        </p:nvSpPr>
        <p:spPr>
          <a:xfrm>
            <a:off x="8197860" y="217725"/>
            <a:ext cx="5466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6" name="Google Shape;586;p73"/>
          <p:cNvSpPr/>
          <p:nvPr/>
        </p:nvSpPr>
        <p:spPr>
          <a:xfrm>
            <a:off x="86850" y="794975"/>
            <a:ext cx="906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200">
                <a:latin typeface="Newsreader"/>
                <a:ea typeface="Newsreader"/>
                <a:cs typeface="Newsreader"/>
                <a:sym typeface="Newsreader"/>
              </a:rPr>
              <a:t>Initial Insight: High Transactional Volume, Low Loyalty</a:t>
            </a:r>
            <a:endParaRPr sz="2200">
              <a:latin typeface="Newsreader"/>
              <a:ea typeface="Newsreader"/>
              <a:cs typeface="Newsreader"/>
              <a:sym typeface="Newsreader"/>
            </a:endParaRPr>
          </a:p>
          <a:p>
            <a:pPr indent="0" lvl="0" marL="0" marR="0" rtl="0" algn="ctr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Clr>
                <a:srgbClr val="4C4C4C"/>
              </a:buClr>
              <a:buSzPts val="800"/>
              <a:buFont typeface="Arial"/>
              <a:buNone/>
            </a:pPr>
            <a:r>
              <a:t/>
            </a:r>
            <a:endParaRPr sz="2200">
              <a:solidFill>
                <a:srgbClr val="4C4C4C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87" name="Google Shape;587;p73"/>
          <p:cNvSpPr txBox="1"/>
          <p:nvPr>
            <p:ph idx="4294967295" type="body"/>
          </p:nvPr>
        </p:nvSpPr>
        <p:spPr>
          <a:xfrm>
            <a:off x="2522212" y="2871251"/>
            <a:ext cx="33702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to the gap your product will fill and explain how your business can claim that space.</a:t>
            </a:r>
            <a:endParaRPr/>
          </a:p>
        </p:txBody>
      </p:sp>
      <p:sp>
        <p:nvSpPr>
          <p:cNvPr id="588" name="Google Shape;588;p73"/>
          <p:cNvSpPr txBox="1"/>
          <p:nvPr>
            <p:ph idx="2" type="subTitle"/>
          </p:nvPr>
        </p:nvSpPr>
        <p:spPr>
          <a:xfrm>
            <a:off x="2605131" y="2207228"/>
            <a:ext cx="3370200" cy="2154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DFBF7"/>
                </a:solidFill>
              </a:rPr>
              <a:t>Key learning 1 </a:t>
            </a:r>
            <a:endParaRPr sz="1400">
              <a:solidFill>
                <a:srgbClr val="FDFBF7"/>
              </a:solidFill>
            </a:endParaRPr>
          </a:p>
        </p:txBody>
      </p:sp>
      <p:sp>
        <p:nvSpPr>
          <p:cNvPr id="589" name="Google Shape;589;p73"/>
          <p:cNvSpPr/>
          <p:nvPr/>
        </p:nvSpPr>
        <p:spPr>
          <a:xfrm rot="2806728">
            <a:off x="6367626" y="4454403"/>
            <a:ext cx="68339" cy="6832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590" name="Google Shape;590;p73"/>
          <p:cNvGrpSpPr/>
          <p:nvPr/>
        </p:nvGrpSpPr>
        <p:grpSpPr>
          <a:xfrm>
            <a:off x="2605125" y="2582629"/>
            <a:ext cx="4057753" cy="876832"/>
            <a:chOff x="103173" y="4078562"/>
            <a:chExt cx="4298923" cy="651000"/>
          </a:xfrm>
        </p:grpSpPr>
        <p:sp>
          <p:nvSpPr>
            <p:cNvPr id="591" name="Google Shape;591;p73"/>
            <p:cNvSpPr/>
            <p:nvPr/>
          </p:nvSpPr>
          <p:spPr>
            <a:xfrm>
              <a:off x="113296" y="4078562"/>
              <a:ext cx="4288800" cy="651000"/>
            </a:xfrm>
            <a:prstGeom prst="roundRect">
              <a:avLst>
                <a:gd fmla="val 7464" name="adj"/>
              </a:avLst>
            </a:prstGeom>
            <a:noFill/>
            <a:ln cap="flat" cmpd="sng" w="16175">
              <a:solidFill>
                <a:srgbClr val="B0D5CD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rotWithShape="0" algn="bl" dir="2700000" dist="12147">
                <a:srgbClr val="E6DED2"/>
              </a:outerShdw>
            </a:effectLst>
          </p:spPr>
          <p:txBody>
            <a:bodyPr anchorCtr="0" anchor="ctr" bIns="60725" lIns="60725" spcFirstLastPara="1" rIns="60725" wrap="square" tIns="60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73"/>
            <p:cNvSpPr/>
            <p:nvPr/>
          </p:nvSpPr>
          <p:spPr>
            <a:xfrm>
              <a:off x="224285" y="4158250"/>
              <a:ext cx="4066800" cy="5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DM Sans"/>
                  <a:ea typeface="DM Sans"/>
                  <a:cs typeface="DM Sans"/>
                  <a:sym typeface="DM Sans"/>
                </a:rPr>
                <a:t>Magist has successfully acquired a large volume of customers, showing steady growth through the data period. However, the subsequent behavior suggests these are one-time buyers rather than repeat patrons.</a:t>
              </a:r>
              <a:endPara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0" marR="0" rtl="0" algn="l">
                <a:lnSpc>
                  <a:spcPct val="16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4C4C4C"/>
                </a:buClr>
                <a:buSzPts val="700"/>
                <a:buFont typeface="Arial"/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93" name="Google Shape;593;p73"/>
            <p:cNvSpPr/>
            <p:nvPr/>
          </p:nvSpPr>
          <p:spPr>
            <a:xfrm>
              <a:off x="103173" y="4078562"/>
              <a:ext cx="40500" cy="651000"/>
            </a:xfrm>
            <a:prstGeom prst="roundRect">
              <a:avLst>
                <a:gd fmla="val 88884" name="adj"/>
              </a:avLst>
            </a:prstGeom>
            <a:noFill/>
            <a:ln>
              <a:noFill/>
            </a:ln>
          </p:spPr>
          <p:txBody>
            <a:bodyPr anchorCtr="0" anchor="ctr" bIns="60725" lIns="60725" spcFirstLastPara="1" rIns="60725" wrap="square" tIns="60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4" name="Google Shape;594;p73"/>
          <p:cNvSpPr/>
          <p:nvPr/>
        </p:nvSpPr>
        <p:spPr>
          <a:xfrm>
            <a:off x="2423700" y="3561236"/>
            <a:ext cx="4515000" cy="1442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95" name="Google Shape;595;p73"/>
          <p:cNvSpPr/>
          <p:nvPr/>
        </p:nvSpPr>
        <p:spPr>
          <a:xfrm>
            <a:off x="2609905" y="4030097"/>
            <a:ext cx="4048200" cy="876900"/>
          </a:xfrm>
          <a:prstGeom prst="roundRect">
            <a:avLst>
              <a:gd fmla="val 7464" name="adj"/>
            </a:avLst>
          </a:prstGeom>
          <a:noFill/>
          <a:ln cap="flat" cmpd="sng" w="16175">
            <a:solidFill>
              <a:srgbClr val="B0D5CD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bl" dir="2700000" dist="12147">
              <a:srgbClr val="E6DED2"/>
            </a:outerShdw>
          </a:effectLst>
        </p:spPr>
        <p:txBody>
          <a:bodyPr anchorCtr="0" anchor="ctr" bIns="60725" lIns="60725" spcFirstLastPara="1" rIns="60725" wrap="square" tIns="60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73"/>
          <p:cNvSpPr/>
          <p:nvPr/>
        </p:nvSpPr>
        <p:spPr>
          <a:xfrm>
            <a:off x="2671042" y="4181766"/>
            <a:ext cx="38388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CRITICAL METRIC: </a:t>
            </a:r>
            <a:r>
              <a:rPr lang="en" sz="900">
                <a:solidFill>
                  <a:srgbClr val="FFD966"/>
                </a:solidFill>
                <a:latin typeface="DM Sans"/>
                <a:ea typeface="DM Sans"/>
                <a:cs typeface="DM Sans"/>
                <a:sym typeface="DM Sans"/>
              </a:rPr>
              <a:t>3.12% Low </a:t>
            </a:r>
            <a: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Customer Retention</a:t>
            </a:r>
            <a:b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</a:br>
            <a: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This rate indicates the platform fails to foster the customer loyalty that is fundamental to eniac's "human touch" philosophy. Scaling transactions without building retention presents long-term instability.</a:t>
            </a:r>
            <a:endParaRPr sz="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rgbClr val="4C4C4C"/>
              </a:buClr>
              <a:buSzPts val="7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97" name="Google Shape;597;p73"/>
          <p:cNvSpPr/>
          <p:nvPr/>
        </p:nvSpPr>
        <p:spPr>
          <a:xfrm>
            <a:off x="-28150" y="3219930"/>
            <a:ext cx="38228" cy="876832"/>
          </a:xfrm>
          <a:prstGeom prst="roundRect">
            <a:avLst>
              <a:gd fmla="val 88884" name="adj"/>
            </a:avLst>
          </a:prstGeom>
          <a:noFill/>
          <a:ln>
            <a:noFill/>
          </a:ln>
        </p:spPr>
        <p:txBody>
          <a:bodyPr anchorCtr="0" anchor="ctr" bIns="60725" lIns="60725" spcFirstLastPara="1" rIns="60725" wrap="square" tIns="60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73"/>
          <p:cNvSpPr txBox="1"/>
          <p:nvPr>
            <p:ph idx="2" type="subTitle"/>
          </p:nvPr>
        </p:nvSpPr>
        <p:spPr>
          <a:xfrm>
            <a:off x="2671056" y="3788546"/>
            <a:ext cx="3370200" cy="2154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DFBF7"/>
                </a:solidFill>
              </a:rPr>
              <a:t>Key learning 2 </a:t>
            </a:r>
            <a:endParaRPr sz="1400">
              <a:solidFill>
                <a:srgbClr val="FDFBF7"/>
              </a:solidFill>
            </a:endParaRPr>
          </a:p>
        </p:txBody>
      </p:sp>
      <p:pic>
        <p:nvPicPr>
          <p:cNvPr id="599" name="Google Shape;599;p73" title="Bildschirmfoto 2025-10-22 um 18.00.21.png"/>
          <p:cNvPicPr preferRelativeResize="0"/>
          <p:nvPr/>
        </p:nvPicPr>
        <p:blipFill rotWithShape="1">
          <a:blip r:embed="rId3">
            <a:alphaModFix/>
          </a:blip>
          <a:srcRect b="0" l="48062" r="0" t="0"/>
          <a:stretch/>
        </p:blipFill>
        <p:spPr>
          <a:xfrm>
            <a:off x="7195974" y="1284575"/>
            <a:ext cx="1769400" cy="376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73" title="Bildschirmfoto 2025-10-23 um 11.51.3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175" y="1284575"/>
            <a:ext cx="1781750" cy="37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4"/>
          <p:cNvSpPr txBox="1"/>
          <p:nvPr>
            <p:ph idx="1" type="subTitle"/>
          </p:nvPr>
        </p:nvSpPr>
        <p:spPr>
          <a:xfrm>
            <a:off x="110500" y="152400"/>
            <a:ext cx="2564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Newsreader"/>
                <a:ea typeface="Newsreader"/>
                <a:cs typeface="Newsreader"/>
                <a:sym typeface="Newsreader"/>
              </a:rPr>
              <a:t>ENIAC - Delivery Performance</a:t>
            </a:r>
            <a:endParaRPr b="1" sz="1400"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606" name="Google Shape;606;p74"/>
          <p:cNvSpPr txBox="1"/>
          <p:nvPr>
            <p:ph type="title"/>
          </p:nvPr>
        </p:nvSpPr>
        <p:spPr>
          <a:xfrm>
            <a:off x="361975" y="525950"/>
            <a:ext cx="5650500" cy="425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 </a:t>
            </a:r>
            <a:r>
              <a:rPr b="1" lang="en" sz="2000"/>
              <a:t> Overview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Avg</a:t>
            </a:r>
            <a:r>
              <a:rPr lang="en" sz="2000"/>
              <a:t> delivery time is </a:t>
            </a:r>
            <a:r>
              <a:rPr b="1" lang="en" sz="2000"/>
              <a:t>12.5 days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93% </a:t>
            </a:r>
            <a:r>
              <a:rPr lang="en" sz="2000"/>
              <a:t>of deliveries arrive</a:t>
            </a:r>
            <a:r>
              <a:rPr b="1" lang="en" sz="2000"/>
              <a:t> on-time or early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7% </a:t>
            </a:r>
            <a:r>
              <a:rPr lang="en" sz="2000"/>
              <a:t>of deliveries are </a:t>
            </a:r>
            <a:r>
              <a:rPr b="1" lang="en" sz="2000"/>
              <a:t>delayed</a:t>
            </a:r>
            <a:endParaRPr b="1" sz="2000"/>
          </a:p>
          <a:p>
            <a:pPr indent="-374650" lvl="0" marL="457200" rtl="0" algn="just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000"/>
              <a:t>The average delivery times </a:t>
            </a:r>
            <a:r>
              <a:rPr b="1" lang="en" sz="2000"/>
              <a:t>improved by 38% overall</a:t>
            </a:r>
            <a:r>
              <a:rPr lang="en" sz="2000"/>
              <a:t> and</a:t>
            </a:r>
            <a:r>
              <a:rPr b="1" lang="en" sz="2000"/>
              <a:t> by 21% for tech products </a:t>
            </a:r>
            <a:r>
              <a:rPr lang="en" sz="2000"/>
              <a:t>from 2016 to 2018</a:t>
            </a:r>
            <a:endParaRPr b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607" name="Google Shape;607;p74" title="Sheet 11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1600" y="152400"/>
            <a:ext cx="2505063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5"/>
          <p:cNvSpPr txBox="1"/>
          <p:nvPr>
            <p:ph idx="1" type="subTitle"/>
          </p:nvPr>
        </p:nvSpPr>
        <p:spPr>
          <a:xfrm>
            <a:off x="110500" y="217200"/>
            <a:ext cx="2861400" cy="19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Newsreader"/>
                <a:ea typeface="Newsreader"/>
                <a:cs typeface="Newsreader"/>
                <a:sym typeface="Newsreader"/>
              </a:rPr>
              <a:t>E</a:t>
            </a:r>
            <a:r>
              <a:rPr b="1" lang="en" sz="1400">
                <a:latin typeface="Newsreader"/>
                <a:ea typeface="Newsreader"/>
                <a:cs typeface="Newsreader"/>
                <a:sym typeface="Newsreader"/>
              </a:rPr>
              <a:t>N</a:t>
            </a:r>
            <a:r>
              <a:rPr b="1" lang="en" sz="1400">
                <a:latin typeface="Newsreader"/>
                <a:ea typeface="Newsreader"/>
                <a:cs typeface="Newsreader"/>
                <a:sym typeface="Newsreader"/>
              </a:rPr>
              <a:t>IAC - Delivery Performance</a:t>
            </a:r>
            <a:endParaRPr b="1" sz="1400">
              <a:latin typeface="Newsreader"/>
              <a:ea typeface="Newsreader"/>
              <a:cs typeface="Newsreader"/>
              <a:sym typeface="Newsread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75"/>
          <p:cNvSpPr txBox="1"/>
          <p:nvPr>
            <p:ph type="title"/>
          </p:nvPr>
        </p:nvSpPr>
        <p:spPr>
          <a:xfrm>
            <a:off x="110500" y="936000"/>
            <a:ext cx="4979700" cy="250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Median</a:t>
            </a:r>
            <a:r>
              <a:rPr lang="en" sz="2000"/>
              <a:t> delivery time is </a:t>
            </a:r>
            <a:r>
              <a:rPr b="1" lang="en" sz="2000"/>
              <a:t>11</a:t>
            </a:r>
            <a:r>
              <a:rPr lang="en" sz="2000"/>
              <a:t> </a:t>
            </a:r>
            <a:r>
              <a:rPr b="1" lang="en" sz="2000"/>
              <a:t>days</a:t>
            </a:r>
            <a:endParaRPr b="1"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</a:t>
            </a:r>
            <a:r>
              <a:rPr b="1" lang="en" sz="2000"/>
              <a:t>90th percentile worst case scenario </a:t>
            </a:r>
            <a:r>
              <a:rPr lang="en" sz="2000"/>
              <a:t>for most customers is </a:t>
            </a:r>
            <a:r>
              <a:rPr b="1" lang="en" sz="2000"/>
              <a:t>23</a:t>
            </a:r>
            <a:r>
              <a:rPr lang="en" sz="2000"/>
              <a:t> </a:t>
            </a:r>
            <a:r>
              <a:rPr b="1" lang="en" sz="2000"/>
              <a:t>days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Magist's </a:t>
            </a:r>
            <a:r>
              <a:rPr b="1" lang="en" sz="2000"/>
              <a:t>12.5 day average</a:t>
            </a:r>
            <a:r>
              <a:rPr lang="en" sz="2000"/>
              <a:t> meets Brazilian e-commerce standards 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    	</a:t>
            </a:r>
            <a:r>
              <a:rPr b="1" lang="en" sz="2000"/>
              <a:t>4-15 day range</a:t>
            </a:r>
            <a:endParaRPr b="1" sz="2300"/>
          </a:p>
        </p:txBody>
      </p:sp>
      <p:sp>
        <p:nvSpPr>
          <p:cNvPr id="614" name="Google Shape;614;p75"/>
          <p:cNvSpPr txBox="1"/>
          <p:nvPr>
            <p:ph idx="2" type="subTitle"/>
          </p:nvPr>
        </p:nvSpPr>
        <p:spPr>
          <a:xfrm>
            <a:off x="2045900" y="3512800"/>
            <a:ext cx="27975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Source: </a:t>
            </a:r>
            <a:r>
              <a:rPr lang="en" sz="1800"/>
              <a:t>  techinbrazil.com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         April 2015</a:t>
            </a:r>
            <a:endParaRPr sz="1800"/>
          </a:p>
        </p:txBody>
      </p:sp>
      <p:pic>
        <p:nvPicPr>
          <p:cNvPr descr="Young asian man smiling while delivering a cardboard box to the woman holding document to signing signature. (von Getty Images)" id="615" name="Google Shape;61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200" y="1029925"/>
            <a:ext cx="3799050" cy="235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usiness Plan Presentation">
  <a:themeElements>
    <a:clrScheme name="Simple Light">
      <a:dk1>
        <a:srgbClr val="F9F9F9"/>
      </a:dk1>
      <a:lt1>
        <a:srgbClr val="183C40"/>
      </a:lt1>
      <a:dk2>
        <a:srgbClr val="20494D"/>
      </a:dk2>
      <a:lt2>
        <a:srgbClr val="799DA7"/>
      </a:lt2>
      <a:accent1>
        <a:srgbClr val="B0D5CD"/>
      </a:accent1>
      <a:accent2>
        <a:srgbClr val="A6DAEA"/>
      </a:accent2>
      <a:accent3>
        <a:srgbClr val="B78D43"/>
      </a:accent3>
      <a:accent4>
        <a:srgbClr val="9AA864"/>
      </a:accent4>
      <a:accent5>
        <a:srgbClr val="426345"/>
      </a:accent5>
      <a:accent6>
        <a:srgbClr val="DCDCDC"/>
      </a:accent6>
      <a:hlink>
        <a:srgbClr val="B0D5C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