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8493-BEE8-4C33-82EC-F30F07BFAD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 want to work out regularly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9C0EA-1B5A-4C9F-AE04-41F6660FC5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But that’s </a:t>
            </a:r>
            <a:r>
              <a:rPr lang="en-US" dirty="0" err="1"/>
              <a:t>hella</a:t>
            </a:r>
            <a:r>
              <a:rPr lang="en-US" dirty="0"/>
              <a:t> difficult</a:t>
            </a:r>
          </a:p>
        </p:txBody>
      </p:sp>
      <p:pic>
        <p:nvPicPr>
          <p:cNvPr id="5" name="Picture 4" descr="A white x-ray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9231BBC1-9C9C-40DD-BE23-27A556FE5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795" y="1865412"/>
            <a:ext cx="1230903" cy="117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9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7A97-5507-47B8-9870-72E2A2A00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Am I motivated?</a:t>
            </a:r>
            <a:br>
              <a:rPr lang="en-US" sz="3300"/>
            </a:br>
            <a:br>
              <a:rPr lang="en-US" sz="3300"/>
            </a:br>
            <a:r>
              <a:rPr lang="en-US" sz="3300"/>
              <a:t>KINDA!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5BB14-6017-46E0-841C-CF85509FB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r>
              <a:rPr lang="en-US" dirty="0"/>
              <a:t>I want to work out regularly, but I’ve been stuck with another motivation to NOT work out, I don’t like how I feel after a workout, which is a pretty strong sensation motivator.</a:t>
            </a:r>
          </a:p>
          <a:p>
            <a:r>
              <a:rPr lang="en-US" dirty="0"/>
              <a:t>So I have to motivators crashing against each other: </a:t>
            </a:r>
          </a:p>
          <a:p>
            <a:pPr lvl="1"/>
            <a:r>
              <a:rPr lang="en-US" dirty="0"/>
              <a:t>A sensation motivator to not workout and</a:t>
            </a:r>
          </a:p>
          <a:p>
            <a:pPr lvl="1"/>
            <a:r>
              <a:rPr lang="en-US" dirty="0"/>
              <a:t>An anticipation motivator to workout</a:t>
            </a:r>
          </a:p>
          <a:p>
            <a:r>
              <a:rPr lang="en-US" dirty="0"/>
              <a:t>The sensation motivator is much stronger</a:t>
            </a:r>
          </a:p>
        </p:txBody>
      </p:sp>
      <p:pic>
        <p:nvPicPr>
          <p:cNvPr id="2052" name="Picture 4" descr="El pana Miguel - Wattpad">
            <a:extLst>
              <a:ext uri="{FF2B5EF4-FFF2-40B4-BE49-F238E27FC236}">
                <a16:creationId xmlns:a16="http://schemas.microsoft.com/office/drawing/2014/main" id="{8BC9EB8E-EC6D-47E9-AEAF-639E1C6FB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7601" y="990600"/>
            <a:ext cx="3072383" cy="4800599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28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70CF-B22E-448B-A06C-8B87DA3B0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How do I solve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CE83-0B56-41B1-A9A7-E7185732A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 clue</a:t>
            </a:r>
          </a:p>
          <a:p>
            <a:endParaRPr lang="en-US" dirty="0"/>
          </a:p>
          <a:p>
            <a:r>
              <a:rPr lang="en-US" dirty="0"/>
              <a:t>After thinking about it, I think I need to just make it routine, it’s like brushing my teeth, if it doesn’t happen I feel odd</a:t>
            </a:r>
          </a:p>
          <a:p>
            <a:r>
              <a:rPr lang="en-US" dirty="0"/>
              <a:t>I could also workout with friends, but our schedules would have to align for that to work</a:t>
            </a:r>
          </a:p>
          <a:p>
            <a:r>
              <a:rPr lang="en-US" dirty="0"/>
              <a:t>Reward myself not for each day, but for a consistent streak (For that habit building)</a:t>
            </a:r>
          </a:p>
        </p:txBody>
      </p:sp>
      <p:pic>
        <p:nvPicPr>
          <p:cNvPr id="3074" name="Picture 2" descr="Swole - 9GAG">
            <a:extLst>
              <a:ext uri="{FF2B5EF4-FFF2-40B4-BE49-F238E27FC236}">
                <a16:creationId xmlns:a16="http://schemas.microsoft.com/office/drawing/2014/main" id="{40E6CB4B-6315-42FC-9677-4BAB41F32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932506"/>
            <a:ext cx="6095593" cy="4830757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5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FF0E421-F693-4093-B029-C789F4FD1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86" b="2006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2788F0-BAA4-4089-AA85-33025E5A2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Specific behavior I’m adding?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2A493-DBE8-4A62-B3DA-F090CB609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r>
              <a:rPr lang="en-US" dirty="0"/>
              <a:t>Working out 5 days a week</a:t>
            </a:r>
          </a:p>
          <a:p>
            <a:pPr lvl="1"/>
            <a:r>
              <a:rPr lang="en-US" dirty="0"/>
              <a:t>Mon-Fri</a:t>
            </a:r>
          </a:p>
          <a:p>
            <a:pPr lvl="1"/>
            <a:r>
              <a:rPr lang="en-US" dirty="0"/>
              <a:t>Arm, Core, Leg, Arm, Core</a:t>
            </a:r>
          </a:p>
        </p:txBody>
      </p:sp>
    </p:spTree>
    <p:extLst>
      <p:ext uri="{BB962C8B-B14F-4D97-AF65-F5344CB8AC3E}">
        <p14:creationId xmlns:p14="http://schemas.microsoft.com/office/powerpoint/2010/main" val="25211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BC3B-1145-4D37-9A1E-4FB9947B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US" dirty="0"/>
              <a:t>Do I have the 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33803-4D8A-4DD0-A979-1C4DB83EA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700"/>
              <a:t>Physically? Yes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You can always workout smaller but with more reps if something is too difficult</a:t>
            </a:r>
          </a:p>
          <a:p>
            <a:pPr>
              <a:lnSpc>
                <a:spcPct val="90000"/>
              </a:lnSpc>
            </a:pPr>
            <a:r>
              <a:rPr lang="en-US" sz="1700"/>
              <a:t>Time Management? I need assistance with this part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I don’t know how to balance this with work and social life</a:t>
            </a:r>
          </a:p>
          <a:p>
            <a:pPr>
              <a:lnSpc>
                <a:spcPct val="90000"/>
              </a:lnSpc>
            </a:pPr>
            <a:r>
              <a:rPr lang="en-US" sz="1700"/>
              <a:t>Money? Yes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I like bodyweight exercise so that’s free</a:t>
            </a:r>
          </a:p>
          <a:p>
            <a:pPr>
              <a:lnSpc>
                <a:spcPct val="90000"/>
              </a:lnSpc>
            </a:pPr>
            <a:r>
              <a:rPr lang="en-US" sz="1700"/>
              <a:t>Mentally? I think so</a:t>
            </a:r>
          </a:p>
          <a:p>
            <a:pPr>
              <a:lnSpc>
                <a:spcPct val="90000"/>
              </a:lnSpc>
            </a:pPr>
            <a:r>
              <a:rPr lang="en-US" sz="1700"/>
              <a:t>Social Deviance?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There isn’t any</a:t>
            </a:r>
          </a:p>
          <a:p>
            <a:pPr>
              <a:lnSpc>
                <a:spcPct val="90000"/>
              </a:lnSpc>
            </a:pPr>
            <a:endParaRPr lang="en-US" sz="1700"/>
          </a:p>
        </p:txBody>
      </p:sp>
      <p:pic>
        <p:nvPicPr>
          <p:cNvPr id="5122" name="Picture 2" descr="Buff Animals! All muscular or very strong animals are welcome">
            <a:extLst>
              <a:ext uri="{FF2B5EF4-FFF2-40B4-BE49-F238E27FC236}">
                <a16:creationId xmlns:a16="http://schemas.microsoft.com/office/drawing/2014/main" id="{AA256C1B-F1E6-4799-BFA2-9F339D0A89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1806"/>
          <a:stretch/>
        </p:blipFill>
        <p:spPr bwMode="auto"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07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2415-5C39-4CAD-9B34-E1D0B303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How do I trigger myself to workout?</a:t>
            </a:r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E4AB74D-6DE7-4201-B57D-8186517412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9" r="-2" b="-2"/>
          <a:stretch/>
        </p:blipFill>
        <p:spPr bwMode="auto">
          <a:xfrm>
            <a:off x="20" y="975"/>
            <a:ext cx="75529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F832-85A5-4D9B-89E3-287167F14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Make it part of my routine!</a:t>
            </a:r>
          </a:p>
          <a:p>
            <a:r>
              <a:rPr lang="en-US" dirty="0"/>
              <a:t>Where do I put it in my routine?</a:t>
            </a:r>
          </a:p>
          <a:p>
            <a:r>
              <a:rPr lang="en-US" dirty="0"/>
              <a:t>I could limit some form of food eating behind working out</a:t>
            </a:r>
          </a:p>
        </p:txBody>
      </p:sp>
    </p:spTree>
    <p:extLst>
      <p:ext uri="{BB962C8B-B14F-4D97-AF65-F5344CB8AC3E}">
        <p14:creationId xmlns:p14="http://schemas.microsoft.com/office/powerpoint/2010/main" val="175994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0557-BF3E-479E-965A-2C174C3D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In conclusion</a:t>
            </a:r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BFE3203D-C5C2-4ED9-99CE-9D7A6B10BA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8" r="985" b="-3"/>
          <a:stretch/>
        </p:blipFill>
        <p:spPr bwMode="auto">
          <a:xfrm>
            <a:off x="20" y="975"/>
            <a:ext cx="75529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A07FB-DA10-41F2-AD15-6B50CF272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I know what I want to do</a:t>
            </a:r>
          </a:p>
          <a:p>
            <a:r>
              <a:rPr lang="en-US" dirty="0"/>
              <a:t>I know why I am not doing it</a:t>
            </a:r>
          </a:p>
          <a:p>
            <a:r>
              <a:rPr lang="en-US" dirty="0"/>
              <a:t>I have ideas to solve this in theory</a:t>
            </a:r>
          </a:p>
          <a:p>
            <a:r>
              <a:rPr lang="en-US" dirty="0"/>
              <a:t>All that is left is execution</a:t>
            </a:r>
          </a:p>
        </p:txBody>
      </p:sp>
    </p:spTree>
    <p:extLst>
      <p:ext uri="{BB962C8B-B14F-4D97-AF65-F5344CB8AC3E}">
        <p14:creationId xmlns:p14="http://schemas.microsoft.com/office/powerpoint/2010/main" val="1938397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48</TotalTime>
  <Words>307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I want to work out regularly</vt:lpstr>
      <vt:lpstr>Am I motivated?  KINDA!</vt:lpstr>
      <vt:lpstr>How do I solve this?</vt:lpstr>
      <vt:lpstr>Specific behavior I’m adding?</vt:lpstr>
      <vt:lpstr>Do I have the ability?</vt:lpstr>
      <vt:lpstr>How do I trigger myself to workout?</vt:lpstr>
      <vt:lpstr>In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want to work out regularly</dc:title>
  <dc:creator>Michael Bates</dc:creator>
  <cp:lastModifiedBy>Michael Bates</cp:lastModifiedBy>
  <cp:revision>2</cp:revision>
  <dcterms:created xsi:type="dcterms:W3CDTF">2021-11-02T20:05:39Z</dcterms:created>
  <dcterms:modified xsi:type="dcterms:W3CDTF">2021-11-03T19:47:38Z</dcterms:modified>
</cp:coreProperties>
</file>