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32022-2C16-439E-9198-4E739AFA0637}" v="1525" dt="2024-04-12T00:56:38.297"/>
    <p1510:client id="{450FFA7C-E1A0-4ADA-ABB4-634F81E50311}" v="708" dt="2024-04-12T00:49:29.322"/>
    <p1510:client id="{F0B3E167-6846-4343-A0B4-ADFE48649F8F}" v="714" dt="2024-04-12T00:53:3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171D1-8494-46B3-B987-69924BA3374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F1CC-C695-4A5E-9B74-7A5E322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F1CC-C695-4A5E-9B74-7A5E32242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D2BE32-2920-40F3-A7E1-0C6FA2EBA13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98E69D8-3606-4B9D-9B36-E0EA89AB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1174-D292-3B4B-1AE0-5408143A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72" y="354907"/>
            <a:ext cx="7553981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Outcomes-Based Ethics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3BCB-1BE6-D755-0BE9-C83BFD2A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266" y="4752756"/>
            <a:ext cx="5487472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Alex Bates, Freyja Buck, Alexis Seals, Tex Temple</a:t>
            </a:r>
          </a:p>
        </p:txBody>
      </p:sp>
    </p:spTree>
    <p:extLst>
      <p:ext uri="{BB962C8B-B14F-4D97-AF65-F5344CB8AC3E}">
        <p14:creationId xmlns:p14="http://schemas.microsoft.com/office/powerpoint/2010/main" val="8666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ADBB-6121-DAC9-C253-E249FD51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the difference between Act Utilitarianism and Rule Utilitarianism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6769-B23D-DB75-9BDB-C8184864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Act Utilitarianism is based purely on the current situation, and maximizing the happiness within</a:t>
            </a:r>
          </a:p>
          <a:p>
            <a:pPr marL="0" indent="0">
              <a:buNone/>
            </a:pPr>
            <a:r>
              <a:rPr lang="en-US" dirty="0"/>
              <a:t>Rule Utilitarianism is like the same thing, but with the understanding that rules/blanket statements are not always correct. Sometimes rules need to be broken to maximize long-term happiness rather than short term happiness</a:t>
            </a:r>
          </a:p>
        </p:txBody>
      </p:sp>
      <p:pic>
        <p:nvPicPr>
          <p:cNvPr id="5" name="Picture 4" descr="A white fluffy cat on a black background&#10;&#10;Description automatically generated">
            <a:extLst>
              <a:ext uri="{FF2B5EF4-FFF2-40B4-BE49-F238E27FC236}">
                <a16:creationId xmlns:a16="http://schemas.microsoft.com/office/drawing/2014/main" id="{6A1269EE-B532-4AFC-4D10-196B687C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6717"/>
            <a:ext cx="1269534" cy="1250299"/>
          </a:xfrm>
          <a:prstGeom prst="rect">
            <a:avLst/>
          </a:prstGeom>
        </p:spPr>
      </p:pic>
      <p:pic>
        <p:nvPicPr>
          <p:cNvPr id="7" name="Picture 6" descr="A cat with a black background&#10;&#10;Description automatically generated">
            <a:extLst>
              <a:ext uri="{FF2B5EF4-FFF2-40B4-BE49-F238E27FC236}">
                <a16:creationId xmlns:a16="http://schemas.microsoft.com/office/drawing/2014/main" id="{3F31C2E2-4343-F301-092B-D0E7149DC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0" y="4129750"/>
            <a:ext cx="1458024" cy="23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529E3-E663-26FB-D443-D2D1CEC8C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80" y="5729938"/>
            <a:ext cx="1780674" cy="7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CD9F-4E1C-E475-F7F7-7A2F2A46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191524"/>
          </a:xfrm>
        </p:spPr>
        <p:txBody>
          <a:bodyPr/>
          <a:lstStyle/>
          <a:p>
            <a:r>
              <a:rPr lang="en-US" dirty="0"/>
              <a:t>Ethical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4427-C057-857E-50F7-EF66F21E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237" y="868680"/>
            <a:ext cx="7315200" cy="5120640"/>
          </a:xfrm>
        </p:spPr>
        <p:txBody>
          <a:bodyPr/>
          <a:lstStyle/>
          <a:p>
            <a:r>
              <a:rPr lang="en-US" sz="2400" dirty="0"/>
              <a:t>Shoot someone in the head, or throw a softball at a dunk machine that will dunk 7 kittens into a vat of hydrofluoric acid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A human can only have so much happiness, and 7 cats can definitely have more. In addition, those cats might be someone’s pets, and if so saving them would bring that person happiness.</a:t>
            </a:r>
          </a:p>
          <a:p>
            <a:r>
              <a:rPr lang="en-US" dirty="0"/>
              <a:t>The Act Utilitarian would shoot the human in the head, because 7 cats can </a:t>
            </a:r>
            <a:r>
              <a:rPr lang="en-US" b="1" dirty="0"/>
              <a:t>experience</a:t>
            </a:r>
            <a:r>
              <a:rPr lang="en-US" dirty="0"/>
              <a:t> more happiness than one human.</a:t>
            </a:r>
            <a:endParaRPr lang="en-US" sz="2400" dirty="0"/>
          </a:p>
          <a:p>
            <a:r>
              <a:rPr lang="en-US" dirty="0"/>
              <a:t>The Rule Utilitarian would shoot the human in the head, because 7 cats can </a:t>
            </a:r>
            <a:r>
              <a:rPr lang="en-US" b="1" dirty="0"/>
              <a:t>create</a:t>
            </a:r>
            <a:r>
              <a:rPr lang="en-US" dirty="0"/>
              <a:t> more happiness than one human.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F47510-9116-1DCD-86FC-5600A467DBE6}"/>
              </a:ext>
            </a:extLst>
          </p:cNvPr>
          <p:cNvSpPr txBox="1">
            <a:spLocks/>
          </p:cNvSpPr>
          <p:nvPr/>
        </p:nvSpPr>
        <p:spPr>
          <a:xfrm>
            <a:off x="252919" y="3179140"/>
            <a:ext cx="2947482" cy="2416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would a Utilitarian ethicist answer this dilemma? </a:t>
            </a:r>
          </a:p>
        </p:txBody>
      </p:sp>
      <p:pic>
        <p:nvPicPr>
          <p:cNvPr id="5" name="Picture 4" descr="A white fluffy cat on a black background&#10;&#10;Description automatically generated">
            <a:extLst>
              <a:ext uri="{FF2B5EF4-FFF2-40B4-BE49-F238E27FC236}">
                <a16:creationId xmlns:a16="http://schemas.microsoft.com/office/drawing/2014/main" id="{E9C8619F-ACB4-A1E9-096E-37877A9AD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11" y="2602899"/>
            <a:ext cx="856284" cy="843310"/>
          </a:xfrm>
          <a:prstGeom prst="rect">
            <a:avLst/>
          </a:prstGeom>
        </p:spPr>
      </p:pic>
      <p:pic>
        <p:nvPicPr>
          <p:cNvPr id="6" name="Picture 5" descr="A cat with a black background&#10;&#10;Description automatically generated">
            <a:extLst>
              <a:ext uri="{FF2B5EF4-FFF2-40B4-BE49-F238E27FC236}">
                <a16:creationId xmlns:a16="http://schemas.microsoft.com/office/drawing/2014/main" id="{447D15D0-E456-1A86-A5D6-72ABC7FBD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35" y="1938379"/>
            <a:ext cx="983418" cy="1573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B3BFE-0840-B41F-55A7-28D7367A6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4958" y="2957650"/>
            <a:ext cx="1729915" cy="554197"/>
          </a:xfrm>
          <a:prstGeom prst="rect">
            <a:avLst/>
          </a:prstGeom>
        </p:spPr>
      </p:pic>
      <p:pic>
        <p:nvPicPr>
          <p:cNvPr id="8" name="Picture 7" descr="A cat with a black background&#10;&#10;Description automatically generated">
            <a:extLst>
              <a:ext uri="{FF2B5EF4-FFF2-40B4-BE49-F238E27FC236}">
                <a16:creationId xmlns:a16="http://schemas.microsoft.com/office/drawing/2014/main" id="{CDBB2819-E206-D61E-8DC3-C830E5A45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8560" y="2110900"/>
            <a:ext cx="653865" cy="1046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21B1C-3E5E-F03F-AE7C-B9A1CFF96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78" y="2558781"/>
            <a:ext cx="2071346" cy="842581"/>
          </a:xfrm>
          <a:prstGeom prst="rect">
            <a:avLst/>
          </a:prstGeom>
        </p:spPr>
      </p:pic>
      <p:pic>
        <p:nvPicPr>
          <p:cNvPr id="10" name="Picture 9" descr="A white fluffy cat on a black background&#10;&#10;Description automatically generated">
            <a:extLst>
              <a:ext uri="{FF2B5EF4-FFF2-40B4-BE49-F238E27FC236}">
                <a16:creationId xmlns:a16="http://schemas.microsoft.com/office/drawing/2014/main" id="{962F354F-30F5-1DB3-385E-EB11B210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1013" y="1787315"/>
            <a:ext cx="1145160" cy="1127809"/>
          </a:xfrm>
          <a:prstGeom prst="rect">
            <a:avLst/>
          </a:prstGeom>
        </p:spPr>
      </p:pic>
      <p:pic>
        <p:nvPicPr>
          <p:cNvPr id="11" name="Picture 10" descr="A white fluffy cat on a black background&#10;&#10;Description automatically generated">
            <a:extLst>
              <a:ext uri="{FF2B5EF4-FFF2-40B4-BE49-F238E27FC236}">
                <a16:creationId xmlns:a16="http://schemas.microsoft.com/office/drawing/2014/main" id="{FB58A2C0-6E9A-1227-40B9-72C39BDC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2475" y="1698292"/>
            <a:ext cx="750892" cy="7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24FC-20D2-F287-5CDF-8CF230B8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Leaders should be thinking about the happiness and well being of the group they lead rather than themselves, a utilitarianism ethical framework is helpful in this.</a:t>
            </a:r>
          </a:p>
          <a:p>
            <a:r>
              <a:rPr lang="en-US" dirty="0"/>
              <a:t>Utilitarianism is a commonly used framework for businesses because it is the only ethical framework that takes costs and risk into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Relying on this framework too much could lead to leaders neglecting/hurting marginalized communities.</a:t>
            </a:r>
          </a:p>
          <a:p>
            <a:r>
              <a:rPr lang="en-US" dirty="0"/>
              <a:t>Utilitarianism does not take into account many external factors that weigh in the average persons decision making</a:t>
            </a:r>
          </a:p>
          <a:p>
            <a:r>
              <a:rPr lang="en-US" dirty="0"/>
              <a:t>Utilitarianism doesn’t fully account for how certain decisions can create a large benefit, but outside consequences could lessen the effect of the overall benefits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0854A-558B-BAAF-4D9D-4479DCD3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97" y="939279"/>
            <a:ext cx="2947482" cy="3632721"/>
          </a:xfrm>
        </p:spPr>
        <p:txBody>
          <a:bodyPr/>
          <a:lstStyle/>
          <a:p>
            <a:r>
              <a:rPr lang="en-US" dirty="0"/>
              <a:t>Where can Utilitarianism Ethical Frameworks be helpful in decision-making?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411EB5-5123-C788-BF83-BB02C9D4E8C7}"/>
              </a:ext>
            </a:extLst>
          </p:cNvPr>
          <p:cNvSpPr txBox="1">
            <a:spLocks/>
          </p:cNvSpPr>
          <p:nvPr/>
        </p:nvSpPr>
        <p:spPr>
          <a:xfrm>
            <a:off x="269697" y="4765702"/>
            <a:ext cx="2947482" cy="115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Weakness of Utilitarianism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15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8C0CFED1F7154681692D5689752745" ma:contentTypeVersion="17" ma:contentTypeDescription="Create a new document." ma:contentTypeScope="" ma:versionID="6751fd866b5cbcf82cdaf7113f4dac47">
  <xsd:schema xmlns:xsd="http://www.w3.org/2001/XMLSchema" xmlns:xs="http://www.w3.org/2001/XMLSchema" xmlns:p="http://schemas.microsoft.com/office/2006/metadata/properties" xmlns:ns3="3cea491a-0a8f-4de0-a6bc-bbaefb9e8109" xmlns:ns4="ea54f324-e738-4f44-bd50-0fc552d89f05" targetNamespace="http://schemas.microsoft.com/office/2006/metadata/properties" ma:root="true" ma:fieldsID="7ab1749c4596bc29d26376bb0cafb5f0" ns3:_="" ns4:_="">
    <xsd:import namespace="3cea491a-0a8f-4de0-a6bc-bbaefb9e8109"/>
    <xsd:import namespace="ea54f324-e738-4f44-bd50-0fc552d89f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a491a-0a8f-4de0-a6bc-bbaefb9e8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4f324-e738-4f44-bd50-0fc552d89f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ea491a-0a8f-4de0-a6bc-bbaefb9e8109" xsi:nil="true"/>
  </documentManagement>
</p:properties>
</file>

<file path=customXml/itemProps1.xml><?xml version="1.0" encoding="utf-8"?>
<ds:datastoreItem xmlns:ds="http://schemas.openxmlformats.org/officeDocument/2006/customXml" ds:itemID="{67D075B6-4D25-4195-90B0-82B6EC6DE2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EF849-E857-4114-9F52-5E57C27AF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ea491a-0a8f-4de0-a6bc-bbaefb9e8109"/>
    <ds:schemaRef ds:uri="ea54f324-e738-4f44-bd50-0fc552d89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8AFE20-6D9C-439A-8E3A-276F75278F56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3cea491a-0a8f-4de0-a6bc-bbaefb9e8109"/>
    <ds:schemaRef ds:uri="http://schemas.microsoft.com/office/2006/metadata/properties"/>
    <ds:schemaRef ds:uri="http://schemas.microsoft.com/office/infopath/2007/PartnerControls"/>
    <ds:schemaRef ds:uri="ea54f324-e738-4f44-bd50-0fc552d89f0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</TotalTime>
  <Words>317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Corbel</vt:lpstr>
      <vt:lpstr>Wingdings 2</vt:lpstr>
      <vt:lpstr>Frame</vt:lpstr>
      <vt:lpstr>Outcomes-Based Ethics</vt:lpstr>
      <vt:lpstr>So, what’s the difference between Act Utilitarianism and Rule Utilitarianism</vt:lpstr>
      <vt:lpstr>Ethical Dilemma</vt:lpstr>
      <vt:lpstr>Where can Utilitarianism Ethical Frameworks be helpful in decision-making?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Seals</dc:creator>
  <cp:lastModifiedBy>Alex Bates</cp:lastModifiedBy>
  <cp:revision>2</cp:revision>
  <dcterms:created xsi:type="dcterms:W3CDTF">2024-04-12T00:18:57Z</dcterms:created>
  <dcterms:modified xsi:type="dcterms:W3CDTF">2024-04-12T00:56:38Z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0x0101004F8C0CFED1F7154681692D5689752745</vt:lpwstr>
  </property>
</Properties>
</file>