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957EB9-3D40-4D3F-97E8-DA2619B3B88D}" v="1" dt="2022-11-01T16:18:23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Bates" userId="b25eddf427344b8b" providerId="LiveId" clId="{FC957EB9-3D40-4D3F-97E8-DA2619B3B88D}"/>
    <pc:docChg chg="addSld modSld">
      <pc:chgData name="Alex Bates" userId="b25eddf427344b8b" providerId="LiveId" clId="{FC957EB9-3D40-4D3F-97E8-DA2619B3B88D}" dt="2022-11-01T21:49:44.079" v="617" actId="20577"/>
      <pc:docMkLst>
        <pc:docMk/>
      </pc:docMkLst>
      <pc:sldChg chg="modSp mod">
        <pc:chgData name="Alex Bates" userId="b25eddf427344b8b" providerId="LiveId" clId="{FC957EB9-3D40-4D3F-97E8-DA2619B3B88D}" dt="2022-11-01T21:49:44.079" v="617" actId="20577"/>
        <pc:sldMkLst>
          <pc:docMk/>
          <pc:sldMk cId="2269840956" sldId="261"/>
        </pc:sldMkLst>
        <pc:spChg chg="mod">
          <ac:chgData name="Alex Bates" userId="b25eddf427344b8b" providerId="LiveId" clId="{FC957EB9-3D40-4D3F-97E8-DA2619B3B88D}" dt="2022-11-01T16:13:58.427" v="36" actId="20577"/>
          <ac:spMkLst>
            <pc:docMk/>
            <pc:sldMk cId="2269840956" sldId="261"/>
            <ac:spMk id="2" creationId="{CBD32234-7BDD-2A11-58E9-EEC2AA298930}"/>
          </ac:spMkLst>
        </pc:spChg>
        <pc:spChg chg="mod">
          <ac:chgData name="Alex Bates" userId="b25eddf427344b8b" providerId="LiveId" clId="{FC957EB9-3D40-4D3F-97E8-DA2619B3B88D}" dt="2022-11-01T21:49:44.079" v="617" actId="20577"/>
          <ac:spMkLst>
            <pc:docMk/>
            <pc:sldMk cId="2269840956" sldId="261"/>
            <ac:spMk id="3" creationId="{BFC791A4-CECA-4597-A90C-D9D9E5EBFBC1}"/>
          </ac:spMkLst>
        </pc:spChg>
      </pc:sldChg>
      <pc:sldChg chg="addSp new">
        <pc:chgData name="Alex Bates" userId="b25eddf427344b8b" providerId="LiveId" clId="{FC957EB9-3D40-4D3F-97E8-DA2619B3B88D}" dt="2022-11-01T16:18:23.432" v="530"/>
        <pc:sldMkLst>
          <pc:docMk/>
          <pc:sldMk cId="448124523" sldId="262"/>
        </pc:sldMkLst>
        <pc:picChg chg="add">
          <ac:chgData name="Alex Bates" userId="b25eddf427344b8b" providerId="LiveId" clId="{FC957EB9-3D40-4D3F-97E8-DA2619B3B88D}" dt="2022-11-01T16:18:23.432" v="530"/>
          <ac:picMkLst>
            <pc:docMk/>
            <pc:sldMk cId="448124523" sldId="262"/>
            <ac:picMk id="1026" creationId="{FE4BAA19-48F6-AC21-1204-33530A3BAA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EF63-9329-000A-4E7B-3C2B30674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A94DF-AD61-555F-AB1F-2B3E8089E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9616C-73B1-398D-0F1D-69F65647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441D-71DE-4E1A-9420-063C745C9EA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7636-0B4E-F141-4A11-58CC232CE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95B08-99FF-2CCD-D411-F679F1A5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C72D-2BDB-4AB0-9922-C3B76C58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6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3CFAA-4E8A-7631-8E63-C9BC3EB6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E6DEC-E49D-0263-35E5-40B12A58E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6837-E10F-51E9-DD06-21264998B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441D-71DE-4E1A-9420-063C745C9EA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14874-F219-CB2B-E229-62DDA123D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AE1FF-771C-9D8B-DEFD-F22302B3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C72D-2BDB-4AB0-9922-C3B76C58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0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B0BD78-BD24-092B-F53C-03CEABC67D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60A2CE-A384-87CC-BB61-B739DDA63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80C0A-89EF-F143-9DC4-0489BE520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441D-71DE-4E1A-9420-063C745C9EA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C0785-435D-BA34-0CBE-B48804DE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65EE-7A85-248A-82EA-2813E118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C72D-2BDB-4AB0-9922-C3B76C58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00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FD16D-9B01-6EFE-D2F9-B03DB298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C9CB7-8054-C8A1-063E-778C1FE76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4ECD2-5A4C-2205-41DB-FF9FE6F0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441D-71DE-4E1A-9420-063C745C9EA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A2A8D-4173-EF0E-80BE-23120F404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79998-8931-B7D0-52D9-2686E73C2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C72D-2BDB-4AB0-9922-C3B76C58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7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378A6-043E-BA34-5738-F3B5BA86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867FF-DD93-FD45-3145-A38CE9BAE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D359D-F947-51E5-A13D-B1290FC64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441D-71DE-4E1A-9420-063C745C9EA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0BF15-C2CC-01BA-F6AE-3AD515DF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FCEC4-84EB-6BC2-9FA3-5E90F0D2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C72D-2BDB-4AB0-9922-C3B76C58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7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AC575-E0E7-2BC6-05B0-881A5F4B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4C149-780A-2BE3-C0B8-8B50DE39D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04157-B4E5-8C89-6AA0-7F8FC5B2B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96CF6-077D-277B-EE28-AF27B446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441D-71DE-4E1A-9420-063C745C9EA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253C9-547C-16BB-2CA2-B8BA9AED3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56FC8-7EE3-9BA8-066E-5F7C1DF1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C72D-2BDB-4AB0-9922-C3B76C58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4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68175-B790-9790-9369-B0C582B6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C7AB9-9297-6161-F143-6D9004932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56DAF-ECDB-350F-D33F-93F86D5DA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4D996C-7991-6B52-6E6A-9B8348546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D65AA2-A849-AD36-2A1D-48BBA9C11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4CA86-7924-42D7-A1C8-17122243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441D-71DE-4E1A-9420-063C745C9EA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055F16-28D6-A797-BC41-7B633F13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F1C94-2B9E-1935-9BC2-456E6B04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C72D-2BDB-4AB0-9922-C3B76C58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97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339B-D17D-9D85-635F-626AE574F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2F023-060F-CDD1-FD69-12D4B40F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441D-71DE-4E1A-9420-063C745C9EA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4AEC37-FE01-5E63-BA02-688B3C7CB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069BF-1B35-1E5C-E6D5-EFC8D1A5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C72D-2BDB-4AB0-9922-C3B76C58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95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44598-AACE-62FA-6DD8-5E8570C6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441D-71DE-4E1A-9420-063C745C9EA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8B1AE-A6E0-C5DA-ED80-2BEF66133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7C59C-B324-09C0-6374-E075ECB70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C72D-2BDB-4AB0-9922-C3B76C58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66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66259-352C-BB9B-4A09-565443C4E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F6316-2DF8-3D5C-7F81-13381FC48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8D5C3C-85CE-D63F-E0D7-D7AE930E8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490BC-00BD-497C-C7EF-289584F2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441D-71DE-4E1A-9420-063C745C9EA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6D46F-52E3-15EB-408A-E5FEC16A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44F65-8C99-349F-6B6A-8D52291B3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C72D-2BDB-4AB0-9922-C3B76C58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50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D18B0-3C03-ACC7-B9B7-55CE5EFA2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34065F-4BEE-1791-63E7-639E54B8F1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DC306C-3EA2-78FA-2BA4-B2B8F2C58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A2996-418E-60F1-CDFF-8D707E2ED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5441D-71DE-4E1A-9420-063C745C9EA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31815-64CD-1F77-DB77-E4627048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1DFFA-2DCA-F839-9C5D-75D9F11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0C72D-2BDB-4AB0-9922-C3B76C58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3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5A14E2-6BAA-6EE3-002F-26AC00F1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BE993-F75D-A522-2670-5F94F23B9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EAC41-50A2-0CB0-E7B6-170A35423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441D-71DE-4E1A-9420-063C745C9EAC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77A09-E35F-225C-319C-D6FDA76F6A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70BEC-1BCD-B6A0-A94D-581E7BA13C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0C72D-2BDB-4AB0-9922-C3B76C5849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993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z165f1g8-E" TargetMode="External"/><Relationship Id="rId2" Type="http://schemas.openxmlformats.org/officeDocument/2006/relationships/hyperlink" Target="https://www.relativityspace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gineering.com/story/3d-printing-is-transforming-the-dental-industr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D4AE-0D17-136E-48E7-8B903649D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 examples of modern 3D printing in industry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0D27B1-8D4C-5CE7-7A29-FCAB261D2D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Alex</a:t>
            </a:r>
          </a:p>
        </p:txBody>
      </p:sp>
    </p:spTree>
    <p:extLst>
      <p:ext uri="{BB962C8B-B14F-4D97-AF65-F5344CB8AC3E}">
        <p14:creationId xmlns:p14="http://schemas.microsoft.com/office/powerpoint/2010/main" val="3372599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00E49-4D7C-D8F6-F3A7-C1757D26E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printed rockets!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43E17-6B3B-33BB-A92C-EBDFD4789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Relativity Space is a company that is 3D printing rockets!</a:t>
            </a:r>
          </a:p>
          <a:p>
            <a:r>
              <a:rPr lang="en-US" dirty="0"/>
              <a:t>They use metal extrusion to print the rockets with far fewer parts</a:t>
            </a:r>
          </a:p>
          <a:p>
            <a:r>
              <a:rPr lang="en-US" dirty="0"/>
              <a:t>3D printing a rocket is much faster than building 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DCF964-812C-0797-DAEA-2FD31603C487}"/>
              </a:ext>
            </a:extLst>
          </p:cNvPr>
          <p:cNvSpPr txBox="1"/>
          <p:nvPr/>
        </p:nvSpPr>
        <p:spPr>
          <a:xfrm>
            <a:off x="-58309" y="6211669"/>
            <a:ext cx="51783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https://www.relativityspace.com/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https://www.youtube.com/watch?v=kz165f1g8-E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23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37736-9CAD-D566-4D5D-F76E63C90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Pictures</a:t>
            </a:r>
          </a:p>
        </p:txBody>
      </p:sp>
      <p:pic>
        <p:nvPicPr>
          <p:cNvPr id="1026" name="Picture 2" descr="Space Sunday: 3D printed rockets; pi for a planet and solar cycles – Inara  Pey: Living in a Modemworld">
            <a:extLst>
              <a:ext uri="{FF2B5EF4-FFF2-40B4-BE49-F238E27FC236}">
                <a16:creationId xmlns:a16="http://schemas.microsoft.com/office/drawing/2014/main" id="{E5BA26DD-C8F7-410E-57C3-2F5E23101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77" y="2672301"/>
            <a:ext cx="70485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A9F4F33-D4C2-CDD3-D76B-1D993EF5E9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740" y="115337"/>
            <a:ext cx="1748459" cy="662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652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7A9A-687F-166B-5013-88B609AAF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printing in the dental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445DD-F887-DA30-E069-CAF44C029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Dentists have started adopting additive manufacturing to speed up and improve the process of creating pretty much everything from dentures to crowns to nightguards to sports mouthguards</a:t>
            </a:r>
          </a:p>
          <a:p>
            <a:r>
              <a:rPr lang="en-US" dirty="0"/>
              <a:t>A company called Xact Metal sells 3D printers specifically designed for printing dental products, it also comes with special software that can communicate with other dental industry software and data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6B607C-0FD3-BD9A-A628-E6007BD997FB}"/>
              </a:ext>
            </a:extLst>
          </p:cNvPr>
          <p:cNvSpPr txBox="1"/>
          <p:nvPr/>
        </p:nvSpPr>
        <p:spPr>
          <a:xfrm>
            <a:off x="-79514" y="6488668"/>
            <a:ext cx="8269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https://www.engineering.com/story/3d-printing-is-transforming-the-dental-industry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28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A82F-D0DF-B983-E1A6-5EF84CA1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E4A89-F874-B6BA-6FCD-AF1731D90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image-center">
            <a:extLst>
              <a:ext uri="{FF2B5EF4-FFF2-40B4-BE49-F238E27FC236}">
                <a16:creationId xmlns:a16="http://schemas.microsoft.com/office/drawing/2014/main" id="{0EB8ADEB-EDD4-D6CD-EE5E-A9B237451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80" y="681037"/>
            <a:ext cx="6096000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-center">
            <a:extLst>
              <a:ext uri="{FF2B5EF4-FFF2-40B4-BE49-F238E27FC236}">
                <a16:creationId xmlns:a16="http://schemas.microsoft.com/office/drawing/2014/main" id="{C7DEDAE4-4AAB-81A2-FB52-F246597A7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978" y="598589"/>
            <a:ext cx="390525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5354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32234-7BDD-2A11-58E9-EEC2AA29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printing in Porsche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791A4-CECA-4597-A90C-D9D9E5EBF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automotive industry has been using additive manufacturing for prototypes and models for a long time, but never has it been used for the final product until now!</a:t>
            </a:r>
          </a:p>
          <a:p>
            <a:r>
              <a:rPr lang="en-US" dirty="0"/>
              <a:t>Porsche is using 3D printing to create custom seats</a:t>
            </a:r>
          </a:p>
          <a:p>
            <a:r>
              <a:rPr lang="en-US" dirty="0"/>
              <a:t>Right now customization is limited, but they plan to increase customization so you can get a seat that matches the contours of your body</a:t>
            </a:r>
          </a:p>
          <a:p>
            <a:r>
              <a:rPr lang="en-US" dirty="0"/>
              <a:t>Other automotive companies like Toyota have been using 3D printing for spare parts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40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16438-6BC2-3C03-81DA-EC40AFAF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0DF4A-D41E-9B0E-17A5-66056C46C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3d bucket seat 1">
            <a:extLst>
              <a:ext uri="{FF2B5EF4-FFF2-40B4-BE49-F238E27FC236}">
                <a16:creationId xmlns:a16="http://schemas.microsoft.com/office/drawing/2014/main" id="{FE4BAA19-48F6-AC21-1204-33530A3BA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457200"/>
            <a:ext cx="10287000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124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227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3 examples of modern 3D printing in industry</vt:lpstr>
      <vt:lpstr>3D printed rockets!</vt:lpstr>
      <vt:lpstr>Pictures</vt:lpstr>
      <vt:lpstr>3D printing in the dental industry</vt:lpstr>
      <vt:lpstr>PowerPoint Presentation</vt:lpstr>
      <vt:lpstr>3D printing in Porsche products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 examples of modern 3D printing in industry</dc:title>
  <dc:creator>Alex Bates</dc:creator>
  <cp:lastModifiedBy>Alex Bates</cp:lastModifiedBy>
  <cp:revision>1</cp:revision>
  <dcterms:created xsi:type="dcterms:W3CDTF">2022-11-01T15:09:56Z</dcterms:created>
  <dcterms:modified xsi:type="dcterms:W3CDTF">2022-11-01T21:49:49Z</dcterms:modified>
</cp:coreProperties>
</file>