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C0ADB-711D-4826-A4DC-537B83D307A2}" v="11" dt="2023-01-26T16:24:00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tes" userId="b25eddf427344b8b" providerId="LiveId" clId="{461C0ADB-711D-4826-A4DC-537B83D307A2}"/>
    <pc:docChg chg="undo custSel modSld">
      <pc:chgData name="Alex Bates" userId="b25eddf427344b8b" providerId="LiveId" clId="{461C0ADB-711D-4826-A4DC-537B83D307A2}" dt="2023-01-26T16:32:50.334" v="58" actId="1076"/>
      <pc:docMkLst>
        <pc:docMk/>
      </pc:docMkLst>
      <pc:sldChg chg="addSp modSp mod">
        <pc:chgData name="Alex Bates" userId="b25eddf427344b8b" providerId="LiveId" clId="{461C0ADB-711D-4826-A4DC-537B83D307A2}" dt="2023-01-26T16:22:38.619" v="38" actId="14100"/>
        <pc:sldMkLst>
          <pc:docMk/>
          <pc:sldMk cId="2851077484" sldId="256"/>
        </pc:sldMkLst>
        <pc:spChg chg="mod">
          <ac:chgData name="Alex Bates" userId="b25eddf427344b8b" providerId="LiveId" clId="{461C0ADB-711D-4826-A4DC-537B83D307A2}" dt="2023-01-25T16:58:09.233" v="31" actId="255"/>
          <ac:spMkLst>
            <pc:docMk/>
            <pc:sldMk cId="2851077484" sldId="256"/>
            <ac:spMk id="2" creationId="{D088F74E-9318-F9D2-A8CB-4FF0DFBD0FAB}"/>
          </ac:spMkLst>
        </pc:spChg>
        <pc:picChg chg="add mod">
          <ac:chgData name="Alex Bates" userId="b25eddf427344b8b" providerId="LiveId" clId="{461C0ADB-711D-4826-A4DC-537B83D307A2}" dt="2023-01-26T16:22:38.619" v="38" actId="14100"/>
          <ac:picMkLst>
            <pc:docMk/>
            <pc:sldMk cId="2851077484" sldId="256"/>
            <ac:picMk id="4" creationId="{EDFB5F62-29F1-2F2F-F750-1090C93FE802}"/>
          </ac:picMkLst>
        </pc:picChg>
      </pc:sldChg>
      <pc:sldChg chg="addSp modSp mod">
        <pc:chgData name="Alex Bates" userId="b25eddf427344b8b" providerId="LiveId" clId="{461C0ADB-711D-4826-A4DC-537B83D307A2}" dt="2023-01-26T16:22:31.642" v="35" actId="1076"/>
        <pc:sldMkLst>
          <pc:docMk/>
          <pc:sldMk cId="792209847" sldId="257"/>
        </pc:sldMkLst>
        <pc:picChg chg="add mod">
          <ac:chgData name="Alex Bates" userId="b25eddf427344b8b" providerId="LiveId" clId="{461C0ADB-711D-4826-A4DC-537B83D307A2}" dt="2023-01-26T16:22:27.316" v="33" actId="1076"/>
          <ac:picMkLst>
            <pc:docMk/>
            <pc:sldMk cId="792209847" sldId="257"/>
            <ac:picMk id="5" creationId="{B58AA295-5C1A-92F4-063D-ED2F0DE22A65}"/>
          </ac:picMkLst>
        </pc:picChg>
        <pc:picChg chg="add mod">
          <ac:chgData name="Alex Bates" userId="b25eddf427344b8b" providerId="LiveId" clId="{461C0ADB-711D-4826-A4DC-537B83D307A2}" dt="2023-01-26T16:22:31.642" v="35" actId="1076"/>
          <ac:picMkLst>
            <pc:docMk/>
            <pc:sldMk cId="792209847" sldId="257"/>
            <ac:picMk id="6" creationId="{AE1B701C-1E24-82F8-1299-EBF6953A601E}"/>
          </ac:picMkLst>
        </pc:picChg>
      </pc:sldChg>
      <pc:sldChg chg="addSp modSp mod">
        <pc:chgData name="Alex Bates" userId="b25eddf427344b8b" providerId="LiveId" clId="{461C0ADB-711D-4826-A4DC-537B83D307A2}" dt="2023-01-26T16:22:59.143" v="44" actId="1076"/>
        <pc:sldMkLst>
          <pc:docMk/>
          <pc:sldMk cId="1138288860" sldId="258"/>
        </pc:sldMkLst>
        <pc:picChg chg="add mod">
          <ac:chgData name="Alex Bates" userId="b25eddf427344b8b" providerId="LiveId" clId="{461C0ADB-711D-4826-A4DC-537B83D307A2}" dt="2023-01-26T16:22:59.143" v="44" actId="1076"/>
          <ac:picMkLst>
            <pc:docMk/>
            <pc:sldMk cId="1138288860" sldId="258"/>
            <ac:picMk id="4" creationId="{1E0F2CBD-CAFB-DC7F-0E22-173B3A1DDCE9}"/>
          </ac:picMkLst>
        </pc:picChg>
      </pc:sldChg>
      <pc:sldChg chg="addSp modSp mod">
        <pc:chgData name="Alex Bates" userId="b25eddf427344b8b" providerId="LiveId" clId="{461C0ADB-711D-4826-A4DC-537B83D307A2}" dt="2023-01-26T16:23:10.608" v="48" actId="1076"/>
        <pc:sldMkLst>
          <pc:docMk/>
          <pc:sldMk cId="2330736225" sldId="259"/>
        </pc:sldMkLst>
        <pc:picChg chg="add mod">
          <ac:chgData name="Alex Bates" userId="b25eddf427344b8b" providerId="LiveId" clId="{461C0ADB-711D-4826-A4DC-537B83D307A2}" dt="2023-01-26T16:23:10.608" v="48" actId="1076"/>
          <ac:picMkLst>
            <pc:docMk/>
            <pc:sldMk cId="2330736225" sldId="259"/>
            <ac:picMk id="4" creationId="{A5E8BCA6-327B-7D78-573D-EC482719BF00}"/>
          </ac:picMkLst>
        </pc:picChg>
      </pc:sldChg>
      <pc:sldChg chg="addSp modSp mod">
        <pc:chgData name="Alex Bates" userId="b25eddf427344b8b" providerId="LiveId" clId="{461C0ADB-711D-4826-A4DC-537B83D307A2}" dt="2023-01-26T16:23:23.474" v="52" actId="1076"/>
        <pc:sldMkLst>
          <pc:docMk/>
          <pc:sldMk cId="1371148435" sldId="260"/>
        </pc:sldMkLst>
        <pc:picChg chg="add mod">
          <ac:chgData name="Alex Bates" userId="b25eddf427344b8b" providerId="LiveId" clId="{461C0ADB-711D-4826-A4DC-537B83D307A2}" dt="2023-01-26T16:23:23.474" v="52" actId="1076"/>
          <ac:picMkLst>
            <pc:docMk/>
            <pc:sldMk cId="1371148435" sldId="260"/>
            <ac:picMk id="4" creationId="{22B75B45-0571-FF1F-12D7-AD0CE69CFC1F}"/>
          </ac:picMkLst>
        </pc:picChg>
      </pc:sldChg>
      <pc:sldChg chg="addSp modSp mod">
        <pc:chgData name="Alex Bates" userId="b25eddf427344b8b" providerId="LiveId" clId="{461C0ADB-711D-4826-A4DC-537B83D307A2}" dt="2023-01-26T16:23:16.709" v="50" actId="1076"/>
        <pc:sldMkLst>
          <pc:docMk/>
          <pc:sldMk cId="1991400579" sldId="261"/>
        </pc:sldMkLst>
        <pc:picChg chg="add mod">
          <ac:chgData name="Alex Bates" userId="b25eddf427344b8b" providerId="LiveId" clId="{461C0ADB-711D-4826-A4DC-537B83D307A2}" dt="2023-01-26T16:23:16.709" v="50" actId="1076"/>
          <ac:picMkLst>
            <pc:docMk/>
            <pc:sldMk cId="1991400579" sldId="261"/>
            <ac:picMk id="3" creationId="{BFE88215-D4AB-7E98-89E7-E10790E1F234}"/>
          </ac:picMkLst>
        </pc:picChg>
      </pc:sldChg>
      <pc:sldChg chg="addSp delSp modSp mod">
        <pc:chgData name="Alex Bates" userId="b25eddf427344b8b" providerId="LiveId" clId="{461C0ADB-711D-4826-A4DC-537B83D307A2}" dt="2023-01-26T16:32:50.334" v="58" actId="1076"/>
        <pc:sldMkLst>
          <pc:docMk/>
          <pc:sldMk cId="3438808168" sldId="262"/>
        </pc:sldMkLst>
        <pc:picChg chg="add del mod">
          <ac:chgData name="Alex Bates" userId="b25eddf427344b8b" providerId="LiveId" clId="{461C0ADB-711D-4826-A4DC-537B83D307A2}" dt="2023-01-26T16:23:59.411" v="55" actId="478"/>
          <ac:picMkLst>
            <pc:docMk/>
            <pc:sldMk cId="3438808168" sldId="262"/>
            <ac:picMk id="3" creationId="{B160457F-08A7-6D94-389E-27920DA4ADDD}"/>
          </ac:picMkLst>
        </pc:picChg>
        <pc:picChg chg="add mod">
          <ac:chgData name="Alex Bates" userId="b25eddf427344b8b" providerId="LiveId" clId="{461C0ADB-711D-4826-A4DC-537B83D307A2}" dt="2023-01-26T16:32:50.334" v="58" actId="1076"/>
          <ac:picMkLst>
            <pc:docMk/>
            <pc:sldMk cId="3438808168" sldId="262"/>
            <ac:picMk id="4" creationId="{90480D84-5ECF-0FBA-466B-3885437D1E4A}"/>
          </ac:picMkLst>
        </pc:picChg>
      </pc:sldChg>
      <pc:sldChg chg="addSp modSp mod">
        <pc:chgData name="Alex Bates" userId="b25eddf427344b8b" providerId="LiveId" clId="{461C0ADB-711D-4826-A4DC-537B83D307A2}" dt="2023-01-26T16:23:05.484" v="46" actId="1076"/>
        <pc:sldMkLst>
          <pc:docMk/>
          <pc:sldMk cId="1603633554" sldId="263"/>
        </pc:sldMkLst>
        <pc:picChg chg="add mod">
          <ac:chgData name="Alex Bates" userId="b25eddf427344b8b" providerId="LiveId" clId="{461C0ADB-711D-4826-A4DC-537B83D307A2}" dt="2023-01-26T16:23:05.484" v="46" actId="1076"/>
          <ac:picMkLst>
            <pc:docMk/>
            <pc:sldMk cId="1603633554" sldId="263"/>
            <ac:picMk id="4" creationId="{DFA8F24A-98BB-4077-3819-B3B3EDFD69BA}"/>
          </ac:picMkLst>
        </pc:picChg>
      </pc:sldChg>
      <pc:sldChg chg="addSp modSp mod">
        <pc:chgData name="Alex Bates" userId="b25eddf427344b8b" providerId="LiveId" clId="{461C0ADB-711D-4826-A4DC-537B83D307A2}" dt="2023-01-26T16:22:52.394" v="42" actId="1076"/>
        <pc:sldMkLst>
          <pc:docMk/>
          <pc:sldMk cId="2616329005" sldId="264"/>
        </pc:sldMkLst>
        <pc:picChg chg="add mod">
          <ac:chgData name="Alex Bates" userId="b25eddf427344b8b" providerId="LiveId" clId="{461C0ADB-711D-4826-A4DC-537B83D307A2}" dt="2023-01-26T16:22:52.394" v="42" actId="1076"/>
          <ac:picMkLst>
            <pc:docMk/>
            <pc:sldMk cId="2616329005" sldId="264"/>
            <ac:picMk id="4" creationId="{3DEB42AB-7AC1-BD7A-2306-21DDE37A95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6F50-2D11-3295-DAE4-3672A79B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25C9-5F8D-19BD-3620-1F2755BB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834E-D063-9222-3AB9-D651365F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2347-9CC5-A546-91D3-9392231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474D-7555-8A39-4961-28326674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5A8B-04FC-F617-D2DB-919C9FB7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35D2B-A66C-0661-A0BD-5C4A7830A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7E96-696F-23A3-6E82-6E3AF59E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CC26-FAA3-6EEE-C53C-4DFACD2B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7829-FA49-2885-0E2F-3B825B94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95B84-3F2B-8D03-C04F-0AEB202CE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DFE35-A1C1-C0EB-FEA4-805F6EDE7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6AA6-F773-5125-F5FA-27D33B4F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F7D1-A1C8-BBD4-F060-90245090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A802-1EF7-FE87-F65A-75AFB845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7F13-4C71-1800-200A-E5FEA8F3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573B-3F3E-41B6-8F92-C52446B1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9880-6349-285A-2CE3-3458368C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B8DA-8012-13CE-2FF7-CF2CA960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8AAA-7CFF-6226-0625-B5AA7A0A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4729-3C25-18DF-99FE-9CE1E42E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8D7B-C3E1-3C43-E0DC-B7741058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4F9E-BCA6-A019-F8A7-B2DB760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10F5-7D9A-9414-6918-A0ACAA4A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8199-5F66-DAE3-E838-C84AE88A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8141-D1DF-2F95-065B-F25BAA6A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5491-7B70-ABF3-15F7-5F5DA6B82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EB91-D01F-0FB0-457F-8D6BE8414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158D-953B-BD56-266F-11D650C5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37B8A-30FA-93DC-D383-C2CD1FB0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A6527-A8B0-DC9C-279E-1E2B196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E20C-2122-E96C-56C9-8302171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8A4A-DB23-0DD8-3DD6-F76A528A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63B9A-D2A5-6681-51F6-589BF448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B8778-851C-8C6D-589A-4B0A2F9D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FC091-C8FD-1433-0D33-E3BB5CC1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03740-1681-789C-F973-6E9C74E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AA165-62FC-DA81-8FA5-5C49A1B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F7DEA-BB4A-75D1-6BCE-DAD12C47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F0CD-3F82-FBCE-DE2D-035D608E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CFCF7-5104-5E54-DCE7-3CB9B8B1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BEA39-50DD-C44D-049A-E1902021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DDDFD-2846-D6B2-7AF6-E115F04E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D107B-3DF9-2708-7CA9-141458EE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1C326-900A-685E-9FBE-434EEBCF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9463-025F-1D25-5F76-90CC77EA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0D7A-7148-3144-F776-EB824B70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329F-C11A-9A0E-DC31-8B66412F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A5C85-B526-5F7C-488E-D33B5A77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EB4A-0E0B-69DC-1042-ABF66169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0235-A7B3-B07E-E933-6A178985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4EA15-628E-E4B3-25EC-FECA6FB1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D0AB-2009-26CB-23E6-726A6E20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AE45E-D9DC-ABE8-CBA8-BEC7F899C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DB5D-4CB7-9127-8CEE-8C3EEF723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F88B-C978-160A-CBD3-7F4724C0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E4D2-74AF-2DAE-C7FD-B58136B3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6AA17-312B-2390-5DC2-2BF580D1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00CCA-DF7B-8AB9-3B35-2EBE50A0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0844B-7445-8DD5-D171-EEC3432B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92CC-6C16-C9A4-F63C-AD3F27CB2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AC04-DA6C-41A3-8495-B3A4BA36ED4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AD23-FB93-D7C0-8E41-5495234EE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6DB1-C381-787A-2A63-08576A063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E8D5-D636-4D0C-96F8-3484BA325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8F74E-9318-F9D2-A8CB-4FF0DFBD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Title card for an exceedingly short presentation </a:t>
            </a:r>
            <a:br>
              <a:rPr lang="en-US" sz="6100" dirty="0"/>
            </a:br>
            <a:r>
              <a:rPr lang="en-US" sz="2400" dirty="0"/>
              <a:t>(With 9 slides)</a:t>
            </a:r>
            <a:br>
              <a:rPr lang="en-US" sz="2400" dirty="0"/>
            </a:br>
            <a:r>
              <a:rPr lang="en-US" sz="1200" dirty="0"/>
              <a:t>(Like a cat)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9544-CF0D-BE2E-E74C-E2838306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 Froggy Fresh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B5F62-29F1-2F2F-F750-1090C93F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96" y="5254565"/>
            <a:ext cx="306250" cy="2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ACB6-FB61-610C-FEE9-676E5A3C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CAA0-2F16-7F2B-515D-5F52B81C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defines a set of methods and properties that a class must implement</a:t>
            </a:r>
          </a:p>
          <a:p>
            <a:r>
              <a:rPr lang="en-US" dirty="0"/>
              <a:t>An interface cannot be instantiated, you can only implement it in other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AA295-5C1A-92F4-063D-ED2F0DE22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80" y="1061699"/>
            <a:ext cx="161925" cy="14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B701C-1E24-82F8-1299-EBF6953A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52" y="5316972"/>
            <a:ext cx="161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DB3-982F-D22D-F98B-BF7B0E71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F5D9-4E5B-FE9E-232F-D5FFD161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67BAA-9B0F-7C4E-C872-65D5FA87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0"/>
            <a:ext cx="10620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B42AB-7AC1-BD7A-2306-21DDE37A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95" y="398966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4BA9-B4C3-8C0B-00C0-F8E0DF41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3F30-9516-0BEC-6E07-F6B7762F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is a class that cannot be instantiated</a:t>
            </a:r>
          </a:p>
          <a:p>
            <a:r>
              <a:rPr lang="en-US" dirty="0"/>
              <a:t>It defines another class kinda like a blueprint or template</a:t>
            </a:r>
          </a:p>
          <a:p>
            <a:r>
              <a:rPr lang="en-US" dirty="0"/>
              <a:t>An abstract class can have abstract and regular methods</a:t>
            </a:r>
          </a:p>
          <a:p>
            <a:r>
              <a:rPr lang="en-US" dirty="0"/>
              <a:t>Abstract methods must be implemented by the class that inherits the abstract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F2CBD-CAFB-DC7F-0E22-173B3A1D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" y="6460550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DB3-982F-D22D-F98B-BF7B0E71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F5D9-4E5B-FE9E-232F-D5FFD161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EC4044-D729-4BF0-9FF2-34589738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13"/>
            <a:ext cx="12129774" cy="642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8F24A-98BB-4077-3819-B3B3EDFD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34" y="681037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92DF-6DD1-573F-2E12-C6BC5118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490B-A5FB-F3A9-2450-CD543657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method is a method that can be overridden by a derived class</a:t>
            </a:r>
          </a:p>
          <a:p>
            <a:r>
              <a:rPr lang="en-US" dirty="0"/>
              <a:t>This is useful when a child class function needs to do something different/more specific than the parent class function</a:t>
            </a:r>
          </a:p>
          <a:p>
            <a:r>
              <a:rPr lang="en-US" dirty="0"/>
              <a:t>If the child class doesn’t override the virtual function it will inherit the function as written in the parent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8BCA6-327B-7D78-573D-EC482719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310" y="6460550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8C5D-FB63-BC8A-42AF-9E0420B2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F1B8B-4499-C3FE-BFB1-321DC7328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45617"/>
            <a:ext cx="7622661" cy="201238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AC391-FBAF-3E3B-FADA-42C0DD47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24057" cy="484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B71C08-5D5D-8FBC-EFA4-7A57D424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57" y="0"/>
            <a:ext cx="6767943" cy="1679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E88215-D4AB-7E98-89E7-E10790E1F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320" y="1408617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6743-8E79-3EEF-7253-E813E96F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FD9B2-2B01-5BDE-1178-9DE8B3F9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allows a derived class to be treated as an instance of its base class</a:t>
            </a:r>
          </a:p>
          <a:p>
            <a:r>
              <a:rPr lang="en-US" dirty="0"/>
              <a:t>This is achieved using virtual methods, interfaces and abstract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75B45-0571-FF1F-12D7-AD0CE69CF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320" y="83054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DB3-982F-D22D-F98B-BF7B0E71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577826-215B-CE02-745C-3395916195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061"/>
            <a:ext cx="9003323" cy="31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D64C24-7D6F-5216-85FB-652973C4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8" y="0"/>
            <a:ext cx="5660571" cy="524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80D84-5ECF-0FBA-466B-3885437D1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225" y="1061699"/>
            <a:ext cx="319680" cy="2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 card for an exceedingly short presentation  (With 9 slides) (Like a cat)</vt:lpstr>
      <vt:lpstr>Interface</vt:lpstr>
      <vt:lpstr>PowerPoint Presentation</vt:lpstr>
      <vt:lpstr>Abstract Classes</vt:lpstr>
      <vt:lpstr>PowerPoint Presentation</vt:lpstr>
      <vt:lpstr>Virtual Methods</vt:lpstr>
      <vt:lpstr>PowerPoint Presentation</vt:lpstr>
      <vt:lpstr>Polymorphism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card for an exceedingly short presentation</dc:title>
  <dc:creator>Alex Bates</dc:creator>
  <cp:lastModifiedBy>Alex Bates</cp:lastModifiedBy>
  <cp:revision>1</cp:revision>
  <dcterms:created xsi:type="dcterms:W3CDTF">2023-01-25T16:29:22Z</dcterms:created>
  <dcterms:modified xsi:type="dcterms:W3CDTF">2023-01-26T16:32:51Z</dcterms:modified>
</cp:coreProperties>
</file>