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Dosis Light"/>
      <p:regular r:id="rId9"/>
      <p:bold r:id="rId10"/>
    </p:embeddedFont>
    <p:embeddedFont>
      <p:font typeface="Dosis"/>
      <p:regular r:id="rId11"/>
      <p:bold r:id="rId12"/>
    </p:embeddedFont>
    <p:embeddedFont>
      <p:font typeface="Titillium Web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osis-regular.fntdata"/><Relationship Id="rId10" Type="http://schemas.openxmlformats.org/officeDocument/2006/relationships/font" Target="fonts/DosisLight-bold.fntdata"/><Relationship Id="rId13" Type="http://schemas.openxmlformats.org/officeDocument/2006/relationships/font" Target="fonts/TitilliumWebLight-regular.fntdata"/><Relationship Id="rId12" Type="http://schemas.openxmlformats.org/officeDocument/2006/relationships/font" Target="fonts/Dosi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DosisLight-regular.fntdata"/><Relationship Id="rId15" Type="http://schemas.openxmlformats.org/officeDocument/2006/relationships/font" Target="fonts/TitilliumWebLight-italic.fntdata"/><Relationship Id="rId14" Type="http://schemas.openxmlformats.org/officeDocument/2006/relationships/font" Target="fonts/TitilliumWebLight-bold.fntdata"/><Relationship Id="rId16" Type="http://schemas.openxmlformats.org/officeDocument/2006/relationships/font" Target="fonts/TitilliumWeb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218b26cbc1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218b26cbc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g218b26cbc16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4" name="Google Shape;3844;g218b26cbc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g218b26cbc16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9" name="Google Shape;3849;g218b26cbc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-SmartCode-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Csapat Bemutató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type="ctrTitle"/>
          </p:nvPr>
        </p:nvSpPr>
        <p:spPr>
          <a:xfrm>
            <a:off x="739000" y="349800"/>
            <a:ext cx="53967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Bányász Imre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Bányász Imre vagyok 27 éves. 4 éven keresztül dolgoztam a Microsoftnál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hálózatosként és már 2021 óta a SmartCode kft-nál dolgozok kollégáimmal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Kluitenberg Alex- és Komlósi Andrással. Ahogy előbb említettem Hálózatos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végzettségem van és hálózatok kiépítésében és konfigurálásval foglalkozok.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Számomra fontos a szorgos munka és a precizitás mivel egy informatikai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munkában ezek a legfontosabb tényezők.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p15"/>
          <p:cNvSpPr txBox="1"/>
          <p:nvPr>
            <p:ph type="ctrTitle"/>
          </p:nvPr>
        </p:nvSpPr>
        <p:spPr>
          <a:xfrm>
            <a:off x="739000" y="349800"/>
            <a:ext cx="53967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Kluitenberg Alex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Üdvözlöm önöket, Kluitenberg Alex 22 éves vagyok volt cégemmel a Cisco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Systems multinacionális vállalattal több sikert is értünk el, mint például az év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legjobban teljesítő cége díjat 2019-ben és 2020-ban. 2021-től viszont már saját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cégemnél dolgozom a SmartCode-nál, amit Bányász Imrével és Komlósi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Andrással alapítottam. Én, mint szoftverfejlesztő technikus, illetve mint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rendszergazdai képesítéssel rendelkező vállalkozó, vettem kezembe a céget.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16"/>
          <p:cNvSpPr txBox="1"/>
          <p:nvPr>
            <p:ph type="ctrTitle"/>
          </p:nvPr>
        </p:nvSpPr>
        <p:spPr>
          <a:xfrm>
            <a:off x="739000" y="349800"/>
            <a:ext cx="53967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Komlósi András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Jónapot! Komlósi András vagyok, 28 éves. 5 évet dolgoztam a Microsoftnál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rendszergazdaként, és hardware specialistaként. 2021 óta dolgozok 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SmartCode-nál. A fizikai rendszerek megtervezésével, és kiépítésével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foglalkozok. Munkámat precizitással végzem, és minden apró részletre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odafigyelek, hogy az adott rendszer tökéletesen, hiba nélkül működhessen.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