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911A3-0A47-4328-9D84-A0734E1D1668}" v="51" dt="2024-10-06T23:24:49.393"/>
    <p1510:client id="{30711C23-AFEC-424F-8BE0-2FEA34B12984}" v="5" dt="2024-10-06T23:28:39.745"/>
    <p1510:client id="{4214EB10-A93B-4B19-A775-346BC65E1196}" v="931" dt="2024-10-07T00:47:38.920"/>
    <p1510:client id="{570C8A74-CFF6-456E-9F07-16CEB42B4FEE}" v="18" dt="2024-10-06T22:40:35.231"/>
    <p1510:client id="{8F904464-BD36-4D7E-867E-F4EA5BFE56CE}" v="4" dt="2024-10-07T00:24:09.041"/>
    <p1510:client id="{C9B16E0A-F68F-4521-B163-0FEDE6B14F34}" v="85" dt="2024-10-06T23:44:3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Lavergne" userId="abed94c4-b255-40c1-b765-a7784f70007b" providerId="ADAL" clId="{4214EB10-A93B-4B19-A775-346BC65E1196}"/>
    <pc:docChg chg="undo custSel addSld modSld">
      <pc:chgData name="Olivier Lavergne" userId="abed94c4-b255-40c1-b765-a7784f70007b" providerId="ADAL" clId="{4214EB10-A93B-4B19-A775-346BC65E1196}" dt="2024-10-07T00:47:38.920" v="4662" actId="1076"/>
      <pc:docMkLst>
        <pc:docMk/>
      </pc:docMkLst>
      <pc:sldChg chg="addSp delSp modSp mod addAnim">
        <pc:chgData name="Olivier Lavergne" userId="abed94c4-b255-40c1-b765-a7784f70007b" providerId="ADAL" clId="{4214EB10-A93B-4B19-A775-346BC65E1196}" dt="2024-10-06T22:53:12.016" v="315"/>
        <pc:sldMkLst>
          <pc:docMk/>
          <pc:sldMk cId="109857222" sldId="256"/>
        </pc:sldMkLst>
        <pc:spChg chg="mod">
          <ac:chgData name="Olivier Lavergne" userId="abed94c4-b255-40c1-b765-a7784f70007b" providerId="ADAL" clId="{4214EB10-A93B-4B19-A775-346BC65E1196}" dt="2024-10-06T22:53:12.009" v="313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ivier Lavergne" userId="abed94c4-b255-40c1-b765-a7784f70007b" providerId="ADAL" clId="{4214EB10-A93B-4B19-A775-346BC65E1196}" dt="2024-10-06T22:53:12.009" v="313" actId="2660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Olivier Lavergne" userId="abed94c4-b255-40c1-b765-a7784f70007b" providerId="ADAL" clId="{4214EB10-A93B-4B19-A775-346BC65E1196}" dt="2024-10-06T22:50:26.878" v="61" actId="26606"/>
          <ac:spMkLst>
            <pc:docMk/>
            <pc:sldMk cId="109857222" sldId="256"/>
            <ac:spMk id="8" creationId="{2E61ADD4-967B-4465-8688-0530A73F6F2A}"/>
          </ac:spMkLst>
        </pc:spChg>
        <pc:spChg chg="add del">
          <ac:chgData name="Olivier Lavergne" userId="abed94c4-b255-40c1-b765-a7784f70007b" providerId="ADAL" clId="{4214EB10-A93B-4B19-A775-346BC65E1196}" dt="2024-10-06T22:53:12.009" v="313" actId="26606"/>
          <ac:spMkLst>
            <pc:docMk/>
            <pc:sldMk cId="109857222" sldId="256"/>
            <ac:spMk id="15" creationId="{3011B0B3-5679-4759-90B8-3B908C4CBD21}"/>
          </ac:spMkLst>
        </pc:spChg>
        <pc:spChg chg="add del">
          <ac:chgData name="Olivier Lavergne" userId="abed94c4-b255-40c1-b765-a7784f70007b" providerId="ADAL" clId="{4214EB10-A93B-4B19-A775-346BC65E1196}" dt="2024-10-06T22:53:12.009" v="313" actId="26606"/>
          <ac:spMkLst>
            <pc:docMk/>
            <pc:sldMk cId="109857222" sldId="256"/>
            <ac:spMk id="29" creationId="{1B5DF063-A889-4037-8C0F-D6D424107150}"/>
          </ac:spMkLst>
        </pc:spChg>
        <pc:spChg chg="add">
          <ac:chgData name="Olivier Lavergne" userId="abed94c4-b255-40c1-b765-a7784f70007b" providerId="ADAL" clId="{4214EB10-A93B-4B19-A775-346BC65E1196}" dt="2024-10-06T22:53:12.009" v="313" actId="26606"/>
          <ac:spMkLst>
            <pc:docMk/>
            <pc:sldMk cId="109857222" sldId="256"/>
            <ac:spMk id="34" creationId="{D3F13AAF-525E-4953-A67E-7B34FDB4D899}"/>
          </ac:spMkLst>
        </pc:spChg>
        <pc:grpChg chg="add del">
          <ac:chgData name="Olivier Lavergne" userId="abed94c4-b255-40c1-b765-a7784f70007b" providerId="ADAL" clId="{4214EB10-A93B-4B19-A775-346BC65E1196}" dt="2024-10-06T22:53:12.009" v="313" actId="26606"/>
          <ac:grpSpMkLst>
            <pc:docMk/>
            <pc:sldMk cId="109857222" sldId="256"/>
            <ac:grpSpMk id="17" creationId="{50F37AA1-A09B-4E28-987B-38E5060E1BAE}"/>
          </ac:grpSpMkLst>
        </pc:grpChg>
        <pc:picChg chg="add mod">
          <ac:chgData name="Olivier Lavergne" userId="abed94c4-b255-40c1-b765-a7784f70007b" providerId="ADAL" clId="{4214EB10-A93B-4B19-A775-346BC65E1196}" dt="2024-10-06T22:53:12.009" v="313" actId="26606"/>
          <ac:picMkLst>
            <pc:docMk/>
            <pc:sldMk cId="109857222" sldId="256"/>
            <ac:picMk id="5" creationId="{A161356F-4D88-4468-0AAA-4CDAD3BAE006}"/>
          </ac:picMkLst>
        </pc:picChg>
        <pc:cxnChg chg="del">
          <ac:chgData name="Olivier Lavergne" userId="abed94c4-b255-40c1-b765-a7784f70007b" providerId="ADAL" clId="{4214EB10-A93B-4B19-A775-346BC65E1196}" dt="2024-10-06T22:50:26.878" v="61" actId="26606"/>
          <ac:cxnSpMkLst>
            <pc:docMk/>
            <pc:sldMk cId="109857222" sldId="256"/>
            <ac:cxnSpMk id="10" creationId="{52A8EF8A-6DD1-434A-9E4F-EFD86A15E5AD}"/>
          </ac:cxnSpMkLst>
        </pc:cxnChg>
        <pc:cxnChg chg="add">
          <ac:chgData name="Olivier Lavergne" userId="abed94c4-b255-40c1-b765-a7784f70007b" providerId="ADAL" clId="{4214EB10-A93B-4B19-A775-346BC65E1196}" dt="2024-10-06T22:53:12.009" v="313" actId="26606"/>
          <ac:cxnSpMkLst>
            <pc:docMk/>
            <pc:sldMk cId="109857222" sldId="256"/>
            <ac:cxnSpMk id="36" creationId="{32E97E5C-7A5F-424E-AAE4-654396E90799}"/>
          </ac:cxnSpMkLst>
        </pc:cxnChg>
      </pc:sldChg>
      <pc:sldChg chg="modSp new mod">
        <pc:chgData name="Olivier Lavergne" userId="abed94c4-b255-40c1-b765-a7784f70007b" providerId="ADAL" clId="{4214EB10-A93B-4B19-A775-346BC65E1196}" dt="2024-10-06T23:05:50.110" v="2429" actId="20577"/>
        <pc:sldMkLst>
          <pc:docMk/>
          <pc:sldMk cId="455274579" sldId="257"/>
        </pc:sldMkLst>
        <pc:spChg chg="mod">
          <ac:chgData name="Olivier Lavergne" userId="abed94c4-b255-40c1-b765-a7784f70007b" providerId="ADAL" clId="{4214EB10-A93B-4B19-A775-346BC65E1196}" dt="2024-10-06T22:53:29.528" v="346" actId="20577"/>
          <ac:spMkLst>
            <pc:docMk/>
            <pc:sldMk cId="455274579" sldId="257"/>
            <ac:spMk id="2" creationId="{1BDA9484-E164-554F-4561-4D1A845FA839}"/>
          </ac:spMkLst>
        </pc:spChg>
        <pc:spChg chg="mod">
          <ac:chgData name="Olivier Lavergne" userId="abed94c4-b255-40c1-b765-a7784f70007b" providerId="ADAL" clId="{4214EB10-A93B-4B19-A775-346BC65E1196}" dt="2024-10-06T23:05:50.110" v="2429" actId="20577"/>
          <ac:spMkLst>
            <pc:docMk/>
            <pc:sldMk cId="455274579" sldId="257"/>
            <ac:spMk id="3" creationId="{296E269E-0CF7-2C08-0D75-01A447908EC4}"/>
          </ac:spMkLst>
        </pc:spChg>
      </pc:sldChg>
      <pc:sldChg chg="modSp new mod">
        <pc:chgData name="Olivier Lavergne" userId="abed94c4-b255-40c1-b765-a7784f70007b" providerId="ADAL" clId="{4214EB10-A93B-4B19-A775-346BC65E1196}" dt="2024-10-06T23:11:43.741" v="3205" actId="20577"/>
        <pc:sldMkLst>
          <pc:docMk/>
          <pc:sldMk cId="4115341082" sldId="258"/>
        </pc:sldMkLst>
        <pc:spChg chg="mod">
          <ac:chgData name="Olivier Lavergne" userId="abed94c4-b255-40c1-b765-a7784f70007b" providerId="ADAL" clId="{4214EB10-A93B-4B19-A775-346BC65E1196}" dt="2024-10-06T22:56:57.291" v="731" actId="20577"/>
          <ac:spMkLst>
            <pc:docMk/>
            <pc:sldMk cId="4115341082" sldId="258"/>
            <ac:spMk id="2" creationId="{095EBAA0-EC12-A769-3AE8-0D4946317C73}"/>
          </ac:spMkLst>
        </pc:spChg>
        <pc:spChg chg="mod">
          <ac:chgData name="Olivier Lavergne" userId="abed94c4-b255-40c1-b765-a7784f70007b" providerId="ADAL" clId="{4214EB10-A93B-4B19-A775-346BC65E1196}" dt="2024-10-06T23:11:43.741" v="3205" actId="20577"/>
          <ac:spMkLst>
            <pc:docMk/>
            <pc:sldMk cId="4115341082" sldId="258"/>
            <ac:spMk id="3" creationId="{2E2372F4-1A6C-101D-3A2C-366F5AD64D03}"/>
          </ac:spMkLst>
        </pc:spChg>
      </pc:sldChg>
      <pc:sldChg chg="modSp new mod">
        <pc:chgData name="Olivier Lavergne" userId="abed94c4-b255-40c1-b765-a7784f70007b" providerId="ADAL" clId="{4214EB10-A93B-4B19-A775-346BC65E1196}" dt="2024-10-06T23:12:15.839" v="3213" actId="20577"/>
        <pc:sldMkLst>
          <pc:docMk/>
          <pc:sldMk cId="3184367126" sldId="259"/>
        </pc:sldMkLst>
        <pc:spChg chg="mod">
          <ac:chgData name="Olivier Lavergne" userId="abed94c4-b255-40c1-b765-a7784f70007b" providerId="ADAL" clId="{4214EB10-A93B-4B19-A775-346BC65E1196}" dt="2024-10-06T22:58:42.707" v="983" actId="20577"/>
          <ac:spMkLst>
            <pc:docMk/>
            <pc:sldMk cId="3184367126" sldId="259"/>
            <ac:spMk id="2" creationId="{97EFD09A-EA67-A202-83D2-DA0156BEE05E}"/>
          </ac:spMkLst>
        </pc:spChg>
        <pc:spChg chg="mod">
          <ac:chgData name="Olivier Lavergne" userId="abed94c4-b255-40c1-b765-a7784f70007b" providerId="ADAL" clId="{4214EB10-A93B-4B19-A775-346BC65E1196}" dt="2024-10-06T23:12:15.839" v="3213" actId="20577"/>
          <ac:spMkLst>
            <pc:docMk/>
            <pc:sldMk cId="3184367126" sldId="259"/>
            <ac:spMk id="3" creationId="{869DFCCC-229B-090C-EB90-7FF41154D32B}"/>
          </ac:spMkLst>
        </pc:spChg>
      </pc:sldChg>
      <pc:sldChg chg="addSp modSp new mod">
        <pc:chgData name="Olivier Lavergne" userId="abed94c4-b255-40c1-b765-a7784f70007b" providerId="ADAL" clId="{4214EB10-A93B-4B19-A775-346BC65E1196}" dt="2024-10-07T00:47:38.920" v="4662" actId="1076"/>
        <pc:sldMkLst>
          <pc:docMk/>
          <pc:sldMk cId="3955241098" sldId="260"/>
        </pc:sldMkLst>
        <pc:spChg chg="mod">
          <ac:chgData name="Olivier Lavergne" userId="abed94c4-b255-40c1-b765-a7784f70007b" providerId="ADAL" clId="{4214EB10-A93B-4B19-A775-346BC65E1196}" dt="2024-10-06T23:13:10.055" v="3331" actId="20577"/>
          <ac:spMkLst>
            <pc:docMk/>
            <pc:sldMk cId="3955241098" sldId="260"/>
            <ac:spMk id="2" creationId="{0E67DA3D-BD25-85F8-356C-C3D3A5E15F0A}"/>
          </ac:spMkLst>
        </pc:spChg>
        <pc:spChg chg="mod">
          <ac:chgData name="Olivier Lavergne" userId="abed94c4-b255-40c1-b765-a7784f70007b" providerId="ADAL" clId="{4214EB10-A93B-4B19-A775-346BC65E1196}" dt="2024-10-07T00:47:36.175" v="4661" actId="27636"/>
          <ac:spMkLst>
            <pc:docMk/>
            <pc:sldMk cId="3955241098" sldId="260"/>
            <ac:spMk id="3" creationId="{2032A01E-32CF-FDE2-0551-5A5F98BCF302}"/>
          </ac:spMkLst>
        </pc:spChg>
        <pc:spChg chg="add mod">
          <ac:chgData name="Olivier Lavergne" userId="abed94c4-b255-40c1-b765-a7784f70007b" providerId="ADAL" clId="{4214EB10-A93B-4B19-A775-346BC65E1196}" dt="2024-10-07T00:47:38.920" v="4662" actId="1076"/>
          <ac:spMkLst>
            <pc:docMk/>
            <pc:sldMk cId="3955241098" sldId="260"/>
            <ac:spMk id="6" creationId="{2CF1598B-9F0B-9419-E12E-E9CBF5021BF3}"/>
          </ac:spMkLst>
        </pc:spChg>
        <pc:picChg chg="mod">
          <ac:chgData name="Olivier Lavergne" userId="abed94c4-b255-40c1-b765-a7784f70007b" providerId="ADAL" clId="{4214EB10-A93B-4B19-A775-346BC65E1196}" dt="2024-10-07T00:29:38.862" v="4159" actId="1076"/>
          <ac:picMkLst>
            <pc:docMk/>
            <pc:sldMk cId="3955241098" sldId="260"/>
            <ac:picMk id="5" creationId="{95CE69A5-8FD5-54A8-286B-AEBB38B6F2DA}"/>
          </ac:picMkLst>
        </pc:picChg>
      </pc:sldChg>
      <pc:sldChg chg="modSp new mod">
        <pc:chgData name="Olivier Lavergne" userId="abed94c4-b255-40c1-b765-a7784f70007b" providerId="ADAL" clId="{4214EB10-A93B-4B19-A775-346BC65E1196}" dt="2024-10-06T23:15:45.042" v="3642" actId="20577"/>
        <pc:sldMkLst>
          <pc:docMk/>
          <pc:sldMk cId="930695297" sldId="261"/>
        </pc:sldMkLst>
        <pc:spChg chg="mod">
          <ac:chgData name="Olivier Lavergne" userId="abed94c4-b255-40c1-b765-a7784f70007b" providerId="ADAL" clId="{4214EB10-A93B-4B19-A775-346BC65E1196}" dt="2024-10-06T23:00:41.342" v="1448" actId="20577"/>
          <ac:spMkLst>
            <pc:docMk/>
            <pc:sldMk cId="930695297" sldId="261"/>
            <ac:spMk id="2" creationId="{09C00F56-621E-C882-350B-F9D366C7C31C}"/>
          </ac:spMkLst>
        </pc:spChg>
        <pc:spChg chg="mod">
          <ac:chgData name="Olivier Lavergne" userId="abed94c4-b255-40c1-b765-a7784f70007b" providerId="ADAL" clId="{4214EB10-A93B-4B19-A775-346BC65E1196}" dt="2024-10-06T23:15:45.042" v="3642" actId="20577"/>
          <ac:spMkLst>
            <pc:docMk/>
            <pc:sldMk cId="930695297" sldId="261"/>
            <ac:spMk id="3" creationId="{1EF08885-5093-B460-EC0C-F56E598CBCEF}"/>
          </ac:spMkLst>
        </pc:spChg>
      </pc:sldChg>
      <pc:sldChg chg="modSp new mod">
        <pc:chgData name="Olivier Lavergne" userId="abed94c4-b255-40c1-b765-a7784f70007b" providerId="ADAL" clId="{4214EB10-A93B-4B19-A775-346BC65E1196}" dt="2024-10-06T23:16:13.164" v="3676" actId="20577"/>
        <pc:sldMkLst>
          <pc:docMk/>
          <pc:sldMk cId="1561298297" sldId="262"/>
        </pc:sldMkLst>
        <pc:spChg chg="mod">
          <ac:chgData name="Olivier Lavergne" userId="abed94c4-b255-40c1-b765-a7784f70007b" providerId="ADAL" clId="{4214EB10-A93B-4B19-A775-346BC65E1196}" dt="2024-10-06T23:03:38.809" v="2156" actId="20577"/>
          <ac:spMkLst>
            <pc:docMk/>
            <pc:sldMk cId="1561298297" sldId="262"/>
            <ac:spMk id="2" creationId="{54E0F178-27A1-3993-6F05-D590E349F3B9}"/>
          </ac:spMkLst>
        </pc:spChg>
        <pc:spChg chg="mod">
          <ac:chgData name="Olivier Lavergne" userId="abed94c4-b255-40c1-b765-a7784f70007b" providerId="ADAL" clId="{4214EB10-A93B-4B19-A775-346BC65E1196}" dt="2024-10-06T23:16:13.164" v="3676" actId="20577"/>
          <ac:spMkLst>
            <pc:docMk/>
            <pc:sldMk cId="1561298297" sldId="262"/>
            <ac:spMk id="3" creationId="{320D149F-36EF-076E-E42C-7333375DDBBA}"/>
          </ac:spMkLst>
        </pc:spChg>
      </pc:sldChg>
    </pc:docChg>
  </pc:docChgLst>
  <pc:docChgLst>
    <pc:chgData name="Olivier Lavergne" userId="S::olavergne@lti.ca::abed94c4-b255-40c1-b765-a7784f70007b" providerId="AD" clId="Web-{161911A3-0A47-4328-9D84-A0734E1D1668}"/>
    <pc:docChg chg="modSld">
      <pc:chgData name="Olivier Lavergne" userId="S::olavergne@lti.ca::abed94c4-b255-40c1-b765-a7784f70007b" providerId="AD" clId="Web-{161911A3-0A47-4328-9D84-A0734E1D1668}" dt="2024-10-06T23:24:49.393" v="49" actId="20577"/>
      <pc:docMkLst>
        <pc:docMk/>
      </pc:docMkLst>
      <pc:sldChg chg="modSp">
        <pc:chgData name="Olivier Lavergne" userId="S::olavergne@lti.ca::abed94c4-b255-40c1-b765-a7784f70007b" providerId="AD" clId="Web-{161911A3-0A47-4328-9D84-A0734E1D1668}" dt="2024-10-06T23:24:49.393" v="49" actId="20577"/>
        <pc:sldMkLst>
          <pc:docMk/>
          <pc:sldMk cId="455274579" sldId="257"/>
        </pc:sldMkLst>
        <pc:spChg chg="mod">
          <ac:chgData name="Olivier Lavergne" userId="S::olavergne@lti.ca::abed94c4-b255-40c1-b765-a7784f70007b" providerId="AD" clId="Web-{161911A3-0A47-4328-9D84-A0734E1D1668}" dt="2024-10-06T23:24:35.939" v="41" actId="20577"/>
          <ac:spMkLst>
            <pc:docMk/>
            <pc:sldMk cId="455274579" sldId="257"/>
            <ac:spMk id="2" creationId="{1BDA9484-E164-554F-4561-4D1A845FA839}"/>
          </ac:spMkLst>
        </pc:spChg>
        <pc:spChg chg="mod">
          <ac:chgData name="Olivier Lavergne" userId="S::olavergne@lti.ca::abed94c4-b255-40c1-b765-a7784f70007b" providerId="AD" clId="Web-{161911A3-0A47-4328-9D84-A0734E1D1668}" dt="2024-10-06T23:24:49.393" v="49" actId="20577"/>
          <ac:spMkLst>
            <pc:docMk/>
            <pc:sldMk cId="455274579" sldId="257"/>
            <ac:spMk id="3" creationId="{296E269E-0CF7-2C08-0D75-01A447908EC4}"/>
          </ac:spMkLst>
        </pc:spChg>
      </pc:sldChg>
    </pc:docChg>
  </pc:docChgLst>
  <pc:docChgLst>
    <pc:chgData name="Olivier Lavergne" userId="S::olavergne@lti.ca::abed94c4-b255-40c1-b765-a7784f70007b" providerId="AD" clId="Web-{C9B16E0A-F68F-4521-B163-0FEDE6B14F34}"/>
    <pc:docChg chg="delSld modSld">
      <pc:chgData name="Olivier Lavergne" userId="S::olavergne@lti.ca::abed94c4-b255-40c1-b765-a7784f70007b" providerId="AD" clId="Web-{C9B16E0A-F68F-4521-B163-0FEDE6B14F34}" dt="2024-10-06T23:44:34.564" v="73"/>
      <pc:docMkLst>
        <pc:docMk/>
      </pc:docMkLst>
      <pc:sldChg chg="addSp modSp">
        <pc:chgData name="Olivier Lavergne" userId="S::olavergne@lti.ca::abed94c4-b255-40c1-b765-a7784f70007b" providerId="AD" clId="Web-{C9B16E0A-F68F-4521-B163-0FEDE6B14F34}" dt="2024-10-06T23:39:00.544" v="8" actId="1076"/>
        <pc:sldMkLst>
          <pc:docMk/>
          <pc:sldMk cId="4115341082" sldId="258"/>
        </pc:sldMkLst>
        <pc:spChg chg="mod">
          <ac:chgData name="Olivier Lavergne" userId="S::olavergne@lti.ca::abed94c4-b255-40c1-b765-a7784f70007b" providerId="AD" clId="Web-{C9B16E0A-F68F-4521-B163-0FEDE6B14F34}" dt="2024-10-06T23:38:57.903" v="7" actId="20577"/>
          <ac:spMkLst>
            <pc:docMk/>
            <pc:sldMk cId="4115341082" sldId="258"/>
            <ac:spMk id="3" creationId="{2E2372F4-1A6C-101D-3A2C-366F5AD64D03}"/>
          </ac:spMkLst>
        </pc:spChg>
        <pc:picChg chg="add mod modCrop">
          <ac:chgData name="Olivier Lavergne" userId="S::olavergne@lti.ca::abed94c4-b255-40c1-b765-a7784f70007b" providerId="AD" clId="Web-{C9B16E0A-F68F-4521-B163-0FEDE6B14F34}" dt="2024-10-06T23:39:00.544" v="8" actId="1076"/>
          <ac:picMkLst>
            <pc:docMk/>
            <pc:sldMk cId="4115341082" sldId="258"/>
            <ac:picMk id="5" creationId="{B6FD2AB4-063C-6ED5-4DC6-FC8A612D4D62}"/>
          </ac:picMkLst>
        </pc:picChg>
      </pc:sldChg>
      <pc:sldChg chg="addSp modSp">
        <pc:chgData name="Olivier Lavergne" userId="S::olavergne@lti.ca::abed94c4-b255-40c1-b765-a7784f70007b" providerId="AD" clId="Web-{C9B16E0A-F68F-4521-B163-0FEDE6B14F34}" dt="2024-10-06T23:39:53.232" v="18" actId="1076"/>
        <pc:sldMkLst>
          <pc:docMk/>
          <pc:sldMk cId="3184367126" sldId="259"/>
        </pc:sldMkLst>
        <pc:spChg chg="mod">
          <ac:chgData name="Olivier Lavergne" userId="S::olavergne@lti.ca::abed94c4-b255-40c1-b765-a7784f70007b" providerId="AD" clId="Web-{C9B16E0A-F68F-4521-B163-0FEDE6B14F34}" dt="2024-10-06T23:39:51.935" v="17" actId="14100"/>
          <ac:spMkLst>
            <pc:docMk/>
            <pc:sldMk cId="3184367126" sldId="259"/>
            <ac:spMk id="3" creationId="{869DFCCC-229B-090C-EB90-7FF41154D32B}"/>
          </ac:spMkLst>
        </pc:spChg>
        <pc:picChg chg="add mod modCrop">
          <ac:chgData name="Olivier Lavergne" userId="S::olavergne@lti.ca::abed94c4-b255-40c1-b765-a7784f70007b" providerId="AD" clId="Web-{C9B16E0A-F68F-4521-B163-0FEDE6B14F34}" dt="2024-10-06T23:39:53.232" v="18" actId="1076"/>
          <ac:picMkLst>
            <pc:docMk/>
            <pc:sldMk cId="3184367126" sldId="259"/>
            <ac:picMk id="5" creationId="{745C6DF9-0F5B-262A-A0AA-01BB5558E426}"/>
          </ac:picMkLst>
        </pc:picChg>
      </pc:sldChg>
      <pc:sldChg chg="addSp delSp modSp">
        <pc:chgData name="Olivier Lavergne" userId="S::olavergne@lti.ca::abed94c4-b255-40c1-b765-a7784f70007b" providerId="AD" clId="Web-{C9B16E0A-F68F-4521-B163-0FEDE6B14F34}" dt="2024-10-06T23:42:00.921" v="56" actId="1076"/>
        <pc:sldMkLst>
          <pc:docMk/>
          <pc:sldMk cId="3955241098" sldId="260"/>
        </pc:sldMkLst>
        <pc:spChg chg="mod">
          <ac:chgData name="Olivier Lavergne" userId="S::olavergne@lti.ca::abed94c4-b255-40c1-b765-a7784f70007b" providerId="AD" clId="Web-{C9B16E0A-F68F-4521-B163-0FEDE6B14F34}" dt="2024-10-06T23:41:43.093" v="47" actId="14100"/>
          <ac:spMkLst>
            <pc:docMk/>
            <pc:sldMk cId="3955241098" sldId="260"/>
            <ac:spMk id="3" creationId="{2032A01E-32CF-FDE2-0551-5A5F98BCF302}"/>
          </ac:spMkLst>
        </pc:spChg>
        <pc:spChg chg="add del">
          <ac:chgData name="Olivier Lavergne" userId="S::olavergne@lti.ca::abed94c4-b255-40c1-b765-a7784f70007b" providerId="AD" clId="Web-{C9B16E0A-F68F-4521-B163-0FEDE6B14F34}" dt="2024-10-06T23:41:13.702" v="30"/>
          <ac:spMkLst>
            <pc:docMk/>
            <pc:sldMk cId="3955241098" sldId="260"/>
            <ac:spMk id="7" creationId="{3AF8BC7B-FA06-9D38-0D30-E1E667DD4CD3}"/>
          </ac:spMkLst>
        </pc:spChg>
        <pc:spChg chg="add del mod">
          <ac:chgData name="Olivier Lavergne" userId="S::olavergne@lti.ca::abed94c4-b255-40c1-b765-a7784f70007b" providerId="AD" clId="Web-{C9B16E0A-F68F-4521-B163-0FEDE6B14F34}" dt="2024-10-06T23:41:52.108" v="53"/>
          <ac:spMkLst>
            <pc:docMk/>
            <pc:sldMk cId="3955241098" sldId="260"/>
            <ac:spMk id="8" creationId="{2AF84433-71DA-4297-0004-C1DBA9DDA2F8}"/>
          </ac:spMkLst>
        </pc:spChg>
        <pc:spChg chg="add del mod">
          <ac:chgData name="Olivier Lavergne" userId="S::olavergne@lti.ca::abed94c4-b255-40c1-b765-a7784f70007b" providerId="AD" clId="Web-{C9B16E0A-F68F-4521-B163-0FEDE6B14F34}" dt="2024-10-06T23:41:34.171" v="42"/>
          <ac:spMkLst>
            <pc:docMk/>
            <pc:sldMk cId="3955241098" sldId="260"/>
            <ac:spMk id="9" creationId="{FC9ED63C-BC72-9958-779D-CB1F5095D773}"/>
          </ac:spMkLst>
        </pc:spChg>
        <pc:picChg chg="add mod modCrop">
          <ac:chgData name="Olivier Lavergne" userId="S::olavergne@lti.ca::abed94c4-b255-40c1-b765-a7784f70007b" providerId="AD" clId="Web-{C9B16E0A-F68F-4521-B163-0FEDE6B14F34}" dt="2024-10-06T23:42:00.921" v="56" actId="1076"/>
          <ac:picMkLst>
            <pc:docMk/>
            <pc:sldMk cId="3955241098" sldId="260"/>
            <ac:picMk id="5" creationId="{95CE69A5-8FD5-54A8-286B-AEBB38B6F2DA}"/>
          </ac:picMkLst>
        </pc:picChg>
      </pc:sldChg>
      <pc:sldChg chg="addSp modSp">
        <pc:chgData name="Olivier Lavergne" userId="S::olavergne@lti.ca::abed94c4-b255-40c1-b765-a7784f70007b" providerId="AD" clId="Web-{C9B16E0A-F68F-4521-B163-0FEDE6B14F34}" dt="2024-10-06T23:42:50.078" v="64" actId="1076"/>
        <pc:sldMkLst>
          <pc:docMk/>
          <pc:sldMk cId="930695297" sldId="261"/>
        </pc:sldMkLst>
        <pc:spChg chg="mod">
          <ac:chgData name="Olivier Lavergne" userId="S::olavergne@lti.ca::abed94c4-b255-40c1-b765-a7784f70007b" providerId="AD" clId="Web-{C9B16E0A-F68F-4521-B163-0FEDE6B14F34}" dt="2024-10-06T23:42:07.624" v="58" actId="20577"/>
          <ac:spMkLst>
            <pc:docMk/>
            <pc:sldMk cId="930695297" sldId="261"/>
            <ac:spMk id="3" creationId="{1EF08885-5093-B460-EC0C-F56E598CBCEF}"/>
          </ac:spMkLst>
        </pc:spChg>
        <pc:picChg chg="add mod modCrop">
          <ac:chgData name="Olivier Lavergne" userId="S::olavergne@lti.ca::abed94c4-b255-40c1-b765-a7784f70007b" providerId="AD" clId="Web-{C9B16E0A-F68F-4521-B163-0FEDE6B14F34}" dt="2024-10-06T23:42:50.078" v="64" actId="1076"/>
          <ac:picMkLst>
            <pc:docMk/>
            <pc:sldMk cId="930695297" sldId="261"/>
            <ac:picMk id="5" creationId="{08791BA7-EAF4-3F5C-DF9A-4CC3FB807759}"/>
          </ac:picMkLst>
        </pc:picChg>
      </pc:sldChg>
      <pc:sldChg chg="addSp modSp">
        <pc:chgData name="Olivier Lavergne" userId="S::olavergne@lti.ca::abed94c4-b255-40c1-b765-a7784f70007b" providerId="AD" clId="Web-{C9B16E0A-F68F-4521-B163-0FEDE6B14F34}" dt="2024-10-06T23:43:58.079" v="72" actId="14100"/>
        <pc:sldMkLst>
          <pc:docMk/>
          <pc:sldMk cId="1561298297" sldId="262"/>
        </pc:sldMkLst>
        <pc:spChg chg="mod">
          <ac:chgData name="Olivier Lavergne" userId="S::olavergne@lti.ca::abed94c4-b255-40c1-b765-a7784f70007b" providerId="AD" clId="Web-{C9B16E0A-F68F-4521-B163-0FEDE6B14F34}" dt="2024-10-06T23:43:58.079" v="72" actId="14100"/>
          <ac:spMkLst>
            <pc:docMk/>
            <pc:sldMk cId="1561298297" sldId="262"/>
            <ac:spMk id="3" creationId="{320D149F-36EF-076E-E42C-7333375DDBBA}"/>
          </ac:spMkLst>
        </pc:spChg>
        <pc:picChg chg="add mod modCrop">
          <ac:chgData name="Olivier Lavergne" userId="S::olavergne@lti.ca::abed94c4-b255-40c1-b765-a7784f70007b" providerId="AD" clId="Web-{C9B16E0A-F68F-4521-B163-0FEDE6B14F34}" dt="2024-10-06T23:43:38.078" v="69" actId="1076"/>
          <ac:picMkLst>
            <pc:docMk/>
            <pc:sldMk cId="1561298297" sldId="262"/>
            <ac:picMk id="5" creationId="{102A72BB-BDB3-6E21-310E-5C551210104E}"/>
          </ac:picMkLst>
        </pc:picChg>
      </pc:sldChg>
      <pc:sldChg chg="del">
        <pc:chgData name="Olivier Lavergne" userId="S::olavergne@lti.ca::abed94c4-b255-40c1-b765-a7784f70007b" providerId="AD" clId="Web-{C9B16E0A-F68F-4521-B163-0FEDE6B14F34}" dt="2024-10-06T23:44:34.564" v="73"/>
        <pc:sldMkLst>
          <pc:docMk/>
          <pc:sldMk cId="922462241" sldId="263"/>
        </pc:sldMkLst>
      </pc:sldChg>
    </pc:docChg>
  </pc:docChgLst>
  <pc:docChgLst>
    <pc:chgData name="Olivier Lavergne" userId="S::olavergne@lti.ca::abed94c4-b255-40c1-b765-a7784f70007b" providerId="AD" clId="Web-{570C8A74-CFF6-456E-9F07-16CEB42B4FEE}"/>
    <pc:docChg chg="modSld addMainMaster delMainMaster">
      <pc:chgData name="Olivier Lavergne" userId="S::olavergne@lti.ca::abed94c4-b255-40c1-b765-a7784f70007b" providerId="AD" clId="Web-{570C8A74-CFF6-456E-9F07-16CEB42B4FEE}" dt="2024-10-06T22:40:35.231" v="17" actId="20577"/>
      <pc:docMkLst>
        <pc:docMk/>
      </pc:docMkLst>
      <pc:sldChg chg="addSp modSp mod setBg modClrScheme chgLayout">
        <pc:chgData name="Olivier Lavergne" userId="S::olavergne@lti.ca::abed94c4-b255-40c1-b765-a7784f70007b" providerId="AD" clId="Web-{570C8A74-CFF6-456E-9F07-16CEB42B4FEE}" dt="2024-10-06T22:40:35.231" v="17" actId="20577"/>
        <pc:sldMkLst>
          <pc:docMk/>
          <pc:sldMk cId="109857222" sldId="256"/>
        </pc:sldMkLst>
        <pc:spChg chg="mod">
          <ac:chgData name="Olivier Lavergne" userId="S::olavergne@lti.ca::abed94c4-b255-40c1-b765-a7784f70007b" providerId="AD" clId="Web-{570C8A74-CFF6-456E-9F07-16CEB42B4FEE}" dt="2024-10-06T22:40:18.480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ivier Lavergne" userId="S::olavergne@lti.ca::abed94c4-b255-40c1-b765-a7784f70007b" providerId="AD" clId="Web-{570C8A74-CFF6-456E-9F07-16CEB42B4FEE}" dt="2024-10-06T22:40:35.231" v="1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Olivier Lavergne" userId="S::olavergne@lti.ca::abed94c4-b255-40c1-b765-a7784f70007b" providerId="AD" clId="Web-{570C8A74-CFF6-456E-9F07-16CEB42B4FEE}" dt="2024-10-06T22:39:00.526" v="0"/>
          <ac:spMkLst>
            <pc:docMk/>
            <pc:sldMk cId="109857222" sldId="256"/>
            <ac:spMk id="8" creationId="{2E61ADD4-967B-4465-8688-0530A73F6F2A}"/>
          </ac:spMkLst>
        </pc:spChg>
        <pc:cxnChg chg="add">
          <ac:chgData name="Olivier Lavergne" userId="S::olavergne@lti.ca::abed94c4-b255-40c1-b765-a7784f70007b" providerId="AD" clId="Web-{570C8A74-CFF6-456E-9F07-16CEB42B4FEE}" dt="2024-10-06T22:39:00.526" v="0"/>
          <ac:cxnSpMkLst>
            <pc:docMk/>
            <pc:sldMk cId="109857222" sldId="256"/>
            <ac:cxnSpMk id="10" creationId="{52A8EF8A-6DD1-434A-9E4F-EFD86A15E5AD}"/>
          </ac:cxnSpMkLst>
        </pc:cxnChg>
      </pc:sldChg>
      <pc:sldMasterChg chg="del delSldLayout">
        <pc:chgData name="Olivier Lavergne" userId="S::olavergne@lti.ca::abed94c4-b255-40c1-b765-a7784f70007b" providerId="AD" clId="Web-{570C8A74-CFF6-456E-9F07-16CEB42B4FEE}" dt="2024-10-06T22:39:00.526" v="0"/>
        <pc:sldMasterMkLst>
          <pc:docMk/>
          <pc:sldMasterMk cId="2460954070" sldId="2147483660"/>
        </pc:sldMasterMkLst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Olivier Lavergne" userId="S::olavergne@lti.ca::abed94c4-b255-40c1-b765-a7784f70007b" providerId="AD" clId="Web-{570C8A74-CFF6-456E-9F07-16CEB42B4FEE}" dt="2024-10-06T22:39:00.526" v="0"/>
        <pc:sldMasterMkLst>
          <pc:docMk/>
          <pc:sldMasterMk cId="1244810704" sldId="2147483712"/>
        </pc:sldMasterMkLst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3310270581" sldId="2147483713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496222211" sldId="2147483714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3723077275" sldId="2147483715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3178800185" sldId="2147483716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36434342" sldId="2147483717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2610001987" sldId="2147483718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2609190096" sldId="2147483719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3208457193" sldId="2147483720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4127547079" sldId="2147483721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2581606411" sldId="2147483722"/>
          </pc:sldLayoutMkLst>
        </pc:sldLayoutChg>
        <pc:sldLayoutChg chg="add">
          <pc:chgData name="Olivier Lavergne" userId="S::olavergne@lti.ca::abed94c4-b255-40c1-b765-a7784f70007b" providerId="AD" clId="Web-{570C8A74-CFF6-456E-9F07-16CEB42B4FEE}" dt="2024-10-06T22:39:00.526" v="0"/>
          <pc:sldLayoutMkLst>
            <pc:docMk/>
            <pc:sldMasterMk cId="1244810704" sldId="2147483712"/>
            <pc:sldLayoutMk cId="2365170708" sldId="2147483723"/>
          </pc:sldLayoutMkLst>
        </pc:sldLayoutChg>
      </pc:sldMasterChg>
    </pc:docChg>
  </pc:docChgLst>
  <pc:docChgLst>
    <pc:chgData name="Olivier Lavergne" userId="S::olavergne@lti.ca::abed94c4-b255-40c1-b765-a7784f70007b" providerId="AD" clId="Web-{30711C23-AFEC-424F-8BE0-2FEA34B12984}"/>
    <pc:docChg chg="modSld">
      <pc:chgData name="Olivier Lavergne" userId="S::olavergne@lti.ca::abed94c4-b255-40c1-b765-a7784f70007b" providerId="AD" clId="Web-{30711C23-AFEC-424F-8BE0-2FEA34B12984}" dt="2024-10-06T23:28:39.745" v="4" actId="20577"/>
      <pc:docMkLst>
        <pc:docMk/>
      </pc:docMkLst>
      <pc:sldChg chg="modSp">
        <pc:chgData name="Olivier Lavergne" userId="S::olavergne@lti.ca::abed94c4-b255-40c1-b765-a7784f70007b" providerId="AD" clId="Web-{30711C23-AFEC-424F-8BE0-2FEA34B12984}" dt="2024-10-06T23:28:39.745" v="4" actId="20577"/>
        <pc:sldMkLst>
          <pc:docMk/>
          <pc:sldMk cId="455274579" sldId="257"/>
        </pc:sldMkLst>
        <pc:spChg chg="mod">
          <ac:chgData name="Olivier Lavergne" userId="S::olavergne@lti.ca::abed94c4-b255-40c1-b765-a7784f70007b" providerId="AD" clId="Web-{30711C23-AFEC-424F-8BE0-2FEA34B12984}" dt="2024-10-06T23:28:39.745" v="4" actId="20577"/>
          <ac:spMkLst>
            <pc:docMk/>
            <pc:sldMk cId="455274579" sldId="257"/>
            <ac:spMk id="3" creationId="{296E269E-0CF7-2C08-0D75-01A447908EC4}"/>
          </ac:spMkLst>
        </pc:spChg>
      </pc:sldChg>
    </pc:docChg>
  </pc:docChgLst>
  <pc:docChgLst>
    <pc:chgData name="Alexandre  Beaulieu" userId="9997aae7-dd29-41bd-9a87-071de219edbd" providerId="ADAL" clId="{8F904464-BD36-4D7E-867E-F4EA5BFE56CE}"/>
    <pc:docChg chg="custSel addSld modSld">
      <pc:chgData name="Alexandre  Beaulieu" userId="9997aae7-dd29-41bd-9a87-071de219edbd" providerId="ADAL" clId="{8F904464-BD36-4D7E-867E-F4EA5BFE56CE}" dt="2024-10-06T23:37:51.164" v="2" actId="22"/>
      <pc:docMkLst>
        <pc:docMk/>
      </pc:docMkLst>
      <pc:sldChg chg="addSp delSp new mod">
        <pc:chgData name="Alexandre  Beaulieu" userId="9997aae7-dd29-41bd-9a87-071de219edbd" providerId="ADAL" clId="{8F904464-BD36-4D7E-867E-F4EA5BFE56CE}" dt="2024-10-06T23:37:51.164" v="2" actId="22"/>
        <pc:sldMkLst>
          <pc:docMk/>
          <pc:sldMk cId="922462241" sldId="263"/>
        </pc:sldMkLst>
        <pc:spChg chg="del">
          <ac:chgData name="Alexandre  Beaulieu" userId="9997aae7-dd29-41bd-9a87-071de219edbd" providerId="ADAL" clId="{8F904464-BD36-4D7E-867E-F4EA5BFE56CE}" dt="2024-10-06T23:37:50.572" v="1" actId="478"/>
          <ac:spMkLst>
            <pc:docMk/>
            <pc:sldMk cId="922462241" sldId="263"/>
            <ac:spMk id="3" creationId="{7C15E90B-C997-9F2F-2DC3-6E430229FF6C}"/>
          </ac:spMkLst>
        </pc:spChg>
        <pc:picChg chg="add">
          <ac:chgData name="Alexandre  Beaulieu" userId="9997aae7-dd29-41bd-9a87-071de219edbd" providerId="ADAL" clId="{8F904464-BD36-4D7E-867E-F4EA5BFE56CE}" dt="2024-10-06T23:37:51.164" v="2" actId="22"/>
          <ac:picMkLst>
            <pc:docMk/>
            <pc:sldMk cId="922462241" sldId="263"/>
            <ac:picMk id="5" creationId="{CC63A7BE-CE5F-E7BD-189B-6A67416E6D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F393-2FC9-4CF7-AFBE-360CDBD46A4F}" type="datetimeFigureOut">
              <a:rPr lang="fr-CA" smtClean="0"/>
              <a:t>2024-10-06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FDBA-D276-4B4B-A8B6-C38835D0E8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4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487-DB5B-4BF4-9C15-F74EE4801066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2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4768-DD4B-4DC6-952B-87DB938C633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96C4-72BC-4FF4-B6D4-36D5B4CA1D92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6C8-865E-42F0-9BB8-ED6EC30754D7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CA00-5045-448B-BB29-8675DAFCF8C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7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57E-A0AB-4487-85BD-774C0A3B00D6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99-E7C1-4981-82B5-4A78666F9D1C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C1BD-CB0C-4B2E-BE26-7F142B6B9BBD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206-1592-4B64-B983-C51F27B8235A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3B51-740D-4C8D-89E4-21CEA4AE196F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8BFD-4CDD-49C1-A89F-D7E0986CE183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4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8F356857-4F8F-4698-BB8B-6543C1FD4C22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beaulieu/skadra-space-apps-2024-notebooks/blob/master/notebooks/DetectionAlgoDebug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beaulieu/skadra-space-apps-2024-notebooks/blob/master/notebooks/notebook_with_filters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Seismic Detection Across the Solar System 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NASA Space Apps 2024</a:t>
            </a:r>
          </a:p>
        </p:txBody>
      </p:sp>
      <p:pic>
        <p:nvPicPr>
          <p:cNvPr id="5" name="Picture 4" descr="A logo with blue letters and red dots&#10;&#10;Description automatically generated">
            <a:extLst>
              <a:ext uri="{FF2B5EF4-FFF2-40B4-BE49-F238E27FC236}">
                <a16:creationId xmlns:a16="http://schemas.microsoft.com/office/drawing/2014/main" id="{A161356F-4D88-4468-0AAA-4CDAD3BA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99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484-E164-554F-4561-4D1A845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functionalities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269E-0CF7-2C08-0D75-01A4479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A web application was developed with Vue.js to visualize the data and manipulate them with various operations. </a:t>
            </a:r>
          </a:p>
          <a:p>
            <a:pPr marL="359410" indent="-359410"/>
            <a:r>
              <a:rPr lang="en-US"/>
              <a:t>The application has four core functionalities: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the data.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the filters to apply on the data.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Apply a seismic detection algorithm to the filtered data.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Visualize the data through every steps.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B687-4FE6-A6EA-C87C-0821DF6F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BAA0-EC12-A769-3AE8-0D494631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72F4-1A6C-101D-3A2C-366F5AD6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The application is provided with the Apollo mission and </a:t>
            </a:r>
            <a:r>
              <a:rPr lang="en-US" err="1"/>
              <a:t>InSight</a:t>
            </a:r>
            <a:r>
              <a:rPr lang="en-US"/>
              <a:t> mission.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Simply click on the desired data to visualize it.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FD2AB4-063C-6ED5-4DC6-FC8A612D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2" t="8204" r="40995" b="65994"/>
          <a:stretch/>
        </p:blipFill>
        <p:spPr>
          <a:xfrm>
            <a:off x="3105355" y="3154106"/>
            <a:ext cx="5981298" cy="2398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575C9-09B6-AA2C-4355-1BCCEECC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D09A-EA67-A202-83D2-DA0156B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filters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FCCC-229B-090C-EB90-7FF41154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02312"/>
            <a:ext cx="6550684" cy="4023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The filters can be enabled/disabled and reordered by dragging them in the desired order. </a:t>
            </a:r>
          </a:p>
          <a:p>
            <a:pPr marL="359410" indent="-359410"/>
            <a:r>
              <a:rPr lang="en-US"/>
              <a:t>Default parameter values are proposed when enabling a filter and can be changed.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5C6DF9-0F5B-262A-A0AA-01BB5558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89" t="34870" r="59140" b="12784"/>
          <a:stretch/>
        </p:blipFill>
        <p:spPr>
          <a:xfrm>
            <a:off x="8078838" y="1130301"/>
            <a:ext cx="2990657" cy="49532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C6CCB-430B-5C1B-38DB-2AF7191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DA3D-BD25-85F8-356C-C3D3A5E1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detection algorithm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01E-32CF-FDE2-0551-5A5F98B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025003"/>
            <a:ext cx="10213200" cy="34336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59410" indent="-359410"/>
            <a:r>
              <a:rPr lang="en-US"/>
              <a:t>The short-term average over long term average (STA/LTA) algorithm provided with the challenge is available.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Possible detection shows once the algorithm is selected.</a:t>
            </a:r>
            <a:endParaRPr lang="en-CA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CA">
                <a:solidFill>
                  <a:srgbClr val="000000">
                    <a:alpha val="60000"/>
                  </a:srgbClr>
                </a:solidFill>
              </a:rPr>
              <a:t>A Python </a:t>
            </a:r>
            <a:r>
              <a:rPr lang="en-CA" err="1">
                <a:solidFill>
                  <a:srgbClr val="000000">
                    <a:alpha val="60000"/>
                  </a:srgbClr>
                </a:solidFill>
              </a:rPr>
              <a:t>Jupyter</a:t>
            </a:r>
            <a:r>
              <a:rPr lang="en-CA">
                <a:solidFill>
                  <a:srgbClr val="000000">
                    <a:alpha val="60000"/>
                  </a:srgbClr>
                </a:solidFill>
              </a:rPr>
              <a:t> notebook exploring seismic detection algorithm that are not yet integrated is available. It showcases an algorithm where peaks are detected and a cross-correlation algorithm. 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Examples of seismic events are provided to the cross-correlation algorithms, and it detects how similar the studied data is to the examples.</a:t>
            </a: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CA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CE69A5-8FD5-54A8-286B-AEBB38B6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8" t="15698" r="24731" b="67367"/>
          <a:stretch/>
        </p:blipFill>
        <p:spPr>
          <a:xfrm>
            <a:off x="7378511" y="395289"/>
            <a:ext cx="2971435" cy="16297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C35A-CED0-242D-8AEE-174D3375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1598B-9F0B-9419-E12E-E9CBF5021BF3}"/>
              </a:ext>
            </a:extLst>
          </p:cNvPr>
          <p:cNvSpPr txBox="1">
            <a:spLocks/>
          </p:cNvSpPr>
          <p:nvPr/>
        </p:nvSpPr>
        <p:spPr>
          <a:xfrm>
            <a:off x="989400" y="5370601"/>
            <a:ext cx="10213200" cy="1447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The notebooks are available at : </a:t>
            </a:r>
            <a:r>
              <a:rPr lang="en-US">
                <a:solidFill>
                  <a:srgbClr val="000000">
                    <a:alpha val="60000"/>
                  </a:srgbClr>
                </a:solidFill>
                <a:hlinkClick r:id="rId3"/>
              </a:rPr>
              <a:t>https://github.com/alexbeaulieu/skadra-space-apps-2024-notebooks/blob/master/notebooks/DetectionAlgoDebug.ipynb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  <a:hlinkClick r:id="rId4"/>
              </a:rPr>
              <a:t>https://github.com/alexbeaulieu/skadra-space-apps-2024-notebooks/blob/master/notebooks/notebook_with_filters.ipynb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CA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F56-621E-C882-350B-F9D366C7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window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8885-5093-B460-EC0C-F56E598C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The visualization window shows the raw and filtered data. The detections are identified with red lines displayed on both data.</a:t>
            </a:r>
            <a:endParaRPr lang="en-CA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791BA7-EAF4-3F5C-DF9A-4CC3FB80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42" t="41234" r="12567" b="17654"/>
          <a:stretch/>
        </p:blipFill>
        <p:spPr>
          <a:xfrm>
            <a:off x="2597355" y="2916494"/>
            <a:ext cx="6997295" cy="3561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9793F-FAD2-254A-2133-731161E1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F178-27A1-3993-6F05-D590E34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future work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149F-36EF-076E-E42C-7333375D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9" y="1817022"/>
            <a:ext cx="4535071" cy="503161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framework for visualization and exploration of the seismic data from the Apollo mission and Insight was developed. </a:t>
            </a:r>
            <a:endParaRPr lang="en-CA"/>
          </a:p>
          <a:p>
            <a:r>
              <a:rPr lang="en-CA"/>
              <a:t>The core feature are extendable: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CA"/>
              <a:t>Data from Earth could be added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CA"/>
              <a:t>New filters can be integrated (i.e. zero signal detection)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CA"/>
              <a:t>Other detection algorithm can be integrated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C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2A72BB-BDB3-6E21-310E-5C551210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83" t="8178" r="12777" b="15538"/>
          <a:stretch/>
        </p:blipFill>
        <p:spPr>
          <a:xfrm>
            <a:off x="4409950" y="1818557"/>
            <a:ext cx="7785015" cy="5038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7879-7550-B441-B21C-F72DEBF5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829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EB3B1811E3D4C83DCC5207392ACF6" ma:contentTypeVersion="12" ma:contentTypeDescription="Crée un document." ma:contentTypeScope="" ma:versionID="845767e1850c206c8f31c05ef339f7b3">
  <xsd:schema xmlns:xsd="http://www.w3.org/2001/XMLSchema" xmlns:xs="http://www.w3.org/2001/XMLSchema" xmlns:p="http://schemas.microsoft.com/office/2006/metadata/properties" xmlns:ns2="a051f212-509c-44ef-a54b-a76822e5e236" xmlns:ns3="23feaadb-bbc7-4ecb-81c3-a602832ad181" targetNamespace="http://schemas.microsoft.com/office/2006/metadata/properties" ma:root="true" ma:fieldsID="44cb4bffec274cbe3f73a8293f2d86fb" ns2:_="" ns3:_="">
    <xsd:import namespace="a051f212-509c-44ef-a54b-a76822e5e236"/>
    <xsd:import namespace="23feaadb-bbc7-4ecb-81c3-a602832ad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1f212-509c-44ef-a54b-a76822e5e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32455a9-dcfe-4c76-8207-d0945f4d4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eaadb-bbc7-4ecb-81c3-a602832ad18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0204bee-2dc5-4019-ba8a-919708250dcf}" ma:internalName="TaxCatchAll" ma:showField="CatchAllData" ma:web="23feaadb-bbc7-4ecb-81c3-a602832ad1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20459F-2789-4B7B-AB67-8FC7F1DD52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E083C-C288-4F9A-8748-D54C8DFAA598}">
  <ds:schemaRefs>
    <ds:schemaRef ds:uri="23feaadb-bbc7-4ecb-81c3-a602832ad181"/>
    <ds:schemaRef ds:uri="a051f212-509c-44ef-a54b-a76822e5e2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FrostyVTI</vt:lpstr>
      <vt:lpstr>Seismic Detection Across the Solar System </vt:lpstr>
      <vt:lpstr>Core functionalities of the application</vt:lpstr>
      <vt:lpstr>Select the data </vt:lpstr>
      <vt:lpstr>Apply filters</vt:lpstr>
      <vt:lpstr>Select the detection algorithm</vt:lpstr>
      <vt:lpstr>Visualization window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2024-10-06T22:38:48Z</dcterms:created>
  <dcterms:modified xsi:type="dcterms:W3CDTF">2024-10-07T00:47:40Z</dcterms:modified>
</cp:coreProperties>
</file>