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8" autoAdjust="0"/>
    <p:restoredTop sz="94660" autoAdjust="0"/>
  </p:normalViewPr>
  <p:slideViewPr>
    <p:cSldViewPr>
      <p:cViewPr>
        <p:scale>
          <a:sx n="40" d="100"/>
          <a:sy n="40" d="100"/>
        </p:scale>
        <p:origin x="-2262" y="-42"/>
      </p:cViewPr>
      <p:guideLst>
        <p:guide orient="horz" pos="9216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Filter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Desk Chair</c:v>
                </c:pt>
                <c:pt idx="1">
                  <c:v>Comfy Chair</c:v>
                </c:pt>
                <c:pt idx="2">
                  <c:v>Outdoors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36.144100000000002</c:v>
                </c:pt>
                <c:pt idx="1">
                  <c:v>89.205799999999996</c:v>
                </c:pt>
                <c:pt idx="2">
                  <c:v>90.438000000000002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Outlier Filter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Desk Chair</c:v>
                </c:pt>
                <c:pt idx="1">
                  <c:v>Comfy Chair</c:v>
                </c:pt>
                <c:pt idx="2">
                  <c:v>Outdoors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40.014400000000002</c:v>
                </c:pt>
                <c:pt idx="1">
                  <c:v>111.3672</c:v>
                </c:pt>
                <c:pt idx="2">
                  <c:v>175.2132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400256"/>
        <c:axId val="114545024"/>
      </c:barChart>
      <c:catAx>
        <c:axId val="114400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14545024"/>
        <c:crosses val="autoZero"/>
        <c:auto val="1"/>
        <c:lblAlgn val="ctr"/>
        <c:lblOffset val="100"/>
        <c:noMultiLvlLbl val="0"/>
      </c:catAx>
      <c:valAx>
        <c:axId val="114545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400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1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1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7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4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1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6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0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22"/>
            <a:ext cx="3291840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2757-4DBE-4FA3-8488-5AD2171F15E3}" type="datetimeFigureOut">
              <a:rPr lang="en-US" smtClean="0"/>
              <a:t>5/1/2012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29"/>
            <a:ext cx="11582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05B7-C037-4641-9056-AFD05EEC5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9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7200" y="407771"/>
            <a:ext cx="35661600" cy="2941499"/>
          </a:xfrm>
          <a:prstGeom prst="roundRect">
            <a:avLst>
              <a:gd name="adj" fmla="val 194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3657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 smtClean="0"/>
              <a:t>Tracked Feature Outlier Detection</a:t>
            </a:r>
          </a:p>
          <a:p>
            <a:pPr algn="ctr"/>
            <a:r>
              <a:rPr lang="en-US" sz="4800" dirty="0" smtClean="0"/>
              <a:t>Nicolas </a:t>
            </a:r>
            <a:r>
              <a:rPr lang="en-US" sz="4800" dirty="0" err="1" smtClean="0"/>
              <a:t>Feltman</a:t>
            </a:r>
            <a:r>
              <a:rPr lang="en-US" sz="4800" dirty="0" smtClean="0"/>
              <a:t>		Alex </a:t>
            </a:r>
            <a:r>
              <a:rPr lang="en-US" sz="4800" dirty="0" err="1" smtClean="0"/>
              <a:t>Beutel</a:t>
            </a:r>
            <a:endParaRPr lang="en-US" sz="4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9601200"/>
            <a:ext cx="17792700" cy="19278600"/>
            <a:chOff x="381000" y="9677400"/>
            <a:chExt cx="17449800" cy="19278600"/>
          </a:xfrm>
        </p:grpSpPr>
        <p:sp>
          <p:nvSpPr>
            <p:cNvPr id="7" name="Rounded Rectangle 6"/>
            <p:cNvSpPr/>
            <p:nvPr/>
          </p:nvSpPr>
          <p:spPr>
            <a:xfrm>
              <a:off x="381000" y="9677400"/>
              <a:ext cx="17449800" cy="19278600"/>
            </a:xfrm>
            <a:prstGeom prst="roundRect">
              <a:avLst>
                <a:gd name="adj" fmla="val 527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7700" y="9949076"/>
              <a:ext cx="16878300" cy="2477791"/>
            </a:xfrm>
            <a:prstGeom prst="roundRect">
              <a:avLst>
                <a:gd name="adj" fmla="val 3169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9800" y="9982200"/>
              <a:ext cx="1263684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/>
                  </a:solidFill>
                </a:rPr>
                <a:t>Application:</a:t>
              </a:r>
            </a:p>
            <a:p>
              <a:r>
                <a:rPr lang="en-US" sz="7200" dirty="0" smtClean="0">
                  <a:solidFill>
                    <a:schemeClr val="bg1"/>
                  </a:solidFill>
                </a:rPr>
                <a:t>Structure from Motion</a:t>
              </a:r>
              <a:endParaRPr lang="en-US" sz="7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16600" y="9601200"/>
            <a:ext cx="17602200" cy="19278600"/>
            <a:chOff x="381000" y="9677400"/>
            <a:chExt cx="17449800" cy="19278600"/>
          </a:xfrm>
        </p:grpSpPr>
        <p:sp>
          <p:nvSpPr>
            <p:cNvPr id="13" name="Rounded Rectangle 12"/>
            <p:cNvSpPr/>
            <p:nvPr/>
          </p:nvSpPr>
          <p:spPr>
            <a:xfrm>
              <a:off x="381000" y="9677400"/>
              <a:ext cx="17449800" cy="19278600"/>
            </a:xfrm>
            <a:prstGeom prst="roundRect">
              <a:avLst>
                <a:gd name="adj" fmla="val 51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47700" y="9949076"/>
              <a:ext cx="16878300" cy="2477791"/>
            </a:xfrm>
            <a:prstGeom prst="roundRect">
              <a:avLst>
                <a:gd name="adj" fmla="val 3169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9800" y="9982200"/>
              <a:ext cx="142494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/>
                  </a:solidFill>
                </a:rPr>
                <a:t>Application:</a:t>
              </a:r>
            </a:p>
            <a:p>
              <a:r>
                <a:rPr lang="en-US" sz="7200" dirty="0" smtClean="0">
                  <a:solidFill>
                    <a:schemeClr val="bg1"/>
                  </a:solidFill>
                </a:rPr>
                <a:t>Robust Movement Isolation</a:t>
              </a:r>
              <a:endParaRPr lang="en-US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57200" y="3657600"/>
            <a:ext cx="35585400" cy="5791200"/>
          </a:xfrm>
          <a:prstGeom prst="roundRect">
            <a:avLst>
              <a:gd name="adj" fmla="val 177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934606" y="23480027"/>
                <a:ext cx="7365818" cy="242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5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54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/>
                            </a:rPr>
                            <m:t>=4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54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06" y="23480027"/>
                <a:ext cx="7365818" cy="24289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619766" y="15915382"/>
            <a:ext cx="15068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incorporates all data.  It deals well with noise, but large outliers could be problematic.  </a:t>
            </a:r>
          </a:p>
          <a:p>
            <a:r>
              <a:rPr lang="en-US" sz="3200" dirty="0" smtClean="0"/>
              <a:t>Goal: Find erroneous traces and cull them from the data set.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563619" y="12948791"/>
            <a:ext cx="13832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Structure from motion: given traces of points under orthographic projection, reconstruct the structure of the scene and the location of the camera. </a:t>
            </a:r>
            <a:endParaRPr lang="en-US" sz="3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3467100" y="14249400"/>
            <a:ext cx="11163300" cy="1511587"/>
            <a:chOff x="3505200" y="14325599"/>
            <a:chExt cx="11163300" cy="1511587"/>
          </a:xfrm>
        </p:grpSpPr>
        <p:sp>
          <p:nvSpPr>
            <p:cNvPr id="39" name="Rectangle 38"/>
            <p:cNvSpPr/>
            <p:nvPr/>
          </p:nvSpPr>
          <p:spPr>
            <a:xfrm>
              <a:off x="3505200" y="14325599"/>
              <a:ext cx="11163300" cy="15115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11145" y="14543782"/>
              <a:ext cx="55614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 matrix of the points through time should be largely rank-3.</a:t>
              </a:r>
              <a:endParaRPr 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296400" y="14509862"/>
                  <a:ext cx="5372100" cy="1111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en-US" sz="3600" b="0" i="1" smtClean="0">
                                <a:latin typeface="Cambria Math"/>
                              </a:rPr>
                              <m:t>⋯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l-GR" sz="3600" b="0" i="1" smtClean="0">
                            <a:latin typeface="Cambria Math"/>
                            <a:ea typeface="Cambria Math"/>
                          </a:rPr>
                          <m:t>Σ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/>
                                <a:ea typeface="Cambria Math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0" y="14509862"/>
                  <a:ext cx="5372100" cy="111113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9237642" y="17202243"/>
            <a:ext cx="8103276" cy="5501638"/>
            <a:chOff x="2209286" y="19718488"/>
            <a:chExt cx="12295034" cy="8347593"/>
          </a:xfrm>
        </p:grpSpPr>
        <p:pic>
          <p:nvPicPr>
            <p:cNvPr id="1031" name="Picture 7" descr="C:\Users\nfeltman\Desktop\MLPROJECT\CMU-10-701-Project\poster_images\chair-errors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2" t="3419" r="5199" b="6301"/>
            <a:stretch/>
          </p:blipFill>
          <p:spPr bwMode="auto">
            <a:xfrm>
              <a:off x="2221414" y="19718488"/>
              <a:ext cx="7458321" cy="417310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nfeltman\Desktop\MLPROJECT\CMU-10-701-Project\poster_images\chair-errors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" t="3408" r="5522" b="6071"/>
            <a:stretch/>
          </p:blipFill>
          <p:spPr bwMode="auto">
            <a:xfrm rot="5400000">
              <a:off x="7978476" y="21540238"/>
              <a:ext cx="8347591" cy="47040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nfeltman\Desktop\MLPROJECT\CMU-10-701-Project\poster_images\outdoor3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7" t="4067" r="5020" b="7050"/>
            <a:stretch/>
          </p:blipFill>
          <p:spPr bwMode="auto">
            <a:xfrm>
              <a:off x="2209286" y="23957046"/>
              <a:ext cx="7470448" cy="41090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20455012" y="12948791"/>
            <a:ext cx="13832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Robust movement isolation: given shaky video of a moving object, separate the camera motion from scene motion. </a:t>
            </a:r>
            <a:endParaRPr lang="en-US" sz="3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764917" y="3962400"/>
            <a:ext cx="11982283" cy="5029200"/>
            <a:chOff x="20878799" y="4105780"/>
            <a:chExt cx="11982283" cy="5029200"/>
          </a:xfrm>
        </p:grpSpPr>
        <p:sp>
          <p:nvSpPr>
            <p:cNvPr id="44" name="Rectangle 43"/>
            <p:cNvSpPr/>
            <p:nvPr/>
          </p:nvSpPr>
          <p:spPr>
            <a:xfrm>
              <a:off x="20878799" y="4105780"/>
              <a:ext cx="11982283" cy="5029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1183600" y="4328329"/>
              <a:ext cx="11353800" cy="4578051"/>
              <a:chOff x="20802600" y="4258875"/>
              <a:chExt cx="11353800" cy="45780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0802600" y="4258875"/>
                    <a:ext cx="5622828" cy="457805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36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  <m:r>
                            <a:rPr lang="en-US" sz="36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3600" dirty="0">
                      <a:latin typeface="Cambria Math" pitchFamily="18" charset="0"/>
                      <a:ea typeface="Cambria Math" pitchFamily="18" charset="0"/>
                    </a:endParaRPr>
                  </a:p>
                  <a:p>
                    <a:pPr algn="ctr"/>
                    <a:endParaRPr lang="en-US" sz="3600" b="0" i="1" dirty="0" smtClean="0">
                      <a:latin typeface="Cambria Math" pitchFamily="18" charset="0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36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=2</m:t>
                                        </m:r>
                                      </m:sub>
                                    </m:sSub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=1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en-US" sz="36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sz="3600" b="0" i="1" smtClean="0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3600" dirty="0"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mc:Choice>
            <mc:Fallback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02600" y="4258875"/>
                    <a:ext cx="5622828" cy="457805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/>
              <p:cNvSpPr/>
              <p:nvPr/>
            </p:nvSpPr>
            <p:spPr>
              <a:xfrm>
                <a:off x="26593800" y="5867400"/>
                <a:ext cx="2895600" cy="81157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Train GMM</a:t>
                </a:r>
                <a:endParaRPr lang="en-US" sz="3600" dirty="0"/>
              </a:p>
            </p:txBody>
          </p:sp>
          <p:sp>
            <p:nvSpPr>
              <p:cNvPr id="31" name="Bent-Up Arrow 30"/>
              <p:cNvSpPr/>
              <p:nvPr/>
            </p:nvSpPr>
            <p:spPr>
              <a:xfrm flipV="1">
                <a:off x="26517600" y="4712928"/>
                <a:ext cx="1828800" cy="1002072"/>
              </a:xfrm>
              <a:prstGeom prst="bentUpArrow">
                <a:avLst>
                  <a:gd name="adj1" fmla="val 25000"/>
                  <a:gd name="adj2" fmla="val 23702"/>
                  <a:gd name="adj3" fmla="val 30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ent-Up Arrow 32"/>
              <p:cNvSpPr/>
              <p:nvPr/>
            </p:nvSpPr>
            <p:spPr>
              <a:xfrm flipV="1">
                <a:off x="29653832" y="6096000"/>
                <a:ext cx="1371600" cy="1154469"/>
              </a:xfrm>
              <a:prstGeom prst="bentUpArrow">
                <a:avLst>
                  <a:gd name="adj1" fmla="val 25000"/>
                  <a:gd name="adj2" fmla="val 23702"/>
                  <a:gd name="adj3" fmla="val 333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9337000" y="7391400"/>
                <a:ext cx="2819400" cy="8745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Score Traces</a:t>
                </a:r>
                <a:endParaRPr lang="en-US" sz="3600" dirty="0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26593800" y="7543800"/>
                <a:ext cx="2590800" cy="77885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9890062" y="4466090"/>
              <a:ext cx="2037737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18004" y="3938809"/>
            <a:ext cx="13172687" cy="5128991"/>
            <a:chOff x="914773" y="3938808"/>
            <a:chExt cx="13172687" cy="5128991"/>
          </a:xfrm>
        </p:grpSpPr>
        <p:sp>
          <p:nvSpPr>
            <p:cNvPr id="61" name="Rectangle 60"/>
            <p:cNvSpPr/>
            <p:nvPr/>
          </p:nvSpPr>
          <p:spPr>
            <a:xfrm>
              <a:off x="914773" y="3938808"/>
              <a:ext cx="13172687" cy="51289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43000" y="4114800"/>
              <a:ext cx="12725400" cy="4800599"/>
              <a:chOff x="1143000" y="4114800"/>
              <a:chExt cx="12725400" cy="480059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143000" y="4114800"/>
                <a:ext cx="5334000" cy="47968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 smtClean="0"/>
                  <a:t>Feature Tracking </a:t>
                </a:r>
              </a:p>
              <a:p>
                <a:pPr algn="ctr"/>
                <a:r>
                  <a:rPr lang="en-US" sz="5400" dirty="0" smtClean="0"/>
                  <a:t>(SIFT)</a:t>
                </a:r>
              </a:p>
              <a:p>
                <a:pPr algn="ctr"/>
                <a:r>
                  <a:rPr lang="en-US" sz="5400" dirty="0" smtClean="0"/>
                  <a:t>+</a:t>
                </a:r>
              </a:p>
              <a:p>
                <a:pPr algn="ctr"/>
                <a:r>
                  <a:rPr lang="en-US" sz="5400" dirty="0" smtClean="0"/>
                  <a:t>Feature Matching</a:t>
                </a:r>
              </a:p>
              <a:p>
                <a:pPr algn="ctr"/>
                <a:r>
                  <a:rPr lang="en-US" sz="5400" dirty="0" smtClean="0"/>
                  <a:t>(KLT)</a:t>
                </a:r>
                <a:endParaRPr lang="en-US" sz="5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7125074" y="7306772"/>
                <a:ext cx="2171326" cy="10158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10058400" y="5292436"/>
                    <a:ext cx="3810000" cy="3622963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⋯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3600" b="0" dirty="0" smtClean="0">
                      <a:latin typeface="Cambria Math"/>
                    </a:endParaRPr>
                  </a:p>
                  <a:p>
                    <a:endParaRPr lang="en-US" sz="3600" b="0" dirty="0" smtClean="0">
                      <a:latin typeface="Cambria Math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8400" y="5292436"/>
                    <a:ext cx="3810000" cy="362296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8" name="Picture 4" descr="C:\Users\nfeltman\Desktop\MLPROJECT\CMU-10-701-Project\poster_images\KLT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16" t="7248" r="21365" b="11510"/>
              <a:stretch/>
            </p:blipFill>
            <p:spPr bwMode="auto">
              <a:xfrm>
                <a:off x="6705600" y="4307792"/>
                <a:ext cx="3118515" cy="2778808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3" name="TextBox 52"/>
          <p:cNvSpPr txBox="1"/>
          <p:nvPr/>
        </p:nvSpPr>
        <p:spPr>
          <a:xfrm>
            <a:off x="10461632" y="4184949"/>
            <a:ext cx="3784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Image-space traces of features  through time.</a:t>
            </a:r>
            <a:endParaRPr lang="en-US" sz="2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0164926" y="20802600"/>
            <a:ext cx="15240001" cy="7543800"/>
            <a:chOff x="20164926" y="20345400"/>
            <a:chExt cx="15240001" cy="7543800"/>
          </a:xfrm>
        </p:grpSpPr>
        <p:sp>
          <p:nvSpPr>
            <p:cNvPr id="52" name="Rectangle 51"/>
            <p:cNvSpPr/>
            <p:nvPr/>
          </p:nvSpPr>
          <p:spPr>
            <a:xfrm>
              <a:off x="20164926" y="20345400"/>
              <a:ext cx="15240001" cy="7543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 descr="C:\Users\nfeltman\Desktop\MLPROJECT\CMU-10-701-Project\poster_images\klt-traces2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" t="2962" r="5427" b="6519"/>
            <a:stretch/>
          </p:blipFill>
          <p:spPr bwMode="auto">
            <a:xfrm rot="5400000">
              <a:off x="18963452" y="22230135"/>
              <a:ext cx="6883560" cy="38051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nfeltman\Desktop\MLPROJECT\CMU-10-701-Project\poster_images\gmm-motion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9" t="4921" r="5110" b="6773"/>
            <a:stretch/>
          </p:blipFill>
          <p:spPr bwMode="auto">
            <a:xfrm rot="5400000">
              <a:off x="24256842" y="22265726"/>
              <a:ext cx="6883560" cy="373395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nfeltman\Desktop\MLPROJECT\CMU-10-701-Project\poster_images\alex30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660021" y="22155979"/>
              <a:ext cx="6883562" cy="38720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40"/>
            <p:cNvSpPr/>
            <p:nvPr/>
          </p:nvSpPr>
          <p:spPr>
            <a:xfrm>
              <a:off x="24604970" y="23545800"/>
              <a:ext cx="998230" cy="13829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Arrow 65"/>
            <p:cNvSpPr/>
            <p:nvPr/>
          </p:nvSpPr>
          <p:spPr>
            <a:xfrm>
              <a:off x="29862770" y="23534410"/>
              <a:ext cx="998230" cy="13829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5365991" y="304800"/>
            <a:ext cx="9814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213578" y="22952892"/>
            <a:ext cx="8217786" cy="5389497"/>
            <a:chOff x="697056" y="18072110"/>
            <a:chExt cx="11714748" cy="7358142"/>
          </a:xfrm>
        </p:grpSpPr>
        <p:sp>
          <p:nvSpPr>
            <p:cNvPr id="70" name="Rectangle 69"/>
            <p:cNvSpPr/>
            <p:nvPr/>
          </p:nvSpPr>
          <p:spPr>
            <a:xfrm>
              <a:off x="697056" y="18072110"/>
              <a:ext cx="11669575" cy="73024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8" name="Chart 57"/>
            <p:cNvGraphicFramePr/>
            <p:nvPr>
              <p:extLst>
                <p:ext uri="{D42A27DB-BD31-4B8C-83A1-F6EECF244321}">
                  <p14:modId xmlns:p14="http://schemas.microsoft.com/office/powerpoint/2010/main" val="183545815"/>
                </p:ext>
              </p:extLst>
            </p:nvPr>
          </p:nvGraphicFramePr>
          <p:xfrm>
            <a:off x="753204" y="18126442"/>
            <a:ext cx="11658600" cy="7303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77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281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Feltman</dc:creator>
  <cp:lastModifiedBy>Nicolas Feltman</cp:lastModifiedBy>
  <cp:revision>25</cp:revision>
  <dcterms:created xsi:type="dcterms:W3CDTF">2012-05-01T04:21:55Z</dcterms:created>
  <dcterms:modified xsi:type="dcterms:W3CDTF">2012-05-01T22:14:02Z</dcterms:modified>
</cp:coreProperties>
</file>