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262" r:id="rId2"/>
    <p:sldId id="264" r:id="rId3"/>
    <p:sldId id="266" r:id="rId4"/>
    <p:sldId id="267" r:id="rId5"/>
    <p:sldId id="268" r:id="rId6"/>
    <p:sldId id="269" r:id="rId7"/>
    <p:sldId id="270" r:id="rId8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39" autoAdjust="0"/>
    <p:restoredTop sz="96362" autoAdjust="0"/>
  </p:normalViewPr>
  <p:slideViewPr>
    <p:cSldViewPr snapToGrid="0" snapToObjects="1">
      <p:cViewPr varScale="1">
        <p:scale>
          <a:sx n="87" d="100"/>
          <a:sy n="87" d="100"/>
        </p:scale>
        <p:origin x="99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58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582DFF8-E2AA-40D7-9864-ABAC4CA83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4AC288-0839-4DAC-95B2-BDB300D1AD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04D0-8143-4F14-A808-6FE24821A7F3}" type="datetimeFigureOut">
              <a:rPr lang="es-ES" smtClean="0"/>
              <a:t>18/06/2022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50767C-AF7D-41F6-8B2A-8E10A1959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CE3DBA-F464-45C6-A67A-6E22C55FDE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89E6B-8E3E-4DB3-9E81-93DD0B3613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22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ABB4C-62FB-45DF-95FC-5BB1BAB5D8D7}" type="datetimeFigureOut">
              <a:rPr lang="es-ES" smtClean="0"/>
              <a:t>18/06/2022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34D64-B6BD-43A2-A595-4A11ABC08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1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34D64-B6BD-43A2-A595-4A11ABC0865E}" type="slidenum">
              <a:rPr lang="es-ES" smtClean="0"/>
              <a:t>1</a:t>
            </a:fld>
            <a:endParaRPr lang="es-ES"/>
          </a:p>
        </p:txBody>
      </p:sp>
      <p:sp>
        <p:nvSpPr>
          <p:cNvPr id="6" name="Marcador de notas 5">
            <a:extLst>
              <a:ext uri="{FF2B5EF4-FFF2-40B4-BE49-F238E27FC236}">
                <a16:creationId xmlns:a16="http://schemas.microsoft.com/office/drawing/2014/main" id="{FD43CF92-FCB8-4F78-A81A-7127EE71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60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34D64-B6BD-43A2-A595-4A11ABC0865E}" type="slidenum">
              <a:rPr lang="es-ES" smtClean="0"/>
              <a:t>2</a:t>
            </a:fld>
            <a:endParaRPr lang="es-ES"/>
          </a:p>
        </p:txBody>
      </p:sp>
      <p:sp>
        <p:nvSpPr>
          <p:cNvPr id="6" name="Marcador de notas 5">
            <a:extLst>
              <a:ext uri="{FF2B5EF4-FFF2-40B4-BE49-F238E27FC236}">
                <a16:creationId xmlns:a16="http://schemas.microsoft.com/office/drawing/2014/main" id="{FD43CF92-FCB8-4F78-A81A-7127EE71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11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34D64-B6BD-43A2-A595-4A11ABC0865E}" type="slidenum">
              <a:rPr lang="es-ES" smtClean="0"/>
              <a:t>3</a:t>
            </a:fld>
            <a:endParaRPr lang="es-ES"/>
          </a:p>
        </p:txBody>
      </p:sp>
      <p:sp>
        <p:nvSpPr>
          <p:cNvPr id="6" name="Marcador de notas 5">
            <a:extLst>
              <a:ext uri="{FF2B5EF4-FFF2-40B4-BE49-F238E27FC236}">
                <a16:creationId xmlns:a16="http://schemas.microsoft.com/office/drawing/2014/main" id="{FD43CF92-FCB8-4F78-A81A-7127EE71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81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34D64-B6BD-43A2-A595-4A11ABC0865E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notas 5">
            <a:extLst>
              <a:ext uri="{FF2B5EF4-FFF2-40B4-BE49-F238E27FC236}">
                <a16:creationId xmlns:a16="http://schemas.microsoft.com/office/drawing/2014/main" id="{FD43CF92-FCB8-4F78-A81A-7127EE71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81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34D64-B6BD-43A2-A595-4A11ABC0865E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notas 5">
            <a:extLst>
              <a:ext uri="{FF2B5EF4-FFF2-40B4-BE49-F238E27FC236}">
                <a16:creationId xmlns:a16="http://schemas.microsoft.com/office/drawing/2014/main" id="{FD43CF92-FCB8-4F78-A81A-7127EE71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94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34D64-B6BD-43A2-A595-4A11ABC0865E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notas 5">
            <a:extLst>
              <a:ext uri="{FF2B5EF4-FFF2-40B4-BE49-F238E27FC236}">
                <a16:creationId xmlns:a16="http://schemas.microsoft.com/office/drawing/2014/main" id="{FD43CF92-FCB8-4F78-A81A-7127EE71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04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34D64-B6BD-43A2-A595-4A11ABC0865E}" type="slidenum">
              <a:rPr lang="es-ES" smtClean="0"/>
              <a:t>7</a:t>
            </a:fld>
            <a:endParaRPr lang="es-ES"/>
          </a:p>
        </p:txBody>
      </p:sp>
      <p:sp>
        <p:nvSpPr>
          <p:cNvPr id="6" name="Marcador de notas 5">
            <a:extLst>
              <a:ext uri="{FF2B5EF4-FFF2-40B4-BE49-F238E27FC236}">
                <a16:creationId xmlns:a16="http://schemas.microsoft.com/office/drawing/2014/main" id="{FD43CF92-FCB8-4F78-A81A-7127EE71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507446"/>
            <a:ext cx="10972320" cy="67710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600" y="507446"/>
            <a:ext cx="10972320" cy="67710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507446"/>
            <a:ext cx="10972320" cy="67710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600" y="507446"/>
            <a:ext cx="10972320" cy="67710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600" y="3346940"/>
            <a:ext cx="10972320" cy="49244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600" y="507446"/>
            <a:ext cx="10972320" cy="67710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507446"/>
            <a:ext cx="10972320" cy="67710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600" y="507446"/>
            <a:ext cx="10972320" cy="67710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600" y="2681300"/>
            <a:ext cx="10972320" cy="49244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600" y="507446"/>
            <a:ext cx="10972320" cy="67710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507446"/>
            <a:ext cx="10972320" cy="67710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507446"/>
            <a:ext cx="10972320" cy="67710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>
      <a:lvl1pPr marL="432000" indent="-324000"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A80F-7F5D-43B3-B94B-59722ECF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7" y="364088"/>
            <a:ext cx="10972320" cy="738664"/>
          </a:xfrm>
        </p:spPr>
        <p:txBody>
          <a:bodyPr/>
          <a:lstStyle/>
          <a:p>
            <a:r>
              <a:rPr lang="es-ES" sz="2400"/>
              <a:t>Se han detectado problemas de calidad de datos que sugieren tratar como temporales las conclusiones</a:t>
            </a:r>
            <a:r>
              <a:rPr lang="es-ES" sz="2400" baseline="0"/>
              <a:t> que se van a presentar </a:t>
            </a:r>
            <a:endParaRPr lang="es-ES" sz="240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B5825D-4ACF-433D-A441-BD2069E41D57}"/>
              </a:ext>
            </a:extLst>
          </p:cNvPr>
          <p:cNvSpPr/>
          <p:nvPr/>
        </p:nvSpPr>
        <p:spPr>
          <a:xfrm>
            <a:off x="1091922" y="5163671"/>
            <a:ext cx="10087066" cy="97715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Se ha solicitado una nueva extracción de los datos desde los medidores para comprobar si efectivamente puede haber habido problemas de calidad de datos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F1DA695-9FC4-42EF-9D2B-A4A7FCA8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08" y="2133552"/>
            <a:ext cx="4056184" cy="2627871"/>
          </a:xfrm>
          <a:prstGeom prst="rect">
            <a:avLst/>
          </a:prstGeom>
        </p:spPr>
      </p:pic>
      <p:sp>
        <p:nvSpPr>
          <p:cNvPr id="15" name="Globo: línea doblada con barra de énfasis 14">
            <a:extLst>
              <a:ext uri="{FF2B5EF4-FFF2-40B4-BE49-F238E27FC236}">
                <a16:creationId xmlns:a16="http://schemas.microsoft.com/office/drawing/2014/main" id="{167D6E36-3A5A-4A60-BDB3-42F25BE836D7}"/>
              </a:ext>
            </a:extLst>
          </p:cNvPr>
          <p:cNvSpPr/>
          <p:nvPr/>
        </p:nvSpPr>
        <p:spPr>
          <a:xfrm>
            <a:off x="4841977" y="3249241"/>
            <a:ext cx="1414606" cy="9444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"/>
              <a:gd name="adj6" fmla="val -59341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bg1">
                    <a:lumMod val="50000"/>
                  </a:schemeClr>
                </a:solidFill>
              </a:rPr>
              <a:t>La generación en DC es unas 10 veces superior en la planta 1 que en la 2</a:t>
            </a:r>
            <a:endParaRPr lang="es-ES" sz="105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5A8A58F-9B11-4438-8AFD-378E262BE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62" y="2076936"/>
            <a:ext cx="4247892" cy="2856895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7979FBD-E6BE-40BA-9EBE-3A62C89AC9F1}"/>
              </a:ext>
            </a:extLst>
          </p:cNvPr>
          <p:cNvCxnSpPr>
            <a:cxnSpLocks/>
          </p:cNvCxnSpPr>
          <p:nvPr/>
        </p:nvCxnSpPr>
        <p:spPr>
          <a:xfrm flipV="1">
            <a:off x="1028218" y="2032792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3">
            <a:extLst>
              <a:ext uri="{FF2B5EF4-FFF2-40B4-BE49-F238E27FC236}">
                <a16:creationId xmlns:a16="http://schemas.microsoft.com/office/drawing/2014/main" id="{899F6A41-E4A8-44BD-8068-AC9FE1EF97A9}"/>
              </a:ext>
            </a:extLst>
          </p:cNvPr>
          <p:cNvSpPr/>
          <p:nvPr/>
        </p:nvSpPr>
        <p:spPr>
          <a:xfrm>
            <a:off x="940808" y="1705862"/>
            <a:ext cx="3274058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>
                <a:solidFill>
                  <a:srgbClr val="000000"/>
                </a:solidFill>
                <a:latin typeface="Calibri"/>
              </a:rPr>
              <a:t>Corriente </a:t>
            </a:r>
            <a:r>
              <a:rPr lang="es-ES" sz="1200" i="1" spc="-1" dirty="0" err="1">
                <a:solidFill>
                  <a:srgbClr val="000000"/>
                </a:solidFill>
                <a:latin typeface="Calibri"/>
              </a:rPr>
              <a:t>contínua</a:t>
            </a:r>
            <a:r>
              <a:rPr lang="es-ES" sz="1200" i="1" spc="-1" dirty="0">
                <a:solidFill>
                  <a:srgbClr val="000000"/>
                </a:solidFill>
                <a:latin typeface="Calibri"/>
              </a:rPr>
              <a:t> generada en cada planta (</a:t>
            </a:r>
            <a:r>
              <a:rPr lang="es-ES" sz="1200" i="1" spc="-1" dirty="0" err="1">
                <a:solidFill>
                  <a:srgbClr val="000000"/>
                </a:solidFill>
                <a:latin typeface="Calibri"/>
              </a:rPr>
              <a:t>Kw</a:t>
            </a:r>
            <a:r>
              <a:rPr lang="es-ES" sz="1200" i="1" spc="-1" dirty="0">
                <a:solidFill>
                  <a:srgbClr val="000000"/>
                </a:solidFill>
                <a:latin typeface="Calibri"/>
              </a:rPr>
              <a:t>)</a:t>
            </a:r>
            <a:endParaRPr lang="es-ES" sz="1200" spc="-1" dirty="0">
              <a:latin typeface="Arial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ECCF5A4-E4EF-4783-9190-78D349A72DC1}"/>
              </a:ext>
            </a:extLst>
          </p:cNvPr>
          <p:cNvCxnSpPr>
            <a:cxnSpLocks/>
          </p:cNvCxnSpPr>
          <p:nvPr/>
        </p:nvCxnSpPr>
        <p:spPr>
          <a:xfrm flipV="1">
            <a:off x="6810755" y="2032792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3">
            <a:extLst>
              <a:ext uri="{FF2B5EF4-FFF2-40B4-BE49-F238E27FC236}">
                <a16:creationId xmlns:a16="http://schemas.microsoft.com/office/drawing/2014/main" id="{14960FD5-CB15-40D6-BC2E-8F5802DFA828}"/>
              </a:ext>
            </a:extLst>
          </p:cNvPr>
          <p:cNvSpPr/>
          <p:nvPr/>
        </p:nvSpPr>
        <p:spPr>
          <a:xfrm>
            <a:off x="6723345" y="1705862"/>
            <a:ext cx="3274058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>
                <a:solidFill>
                  <a:srgbClr val="000000"/>
                </a:solidFill>
                <a:latin typeface="Calibri"/>
              </a:rPr>
              <a:t>Eficiencia de cada planta (%)</a:t>
            </a:r>
            <a:endParaRPr lang="es-ES" sz="1200" spc="-1" dirty="0">
              <a:latin typeface="Arial"/>
            </a:endParaRPr>
          </a:p>
        </p:txBody>
      </p:sp>
      <p:sp>
        <p:nvSpPr>
          <p:cNvPr id="24" name="Globo: línea doblada con barra de énfasis 23">
            <a:extLst>
              <a:ext uri="{FF2B5EF4-FFF2-40B4-BE49-F238E27FC236}">
                <a16:creationId xmlns:a16="http://schemas.microsoft.com/office/drawing/2014/main" id="{2142E5AB-F1DE-4337-BF41-8267AB0EA384}"/>
              </a:ext>
            </a:extLst>
          </p:cNvPr>
          <p:cNvSpPr/>
          <p:nvPr/>
        </p:nvSpPr>
        <p:spPr>
          <a:xfrm>
            <a:off x="10409530" y="3171906"/>
            <a:ext cx="1414606" cy="9444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602"/>
              <a:gd name="adj6" fmla="val -54271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bg1">
                    <a:lumMod val="50000"/>
                  </a:schemeClr>
                </a:solidFill>
              </a:rPr>
              <a:t>La eficiencia de la planta 2 está en torno al 10%</a:t>
            </a:r>
            <a:endParaRPr lang="es-E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713D59B-E59E-496D-8D73-BB8CACDCD3E1}"/>
              </a:ext>
            </a:extLst>
          </p:cNvPr>
          <p:cNvSpPr/>
          <p:nvPr/>
        </p:nvSpPr>
        <p:spPr>
          <a:xfrm>
            <a:off x="8603725" y="238057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bg1">
                    <a:lumMod val="65000"/>
                  </a:schemeClr>
                </a:solidFill>
              </a:rPr>
              <a:t>95%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D365EA0-D363-4254-95ED-B1D938A3306D}"/>
              </a:ext>
            </a:extLst>
          </p:cNvPr>
          <p:cNvSpPr/>
          <p:nvPr/>
        </p:nvSpPr>
        <p:spPr>
          <a:xfrm>
            <a:off x="8603700" y="3848962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bg1">
                    <a:lumMod val="65000"/>
                  </a:schemeClr>
                </a:solidFill>
              </a:rPr>
              <a:t>10%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8A61A2B-1E23-4A7B-B0BC-17EE1EAF7DD2}"/>
              </a:ext>
            </a:extLst>
          </p:cNvPr>
          <p:cNvSpPr/>
          <p:nvPr/>
        </p:nvSpPr>
        <p:spPr>
          <a:xfrm>
            <a:off x="10226341" y="1767651"/>
            <a:ext cx="827145" cy="31775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bg1">
                    <a:lumMod val="65000"/>
                  </a:schemeClr>
                </a:solidFill>
              </a:rPr>
              <a:t>%</a:t>
            </a: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6B823396-B468-4FBE-8AA7-97B3EC9D9291}"/>
              </a:ext>
            </a:extLst>
          </p:cNvPr>
          <p:cNvSpPr/>
          <p:nvPr/>
        </p:nvSpPr>
        <p:spPr>
          <a:xfrm>
            <a:off x="11116833" y="1710591"/>
            <a:ext cx="1068753" cy="4140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050" i="1" spc="-1" dirty="0">
                <a:solidFill>
                  <a:srgbClr val="000000"/>
                </a:solidFill>
                <a:latin typeface="Calibri"/>
              </a:rPr>
              <a:t>Eficiencia media en el período</a:t>
            </a:r>
            <a:endParaRPr lang="es-ES" sz="1050" spc="-1" dirty="0">
              <a:latin typeface="Arial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52BCEB1D-04C0-4B4C-8BE7-58A122A36943}"/>
              </a:ext>
            </a:extLst>
          </p:cNvPr>
          <p:cNvSpPr/>
          <p:nvPr/>
        </p:nvSpPr>
        <p:spPr>
          <a:xfrm>
            <a:off x="5369669" y="1511758"/>
            <a:ext cx="1242164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i="1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PENDIENTE SEGUNDA REVISIÓN</a:t>
            </a:r>
            <a:endParaRPr lang="es-ES" sz="1600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6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A80F-7F5D-43B3-B94B-59722ECF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7" y="511314"/>
            <a:ext cx="10972320" cy="738664"/>
          </a:xfrm>
        </p:spPr>
        <p:txBody>
          <a:bodyPr/>
          <a:lstStyle/>
          <a:p>
            <a:r>
              <a:rPr lang="es-ES" sz="2400"/>
              <a:t>Las dos plantas reciben altas y similares cantidades de irradiación, sin muestra de que haya ningún problema en este punto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AAFE42-C71A-4725-9D3F-07C3E377D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5"/>
          <a:stretch/>
        </p:blipFill>
        <p:spPr>
          <a:xfrm rot="5400000">
            <a:off x="1778747" y="2419416"/>
            <a:ext cx="2646082" cy="2504762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108F94D-9D6C-4171-B054-3DD4E88C5ACE}"/>
              </a:ext>
            </a:extLst>
          </p:cNvPr>
          <p:cNvCxnSpPr>
            <a:cxnSpLocks/>
          </p:cNvCxnSpPr>
          <p:nvPr/>
        </p:nvCxnSpPr>
        <p:spPr>
          <a:xfrm flipV="1">
            <a:off x="1870900" y="2084179"/>
            <a:ext cx="2736959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>
            <a:extLst>
              <a:ext uri="{FF2B5EF4-FFF2-40B4-BE49-F238E27FC236}">
                <a16:creationId xmlns:a16="http://schemas.microsoft.com/office/drawing/2014/main" id="{F90FEC1B-5DDB-4CFA-8443-CD4B393C4CC2}"/>
              </a:ext>
            </a:extLst>
          </p:cNvPr>
          <p:cNvSpPr/>
          <p:nvPr/>
        </p:nvSpPr>
        <p:spPr>
          <a:xfrm>
            <a:off x="1783490" y="1757248"/>
            <a:ext cx="3274058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>
                <a:solidFill>
                  <a:srgbClr val="000000"/>
                </a:solidFill>
                <a:latin typeface="Calibri"/>
              </a:rPr>
              <a:t>Irradiación por planta (Kw/m2)</a:t>
            </a:r>
            <a:endParaRPr lang="es-ES" sz="1200" spc="-1" dirty="0">
              <a:latin typeface="Arial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E3766CB-6B96-4E22-9E3D-EF54019C975D}"/>
              </a:ext>
            </a:extLst>
          </p:cNvPr>
          <p:cNvCxnSpPr>
            <a:cxnSpLocks/>
          </p:cNvCxnSpPr>
          <p:nvPr/>
        </p:nvCxnSpPr>
        <p:spPr>
          <a:xfrm flipV="1">
            <a:off x="5057548" y="2084180"/>
            <a:ext cx="2736959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Shape 3">
            <a:extLst>
              <a:ext uri="{FF2B5EF4-FFF2-40B4-BE49-F238E27FC236}">
                <a16:creationId xmlns:a16="http://schemas.microsoft.com/office/drawing/2014/main" id="{8F8C548B-A21D-4E8C-A701-0BE77D6A54B6}"/>
              </a:ext>
            </a:extLst>
          </p:cNvPr>
          <p:cNvSpPr/>
          <p:nvPr/>
        </p:nvSpPr>
        <p:spPr>
          <a:xfrm>
            <a:off x="4970138" y="1757249"/>
            <a:ext cx="3274058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>
                <a:solidFill>
                  <a:srgbClr val="000000"/>
                </a:solidFill>
                <a:latin typeface="Calibri"/>
              </a:rPr>
              <a:t>Temperatura ambiente (ºC)</a:t>
            </a:r>
            <a:endParaRPr lang="es-ES" sz="1200" spc="-1" dirty="0">
              <a:latin typeface="Arial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6DF361E-1576-4031-9D6D-8E3AE94024F0}"/>
              </a:ext>
            </a:extLst>
          </p:cNvPr>
          <p:cNvCxnSpPr>
            <a:cxnSpLocks/>
          </p:cNvCxnSpPr>
          <p:nvPr/>
        </p:nvCxnSpPr>
        <p:spPr>
          <a:xfrm flipV="1">
            <a:off x="8294295" y="2084179"/>
            <a:ext cx="2736959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stomShape 3">
            <a:extLst>
              <a:ext uri="{FF2B5EF4-FFF2-40B4-BE49-F238E27FC236}">
                <a16:creationId xmlns:a16="http://schemas.microsoft.com/office/drawing/2014/main" id="{EFB6DBC4-E441-4356-89D2-B90D49B1EE2D}"/>
              </a:ext>
            </a:extLst>
          </p:cNvPr>
          <p:cNvSpPr/>
          <p:nvPr/>
        </p:nvSpPr>
        <p:spPr>
          <a:xfrm>
            <a:off x="8206885" y="1757248"/>
            <a:ext cx="3274058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>
                <a:solidFill>
                  <a:srgbClr val="000000"/>
                </a:solidFill>
                <a:latin typeface="Calibri"/>
              </a:rPr>
              <a:t>Temperatura módulo (ºC)</a:t>
            </a:r>
            <a:endParaRPr lang="es-ES" sz="1200" spc="-1" dirty="0">
              <a:latin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96F8C5F-EF1B-4B36-BF41-EA3C88887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62310" y="2442457"/>
            <a:ext cx="2647619" cy="245714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F39B988-EC2B-4343-A082-FDCEC5A3A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22868" y="2420185"/>
            <a:ext cx="2609524" cy="2466667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993EEB7-3BC1-46B4-AD4B-3BD41A87F0B8}"/>
              </a:ext>
            </a:extLst>
          </p:cNvPr>
          <p:cNvCxnSpPr>
            <a:cxnSpLocks/>
          </p:cNvCxnSpPr>
          <p:nvPr/>
        </p:nvCxnSpPr>
        <p:spPr>
          <a:xfrm flipV="1">
            <a:off x="364829" y="3653518"/>
            <a:ext cx="10666425" cy="12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stomShape 3">
            <a:extLst>
              <a:ext uri="{FF2B5EF4-FFF2-40B4-BE49-F238E27FC236}">
                <a16:creationId xmlns:a16="http://schemas.microsoft.com/office/drawing/2014/main" id="{6BABF2D4-4896-4D41-9499-1F12E83A6C59}"/>
              </a:ext>
            </a:extLst>
          </p:cNvPr>
          <p:cNvSpPr/>
          <p:nvPr/>
        </p:nvSpPr>
        <p:spPr>
          <a:xfrm>
            <a:off x="502326" y="2795824"/>
            <a:ext cx="136857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i="1" spc="-1">
                <a:solidFill>
                  <a:srgbClr val="000000"/>
                </a:solidFill>
                <a:latin typeface="Calibri"/>
              </a:rPr>
              <a:t>PLANTA 1</a:t>
            </a:r>
            <a:endParaRPr lang="es-ES" sz="1400" b="1" spc="-1" dirty="0"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61743A1D-3D8A-4B5C-AA36-91E30969B916}"/>
              </a:ext>
            </a:extLst>
          </p:cNvPr>
          <p:cNvSpPr/>
          <p:nvPr/>
        </p:nvSpPr>
        <p:spPr>
          <a:xfrm>
            <a:off x="502326" y="4064642"/>
            <a:ext cx="136857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i="1" spc="-1">
                <a:solidFill>
                  <a:srgbClr val="000000"/>
                </a:solidFill>
                <a:latin typeface="Calibri"/>
              </a:rPr>
              <a:t>PLANTA 2</a:t>
            </a:r>
            <a:endParaRPr lang="es-ES" sz="1400" b="1" spc="-1" dirty="0">
              <a:latin typeface="Arial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25AADEA-6DA2-4FB7-BCE4-2AE86DEE2456}"/>
              </a:ext>
            </a:extLst>
          </p:cNvPr>
          <p:cNvSpPr/>
          <p:nvPr/>
        </p:nvSpPr>
        <p:spPr>
          <a:xfrm>
            <a:off x="3208292" y="2811765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726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5B2B6D0-387A-4A54-A271-0379ACFC9A4A}"/>
              </a:ext>
            </a:extLst>
          </p:cNvPr>
          <p:cNvSpPr/>
          <p:nvPr/>
        </p:nvSpPr>
        <p:spPr>
          <a:xfrm>
            <a:off x="3430602" y="4160588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758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FA4798A-F4E3-40DD-97DF-27B280E4E93A}"/>
              </a:ext>
            </a:extLst>
          </p:cNvPr>
          <p:cNvSpPr/>
          <p:nvPr/>
        </p:nvSpPr>
        <p:spPr>
          <a:xfrm>
            <a:off x="6290006" y="2807049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25,5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45721A1-1358-42B3-943E-A2A5DFAA535F}"/>
              </a:ext>
            </a:extLst>
          </p:cNvPr>
          <p:cNvSpPr/>
          <p:nvPr/>
        </p:nvSpPr>
        <p:spPr>
          <a:xfrm>
            <a:off x="6512316" y="4155872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2EFC7E2-CCBF-419D-A6DA-905B6C87B773}"/>
              </a:ext>
            </a:extLst>
          </p:cNvPr>
          <p:cNvSpPr/>
          <p:nvPr/>
        </p:nvSpPr>
        <p:spPr>
          <a:xfrm>
            <a:off x="9768456" y="2802333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31,1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599CCB-19E8-4C5F-B7E9-1C48C9F25EA6}"/>
              </a:ext>
            </a:extLst>
          </p:cNvPr>
          <p:cNvSpPr/>
          <p:nvPr/>
        </p:nvSpPr>
        <p:spPr>
          <a:xfrm>
            <a:off x="9990766" y="4151156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32,7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E104A31-A276-447A-855A-677A13AE0CAF}"/>
              </a:ext>
            </a:extLst>
          </p:cNvPr>
          <p:cNvSpPr/>
          <p:nvPr/>
        </p:nvSpPr>
        <p:spPr>
          <a:xfrm>
            <a:off x="1091922" y="5546992"/>
            <a:ext cx="10087066" cy="71605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Las diferencias medias encontradas entre las plantas no permiten pensar que existan grandes diferencias en la capacidada de gererar corriente contínua</a:t>
            </a:r>
          </a:p>
        </p:txBody>
      </p:sp>
    </p:spTree>
    <p:extLst>
      <p:ext uri="{BB962C8B-B14F-4D97-AF65-F5344CB8AC3E}">
        <p14:creationId xmlns:p14="http://schemas.microsoft.com/office/powerpoint/2010/main" val="87777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A80F-7F5D-43B3-B94B-59722ECF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7" y="511314"/>
            <a:ext cx="10972320" cy="738664"/>
          </a:xfrm>
        </p:spPr>
        <p:txBody>
          <a:bodyPr/>
          <a:lstStyle/>
          <a:p>
            <a:r>
              <a:rPr lang="es-ES" sz="2400" dirty="0"/>
              <a:t>La generación de DC de la planta 1 es correcta, los módulos parecen llevar DC a los </a:t>
            </a:r>
            <a:r>
              <a:rPr lang="es-ES" sz="2400" dirty="0" err="1"/>
              <a:t>inverters</a:t>
            </a:r>
            <a:endParaRPr lang="es-ES" sz="2400" dirty="0"/>
          </a:p>
        </p:txBody>
      </p:sp>
      <p:sp>
        <p:nvSpPr>
          <p:cNvPr id="4" name="AutoShape 2" descr="data:image/png;base64,iVBORw0KGgoAAAANSUhEUgAABJMAAAaKCAYAAAB9NT7+AAAAOXRFWHRTb2Z0d2FyZQBNYXRwbG90bGliIHZlcnNpb24zLjUuMCwgaHR0cHM6Ly9tYXRwbG90bGliLm9yZy8/fFQqAAAACXBIWXMAAAsTAAALEwEAmpwYAAEAAElEQVR4nOzdd3xT5ffA8c/NbJN0QcumZZZdoFRAKSgqThyAgKC4wIECMmXIlCUiLoYDHMhX2fJzL1RAkI1lz7JXKaMjaZt5f39Uq8gstL1pc96vFy/am5ubk5zc9vTkeZ6rqKqqIoQQQgghhBBCCCHEVdBpHYAQQgghhBBCCCGEKD6kmSSEEEIIIYQQQgghrpo0k4QQQgghhBBCCCHEVZNmkhBCCCGEEEIIIYS4atJMEkIIIYQQQgghhBBXTZpJQgghhBBCCCGEEOKqGbQO4Hr5fD68XrVQjq3XK4V2bJF/kg//IznxL5IP/yL5KDhGo17rEMRFSA0WOCQf/kXy4V8kH/5HclJwLleDFftmkterkpaWVSjHDg+3FNqxRf5JPvyP5MS/SD78i+Sj4ERFhWgdgrgIqcECh+TDv0g+/Ivkw/9ITgrO5WowmeYmhBAa8Hh9WocghBBCCFHwfB6tIxBCFAFpJgkhRBH7dnsKt01fzZvLklFVGYIrhBBCiOJPl3GE0G+fIPK9aoR90YHgpA/QpR/SOiwhRCG54jS3L774giVLlgDgdDrZuXMn8+bN47nnnqNKlSoAdOnShXvuuYcFCxYwb948DAYDPXv2pHXr1uTk5DBo0CDOnDmD1Wpl0qRJlCpViqSkJMaPH49erycxMZFevXoBMG3aNJYtW4bBYGDYsGHExcUV3rMXQpQ4DpeHr7elsGzfae6oFUW7uPIoiqJ1WABku71M+mUf325PoYzNxOcbj1HaYuKxppW1Dk0IIYQQ4tp4XVj+fB/LxrcBHTl1umBM2YRt1SvYVr2Cp3RtnFXvxFX1TjxRDcBP6jIhxPVR1Hx8LD5mzBhq166NTqcjMzOTp556Ku+21NRUnnrqKRYvXozT6aRr164sXryYzz77DLvdTu/evfn222/5888/GT58OA888ABTp06lcuXKPPPMM/Tt2xeASZMmMXv2bE6cOEHv3r1ZvHjxZWNyu70yXz9ASD78jz/l5GRGDgv+PM6SrSewO72UsZk4ZXfRvEoEI+6IpUyIWdP49qU6GPrNDg6dzaZ782i6N49m1Pe7+Wl3KmPursU9dcte92P4Uz5KMq/Xw7lzqXg8rsvupyiKjDzLJ4PBREREFHr9+Z91yZpJ/klqsMAh+fAv/pQP49FV2Fa8jOHcPpzV7saeOAZfSAUAdOmHMB/4CdOBHzCeWI+i+vDaKuCqegfOqnfhrtAM9EaNn8H186d8lHRSgxWea6nBrnoB7q1bt7Jv3z5GjRrFqFGjOHDgAL/88gsxMTEMGzaMLVu20LhxY0wmEyaTiejoaHbt2sXGjRvp0aMHAK1atWLGjBnY7XZcLhfR0dEAJCYmsnr1akwmE4mJiSiKQoUKFfB6vZw9e5ZSpUpdy+shhAgA209mMnfjUZbuTgXg1tgoujapSL1yISzafIJ3lu/n4dkbGXRbde6qXabIRympqsqXW0/y+m/J2MwGpndswA3REQCMuqsWZ7PdvPLjHiIsRm6sIj/rioNz51IJCrJgtZa77PtJr9fhlbWxrpqqqjgcGZw7l0pkZHmtwxFCCHEZSlYqtlVjCdrzBd7QaNLvnY2rym3n7eMLiyG70dNkN3oaJfsspoNLMR/4kaCd8wje+gk+cxiumFtzRy1FtwaTVaNnI4oLqcEKx7XWYFfdTHr//fd54YUXAIiLi6Njx47Ur1+fd999l+nTp1O7dm1CQv7pWlmtVux2O3a7PW+71WolMzMTu92OzWY7b98jR45gNpsJDw8/b3tmZuZlm0l6vUJ4uOWqn3B+6PW6Qju2yD/Jh//RKiden8ovu07x8R8H2XDoHDazgSduqkK35jFUDA/O2+/pW2pwR4PyvPTFVkZ+t5tVB9MYc389SltNRRKn3elhxJfb+WbrCW6qXpopD8URaTt/hNQH3RLo+uFahny9k/891ZQGFcOu+fHkHCkap055CA0Nv6rGpF4vSxPmR2hoOFlZGfI+FkIIf+XzErT9f1jXTELxZONIeJGsJr3AEHzZu6nBpXDW6YSzTidwZ2M6sgLzgR8xHfyZoD1LUPVmXJUScVW7E2eVNqiWqCJ6QqI48XhcV2wkifxTFAWrNRS7PS1f97uqZlJGRgb79++nefPmALRp04bQ0NC8r8eOHUtCQgIOhyPvPg6Hg5CQEGw2W952h8NBaGjoedv+vd1oNF70GJcjl6UNHJIP/1PUOclyefl620nmbjrGsfQcyoea6XdLNe6vXw6b2QBc+PMgTK8wo0MDPttwlPf+OMj6d84yrE1Nbq4RWaix7k6xM/SbHRxLz6Fniyo80awyOs/Fp4S8+UBdnpqbRPfZG/iwSyMqR1y+ILsUOUeKhs/nw+dTgcsPn5ZPxa6Nz+e74H0ciNPcZM1KIYS/MZzagm35UIynNuOq2AL7zRPwRlTP/4GMwbiq3Ymr2p3g82A8sR7TgR8x7/8R86FfsKHgKdckd8RStTvxhlcr+Ccjii1pJBWOa3ldr6qZtH79em666aa877t3786IESOIi4tj9erV1KtXj7i4ON566y2cTicul4vk5GRiY2OJj49n+fLlxMXFsWLFCpo0aYLNZsNoNHL48GEqV67MypUr6dWrF3q9nsmTJ9O9e3dOnjyJz+eTKW5CCFIynSz48xhLtpwk0+mhQflQereqys01IjHormJ0iE7hsaaVualqKUZ9v4uBX+7g3nplGdi6+l9NqIKjqiqLNp/gzWXJRAQbea9TQxpXuvxoo0ibmXc6NKDH3CT6fLGVWQ83KrLRU6J48ng8TJw4hhMnTuB2u3j88e5UqVKN8eNHoygK1apVp3//weh0OubP/4ylS38C4MYbW/DUU8/gdObwyisjOHfuHBaLhZdfHkNERMR5j3GpfZYv/5Xp09+mTJncdb66d3+Wxo2bXBCj1+tl1KihtG37IM2b59YQgwf3IyMjHb3egNkcxJQp7xTyK1V8tW/fnvbt2wO5a1Z26NCBHTt28OSTT16wZuWcOXPOW7OyRYsWzJ07l9jY2Lw1K2fMmMHw4cMZNWrUeWtWbt++HYB169axcOHCq16zUggROBRnBta1rxG07VN8wZFktJmGs+YDBbOQts6Au+KNuCveiKPFKPRnduaOWNr/I7bV42H1eDylapEV3xNnzXag01//YwpxjYpr/fXdd1+zZMkifD4fLVvezBNP9CiQ1+Oq/oo6cOAAlSpVyvt+9OjRjB07FqPRSGRkJGPHjsVms9GtWze6du2Kqqr069cPs9lMly5dGDx4MF26dMFoNDJlyhQgtzAaOHAgXq+XxMREGjZsCEBCQgKdO3fG5/MxcuTIAnmSQojiaWdKJp9tOMrSPadRVZVba0bSpUkl4iqEXtPxakRZ+eSRxsxac5jZaw+z4XAaI++MpWlMxJXvfBUyczyM/3kPv+w5zU1VIxhzV23CLVe3sGSVUhbebFefngu30G/JNt7r1BCLSQomcXE//vgdoaHhjBgxlvT0NJ588hFq1ozl6ad7Eh+fwOTJE/j99+XUqFGTn376gQ8++ARFUXjhhR60atWaDRvWUq1aDbp3f5alS39k9uwP6dt34HmPsWTJoovus3v3Lp5/vg+33HLbJaKDY8eOMm7cKE6dSqFt2wfP2z5nzgL5VDEfZM1KIYRmVBXz3v/DtvIVlJwz5NR/DEezl1DN11aHXZGi4I2sS1ZkXbJu6Icu4yimgz8RvGMuoUv74tkwlawb+uKscb80lYQmimP9dezYUZYsWcS0ae9jNJr48MP38Xg8GAzX/4H6VR3h72Lkb/Xq1WPevHkX7NepUyc6dep03rbg4GDeeefCTx4bNWrEggULLtjeu3dvevfufTVhCSFKIK9PZeX+M3y28Rh/Hk3HatLTuXEFOjeuSIWwoOs+vlGvo2eLKrSqVopR3+/mhUVb6dioAr1bVSXYeO2FyfaTmQz7ZicpmU76tKrKIwmV0OXzD+YGFUKZ2LYOg77czuCvdvBGu3oYZc0dv/bt9hS+2nbyorcpClzLhUTur1+Oe+td/up+rVvfTuvW/xQTer2B3bt35X1C1bz5Taxbt5YWLVoyZcpU9Prc97bH48FkMrFly2a6dn3sr31b8MknH17wGJfaZ/fuXezdu5sFC+ZSp049evbsfUFBkpWVxeDBw/nss9l5286ePUNmZiaDB/cjMzOTRx99ghYtWub35Qk4/rpmJci6lYFE8uFfiiQfZ/ai/+EldAeX4yvfGM/d8zGUb8S1r+x4DcJjIToWteXzeHZ/g37FJEJ/7o3651S8LV9CrfMgKNrXSXJ+FJ2UFCVvPUrTzoWYd1zYk7gezroP46rT8ZK33377Hdx2Wxv0eh16vQ6DIbf+Ski4AUVRuOmmRNauXU2rVq14661pmEy5Hyp7PF6Cg4PYunUzjz76OHq9jhYtEpk9+8ML1te81D579uxi3749LFw4l7p16/P8830uqL+czhyGDRvBnDmz0elyX6uNG9dRp05dxo8fw5kzqTz+eHfM5ovPgFCU/P1eL9j5HUIIcY2y3V6+3pbCvE1HOZKWQ7kQM31vrsYDDcoV+FQ0gHrlQ/lft3hmrDzI3E3HWHPwLKPvrp3vUU+qqjJ30zGmrjhApNXEB50bXvPIKYCW1UsztE1Nxv20l3E/7WH0XbVkFIe4gMWS+4s+K8vB8OGDefrpnkyf/lbee8ViseJw2DEYDISHh6OqKtOnv03NmrWIjo7B4XDkNRUsFgsOh/2Cx7jUPjfc0JSWLW+hQoWKTJ48gS+/XEyHDp3Pu2/NmrEXHM/tdvPww4/SsePDZGZm0LNnd+rWrUdEhIx+uRR/XrMSZN3KQCL58C+Fmg9PNpaN07BsehfVEETmzRPIqftI7kggLd8D5W6HjrdiSv4O67o3MCzpgWf5ZBw39MNV/R5Nm0pyfhQdVVXz1qP0+VTUS3xqpyjKJW+7HJ9Pvex6l2Zz7gfbmZmZDB06iB49cuuvv9fSDAoKxm63oyh6QkLC8Hi8f9VfsVSsWBm73UFwsBWv14fZnLvvfx/vUvskJJxff33xxcIL6q9q1WrkvU5/P5dz586RlLSJ9977CKfTSc+e3Zk589OL/p5X1Qt/r19u3UppJgkhNHUiI4eFfx7n/7bmrodUr1wIE9pWpXXNq1sP6XoEGfX0b12dm2uUZswPu3l6XhLdbqjMMzfGYDJcuShJz3bzyo97WJF8hpurl2bEnbGEBV/dtLbLeaBBeVLtLt7/4xCRVjO9W1W97mOKwnFvvbKXHEVU2Atwp6ScZNiwQbRr9xB33HEX7777zyjgrKx/GkFOp5OJE1/BYrEwYMAQIHfkSVaW4699s7DZbBw9eoRXXx0LwF133XPRfQDuvfeBvAKkZcubWbbsVxYvns9vv/0CwKhR44iKKnNBvKVLR/Lggx0wGAxERJSiZs1aHD58SJpJlyFrVgohipLp4C/Yfh+BPuMwObHtsbcY4V9XVVN0uGq0xVXtbszJ32BZ/yZhPz6Hp3RtHDf0x1XtLr8YqSSKhrP2QzhrP3TR2wqzBitu9VdYWBiNGzfBYrFisVipUqUqR44com7d+tf9WkgzSQhR5FRVZfOxDOZuOsayfacBaF0zki7xFYmrEFrkI3GaVA7n88ea8Nay/cxed4RV+88y+u5a1Cpju+R9Nh9L5+Vvd3HG4aJ/6+o83LhCgcbdvXk0px0uPl1/hCibiYfjKxbYsUXxd/bsGfr370W/fi+RkNAUgJo1a7Fp0wbi4xNYs+YP4uMTUFWVoUMHEB+fwKOPPpF3/wYNGrJ69Srq1q3PmjWraNiwMZUqVWbatA/y9snMtF+wj6qqPP74w7z33keUKVOWDRvWU6tWHdq373jBp2P/tX79Wr74YgGTJ79NVlYWBw4kExMjjdLLkTUrhRDn8XkI3vIR+kM/EqaYUY0WVKMN1WRFNVpzv/5rm89kA6MFn9GWe5vp79utYAg6b/FsXeZxbCtHYd7/PZ6IGqQ9MB93pRYaPtEr0Olx1nwAZ/W2mPd9ldtU+uEZPKXr4mg6AFfVOwpmcXAh/qM41l8NGjTiiy8W4nQ68fl8HDx4gEqVKhfI66Go1zL+y4+43Re/1HZBkCGL/kXy4X/ymxOXx8fPu1OZt+kYu07ZCQ0y8GCDcnRsVIFyode/HlJBWLn/DON+2kt6tpunb4zhsaaVzxsh5VNV/rf+KDNWHqBcaBAT2tahbrnCuWy516cy5OsdLN93hvFt69Cm1uU/HZRzpGicPHmIcuVirrhfYX4q9tZbr/Prrz8THf1PHC++OJC3334dt9tNTEwVBg8ezsqVKxgz5uXzPn167rle1KgRy7hxozhz5jRGo5FRo8ZRunTkeY+Rk5Nz0X3WrVvDzJkzMJuDqFKlKn37DrrkIo7jx4/mttvuyLuayNtvT2H79q3odDq6dn2MVq1uueA+F3t9LzfEWmhHarDAIfnQnv7MTkJ+HYjx1GZ85RrhRY/isqO4s1DcdhSXA8XnuqpjqYrur+aTFdVkQ595HPDhSOhLdqNnQF/Mrijr82De+39Y1r+FIf0g7qgGZN3QH1eV24ukqSTnR9HRugYrrvXXggWf88MP3wEqHTt24e672170fvmtwaSZdBnyg8G/SD78z9Xm5LTDxRebj7N48wnOZrmpWsrCw/EVuLtu2eta9LqwpGW7ee2Xffy8O5V65UIYfXctqpSycC7LxegfdvPHgXPcFhvJ8DtiC2U9p3/LcXvptWgrO1Iyead9AxKiwy+5r5wjRUPrQqakk2ZS8SE1WOCQfGjI68KycSqWjdNQzaHYW44lOKEzaenZF91XcTtyG0tuR26T6d/Npn9vc9nzvlaNVrIS+uALjS7651eQfB7Mu7/AuuFt9BmHcJdpmNtUirm1UJtKcn4UHanBCld+azCZ5iaEKDQ7UzKZt+kYP+1KxeNTSaxWiocbV6RpTLhfLyodHmxkQts63FKjNK/9so9H52yiS3xFvt2RQnq2m8G31aBDw/JF8hyCjHqmPFiPp+dtZuCX25n5cENqRl16+p0QQgghSgZDShIhvw7AcHY3ObHtsCeOQQ0uRfCl6g+9CVVvQg2KKNpA/YXOgLNOJ5yx7QjavRjLhrcJ+/Zx3GUb47ihP+7oW2T6mxAFSJpJQogC5fGpLN93mrkbj7H5eAYWo572ceXp1LgCMaWK12VT76hdhvhKYYz/eS+frDtCdEQwb7arf9m1lApDWLCRdzrUp/vcJPos3sZHXRtR3k+mBQohhBCigLmzsa57neDNM/FZypB+72xcVW7TOqriQ28kp+7D5NRqT9CuhVg2vEP4N91wl2uCo+kA3JVaSlNJiAIgzSQhRIFIz3bz5daTLEw6zslMJxXCguh3SzXur1+u0KeCFaZIm5k3HqzHn8fSqVXGhtWkzXMpFxrE2x0a8PS8JPos3srMhxsRXgBXjhNCCCGE/zAeW43tt0EY0g+SXe9RHDcOQzWHah1W8aQ3kVPvEXJqdyRo53wsG98h/KuuuMo3w956Et6IGlpHKESxVnz/whNC+IX9ZxzM33Scb3ek4PT4SKgcxsBbq5NYrTR6Xcn41EdRFOIrhWsdBjUirbz+QD16L95K/yXbmdGxAUF+uOZUIFBV1a+nahZXxXwZRyGEuGaKKxPrHxMI3j4Hb2iM/19RrTjRm8ip342cOp0I2jEP67rXiVhwN/aWY8mp01lGKRUzUoMVjmupwaSZJITIN69PZfXBsyzasp1VyWcw6RXurlOWzvEVZD2fQtakcjhj76nN0K938vK3u5h0f93zrjYnCp/BYMLhyMBqDZVipgCpqorDkYHBUMyuIiSEENfJdOhXbMuGoHOcJKvhMziaDQJjsNZhlTx6MzkNHsdV9Q5Clr5IyG8DMR5Zgf2WiajmMK2jE1dBarDCca01mDSThBBX7ci5bL7ZfpJvtqdwyu6ibIiZ5xOr0K5BecItMuWqqNwWG8XAW11M/jWZSUv3MqxNTfmFWoQiIqI4dy4Vuz3tsvspiiIjbfLJYDARERGldRhCCFEklJxz2FaOJmj3YjwRsaS1/z885eK1DqvE89nKk37/XIL/fBfr2skYUzaR0WYanvIJWocmrkBqsMJzLTWYNJOEEJeV5fLyy55Uvt6ewp9H09Ep0LxKBP1uqc4DCZVxZOZoHWJA6tS4Iql2F5+sO0IZm5mnb7ryZVJFwdDrDURGlr/ifnKpYCGEEBelqpiSvyVkxXAUZxqOhBfJSugDerPWkQUOnZ7sJr1wV7yR0J97E76kA1lNB5AV/wLoZAkBfyU1mH+RZpIQ4gKqqrL5WAZfbz/J0t2nyXJ7iY4I5oXEKtxTtyxlQnKLHaNep3Gkge35xCqkOlx8sPoQpW0mnmpVXeuQhBBCCHEZOkcKthUvY97/A+6oODLv/xxvZF2twwpYnnJNONfpB2zLh2Jd+xrGo7+Tefvb+GwVtA5NCL8nzSQhRJ5TmU6+3ZHCN9tTOHwuG4tRz+21Irm/fjniKsjcZH+jKArD29TkrMPFpKV7CQ8J4taqEVqHJYQQQoj/UlXMuxZiWzUGxZOD/cZhZDd6BnTy55jWVHMomW2m4Yq+hZDlLxMx7w4yb52Cq9qdWocmhF+Tn15CBDiXx8eK5DN8vf0kaw6ew6dC40phPNmsMrfWjMJikqG+/syg1/HqfXXpt2Qbg7/Yyj11y/DSbTWwmuTHuxBCCOEPdBlHCVk+GNPh5bmXpb91Mt7walqHJf5NUXDW7oinXBNCfnqBsO+7k13/cewthoNBFkMX4mKu6q+NBx98kJCQEAAqVarEc889x5AhQ1AUhZo1azJq1Ch0Oh0LFixg3rx5GAwGevbsSevWrcnJyWHQoEGcOXMGq9XKpEmTKFWqFElJSYwfPx69Xk9iYiK9evUCYNq0aSxbtgyDwcCwYcOIi4srvGcvRADbnWLn6+0n+WHnKdJzPJSxmXiiWTT31StLpXD5pVmcWEx6pneM4/Ok40xflszW4xmMu7cOdcuFaB2aEEIIEbB0GYcJ2jEPy+ZZqIpCZqvx5NTvBoosE+CvvOHVSOvwf1jXvIYl6X2Mx9eQcccMvKVraR2aEH7nis0kp9MJwJw5c/K2Pffcc/Tt25dmzZoxcuRIfvnlFxo1asScOXNYvHgxTqeTrl270qJFC+bOnUtsbCy9e/fm22+/ZcaMGQwfPpxRo0YxdepUKleuzDPPPMP27dsBWLduHQsXLuTEiRP07t2bxYsXF9JTFyLwpGW5+WHXKb7adpK9qQ5MeoWba0Ryf/2y3BAdgV4uMV9sGXQKfW6tSf0yVkZ8u4vuc5N4PrEKjyRUQifTE4UQQoii4cnBvP8HgnbOw3R0Jaqiw1WlDfbEMfhCK2kdnbgaejOOFiNwVUok9Jd+RCy8B3viGHLqPQJSUwmR54rNpF27dpGdnc1TTz2Fx+Ohf//+bN++naZNmwLQqlUrVq1ahU6no3HjxphMJkwmE9HR0ezatYuNGzfSo0ePvH1nzJiB3W7H5XIRHR0NQGJiIqtXr8ZkMpGYmIiiKFSoUAGv18vZs2cpVapUIb4EQpR8yacdzFx9iOX7zuDxqdQpa2PQrTW4s3YUYcFGrcMTBSi+UjifP9aEcT/t4Z0VB1h3KI1Rd9ci0mrSOjQhhBCixNKf3kHQjrkE7fkCnTMdb0hlHM0GkVO7oyzmXEy5Y1pztvNPhP7Sj5DlQzAdWU5m69dQg2R9SiHgKppJQUFBdO/enY4dO3Lw4EGefvppVFXNW4jXarWSmZmJ3W7Pmwr393a73X7e9n/va7PZztv3yJEjmM1mwsPDz9uemZl52WaSXq8QHm7J9xO/Gnq9rtCOLfJP8pF/WS4P05cl89Gqg1hMeh5tFk2H+ErULqDpT5IT//J3PsLD4YPHEpi34Qjjv9vFo3M28VqHBrSqGaV1iAFFzg9xvWSZASH8m+LMwLz3K4J2zsV4ajOqzoSz+t3k1OmCu9JNMp2tBFCtZUi/bw7BSR9gXTOJiPl3kNlmKu4KzbUOTQjNXbGZVLVqVWJiYlAUhapVqxIeHp43JQ3A4XAQGhqKzWbD4XCctz0kJOS87ZfbNzQ0FKPReNFjXI7Xq5KWlnX1zzgfwsMthXZskX+Sj6unqirL953h9d+SScl0cn/9svRqWZUIS+7olIJ6HSUn/uW/+bi7ZiSxjzTm5W930v3TjTzSpBIvtKyCUS/FbVGQ86PgREUF3vpfssyAEH5KVTGeWEfQjrmYk79B8eTgKV07dxpUrfYyaqUkUnRkN34Od8Ubcxfn/r9OZCW8SFbCi3I1PhHQrvgXxaJFi3j11VcBSElJwW6306JFC9auXQvAihUrSEhIIC4ujo0bN+J0OsnMzCQ5OZnY2Fji4+NZvnx53r5NmjTBZrNhNBo5fPgwqqqycuVKEhISiI+PZ+XKlfh8Po4fP47P55MpbkLk09G0bPr/33YGfbWDELOBWQ83ZMSdtfIaSSKwVI+08knXxjzUsDyfbTxK97lJHD6XrXVYQogr+PcyA4899hhJSUkXLDPwxx9/sGXLlrxlBkJCQs5bZqBly5Z5+65evfq8ZQYURclbZmDjxo0XXWZACPEPxXGK4E0ziPj8ZsKXdMC0/wdyaj3EuYe+4Vznn8lu2F0aSSWcp0xD0jr9gDO2Pdb1bxL+fx3RZRzVOiwhNHPFVupDDz3E0KFD6dKlC4qiMGHCBCIiIhgxYgRvvPEG1apV484770Sv19OtWze6du2Kqqr069cPs9lMly5dGDx4MF26dMFoNDJlyhQAxowZw8CBA/F6vSQmJtKwYUMAEhIS6Ny5Mz6fj5EjRxbusxeiBHF5fMzZcISP1x5Bryj0vbkanRtXwCCjUAJekFHP4Ntr0iwmgnE/7eHRORsZfFtN7qlbJm/KshDCv/j7MgMgSw0EkoDNh8+DkvwLuqQ5KHt/RFG9+CrfiKflANTa92MwWbFd+SgFLmDz4Rcs8NAHeLa1wfD9AEotvBO17TuE17pP68DEv8g5UjSu2EwymUx5DaB/+9///nfBtk6dOtGpU6fztgUHB/POO+9csG+jRo1YsGDBBdt79+5N7969rxSWEOJf1h48x2u/7uPwuWxuj42k7y3VKRti1jos4WduqRlJnXIhjPxuF6N/2M3qg2cZcntNbGYZoi2Ev/H3ZQZAlhoIJIGWD136QYJ2zido1wL0jhR8wZFkN3qGnDoP442onrtTFpClzWsSaPnwS5XuRdepHqE/9cK46HGyEkeT3bCH1lGJv8g5UnAut9SADFkQohhLtTsZ9s1Oei3eiqqqvNOhPhPvqyuNJHFJZUPMzOgYx3MtYli6O5VH52xi+4kMrcMSQvyHLDMghAZUFevKMZT+XyKWTdPxRNYn/e5ZnHl8PY6bXv6nkSQE4AurQlr7JfhqtcW2cjRBO+ZqHZIQRUpRVVXVOojr4XZ75VOxACH5+IfHp7Iw6TjvrzqI2+vjiWbRPHZDZcyGou0PS078S37zsflYOsO/3UWqw0XPFlXodkMldDLtrcDI+VFwAnEBbpfLxdChQzl+/DiKojBw4MC8ZQbcbjfVqlVj3Lhx6PV6FixYwPz581FVlWeffZY777yT7OxsBg8eTGpqat4yA1FRUSQlJTFhwoS8ZQb69esHwNSpU1mxYgU+n4+hQ4eSkJBwxRilBgscgZKP4D/fw/bHOLLrdiHrhv74bOW1DumiAiUfxUW4TY8692GMh1eQecd0nDXv1zqkgCfnSMG5XA0mzaTLkDehf5F85NpyPINXl+5lb6qDG6tE8NJtNagUHqxJLJIT/3It+cjIcTPx570s3XOaptHhjLm7FpE2GdlWEOT8KDiB2EwqDqQGCxyBkA/Tvm8I+/E5cqq3JfPOGaD47wSOQMhHcRIebiEt9QxhXz+KMWUjGXfPwlXldq3DCmhyjhQcmeYmRAmQlu1m3E976D43ifRsN5Pur8vb7etr1kgSJUNokJEJbevwcpuabD6eQZdPN7Fqv1zFSQghROAwnNhA6NIXcZdLIPP2t/y6kST8lDGYjLaf4ImsR+gPz2I8ukrriIQodPKTUgg/51NVvtx6goc+Ws8321PollCJhU/ewK01I+VKXKJAKIrCg3HlmfNoPFE2E32XbGPKb8m4PD6tQxNCCCEKlS7tAGHfPYnXVp70ez4CQ5DWIYliSjWFkH7f//CGVSHs2ycxnNyodUhCFCppJgnhx/acstNj7mbG/bSXqqUt/K9bPH1urobFpNc6NFECVS1t4eOujencuALzNh1j8Nc78PqK9UxoIYQQ4pKU7LOEfdMNgPS2c1CDZeF5cX3UoAjS7/8cnyWKsG8eQ396h9YhCVFopJkkhB/KcXt547dkuv1vE0fTshl1VywfdG5IjUir1qGJEs5s0DHw1hoMvq0GK/ef5a3l+7UOSQghhCh4nhzCvnsKvf0E6fd8jC+8qtYRiRLCZy1L2gPzUI0Wwr/qiv5cstYhCVEopJkkhJ9Jz3bzwqKtzNt0jHZx5Vn4ZAJt65WTKW2iSD3UqAJd4isyb9MxFiUd1zocIYQQouCoPkKW9sV4cgMZt7+Np/yVr14oRH74QiuTfv88QCXsq4fRZRzVOiQhCpw0k4TwI6l2J88u2MzOlExeva8OQ26vSViwUeuwRIB68eZqJFYrxeu/7mP1QVmUWwghRMlgXT2RoORvsN80HFeNtlqHI0oob0R10u6fi+LOIvzLzugcKVqHJESBkmaSEH7iyLlsesxN4kS6k7fa1efW2CitQxIBTq9TGHdvbapFWhn69U6STzu0DkkIIYS4LkHb5mD5812y6z9GdqNntQ5HlHDeyLqkt/0UXVYqYV91Rck5p3VIQhQYaSYJ4Qd2p9jpMS+JLLePdzvF0TQmQuuQhADAajLwxoP1CDLq6b9kG2ezXFqHJIQQQlwT08FfsK14GWfMbdhbvgKyhIAoAp5yTUi/92P06QcJ+/pRFFem1iEJUSCkmSSExjYeSePZBZsx6nXM7NyQuuVCtA5JiPOUCw1iyoP1OJPlZuD/7cDp8WkdkhBCCJEvhtRthP7YE0/pumTcMQN0Bq1DEgHEXakFGXe9j+H0dkK/fQLc2VqHJMR1k2aSEBpavu8MfRZvpYzNzKyHG1KltEXrkIS4qHrlQhhzdy22nshg7I+7UVVV65CEEEKIq6LLPEboN4/jCwono+0nYJKr44qi56pyO5m3v4Px+DrCfngavE6tQxLiukgzSQiNfL3tJIO/2k7NKBsfPNyQcqFBWockxGXdFhvF84lV+HFXKrNWH9Y6HCGEEOKKFGcGYd88huLJIr3tp/is5bQOSQQwZ837sbd+DdPhZYT+3Bt8Hq1DEuKaSTNJCA3MWX+EV37cQ0J0ODM6xhEuV2wTxcQTTStzb72yfLD6ED/sPKV1OEIIIcSled2E/vAs+rRkMu6aibd0ba0jEoKcul2wJ47GnPwdIb8NAlWWDxDF02UnC7vdboYNG8axY8dwuVz07NmTcuXK8dxzz1GlShUAunTpwj333MOCBQuYN28eBoOBnj170rp1a3Jychg0aBBnzpzBarUyadIkSpUqRVJSEuPHj0ev15OYmEivXr0AmDZtGsuWLcNgMDBs2DDi4uIK/QUQoiipqsq03w/y6foj3B4byZi7a2MySE9XFB+KovBym5qcSM/hlR93Uz7UTMOKYVqHJYQQQpxPVbEtG4Lp6O9k3PoG7sqJWkckRJ7shj1QXHas615HNVqwtxwnC8KLYueyzaSvvvqK8PBwJk+ezLlz52jXrh0vvPACTz75JE899VTefqmpqcyZM4fFixfjdDrp2rUrLVq0YO7cucTGxtK7d2++/fZbZsyYwfDhwxk1ahRTp06lcuXKPPPMM2zfvh2AdevWsXDhQk6cOEHv3r1ZvHhx4T57IYqQx6fy6s97+XLbSTo0LM+gW2ug18kvDVH8GPU6Jt1fl+5zkxj05Q4+fqQRFcOCtQ5LCCGEyGPZ+A7Bu+bjSOiLs04nrcMR4gJZCS+iuDKxJL2PagzBceMQrUMSIl8u20y66667uPPOO/O+1+v1bNu2jQMHDvDLL78QExPDsGHD2LJlC40bN8ZkMmEymYiOjmbXrl1s3LiRHj16ANCqVStmzJiB3W7H5XIRHR0NQGJiIqtXr8ZkMpGYmIiiKFSoUAGv18vZs2cpVapUIT59IYqG0+Nj+Lc7WbbvDN2bR/PsTTEo8umDKMbCg4288WA9npqbRL8l2/moSyNsZrkyjhAFRUaHC3HtzLsXY107mZxaHchqOkDrcIS4OEXBcdNwFLcDy6Zp+Ew2spv00joqIa7aZSt/qzX3Sgd2u50+ffrQt29fXC4XHTt2pH79+rz77rtMnz6d2rVrExISct797HY7drs9b7vVaiUzMxO73Y7NZjtv3yNHjmA2mwkPDz9ve2ZmpjSTRLFnd3oY9OV2NhxJZ0Dr6jwcX1HrkIQoEDGlLEy6ry69Fm9l6Nc7ebN9fQwy2k6IAiGjw4W4NsZjfxDy60BcFW8is/VkmTok/JuiYL95AorbgW3Nq6hGKzlxT2odlRBX5YofI584cYIXXniBrl27ct9995GRkUFoaCgAbdq0YezYsSQkJOBwOPLu43A4CAkJwWaz5W13OByEhoaet+3f241G40WPcSV6vUJ4eOFcTl2v1xXasUX+Fcd8nLE76TU3id0nM3n9oTgeaFhB65AKVHHMSUmmRT5uD7cw1u1j2P9tY+qqg4xuW1dG3f1Fzg9xPWR0uBD5pz+7l9Dvn8YbVoWMuz4AvUnrkIS4MkVH5q1voLizCPl9BKrJhrN2R62jEuKKLttMOn36NE899RQjR47kxhtvBKB79+6MGDGCuLg4Vq9eTb169YiLi+Ott97C6XTicrlITk4mNjaW+Ph4li9fTlxcHCtWrKBJkybYbDaMRiOHDx+mcuXKrFy5kl69eqHX65k8eTLdu3fn5MmT+Hy+qypivF6VtLSsgnk1/iM83FJoxxb5V9zycSIjh16LtpKS6eT1B+rRIia8WMV/NYpbTko6rfLRpnopdt1QiU/XHaGc1UQXGX0HyPlRkKKirvzhUklTHEaHywd6gaNY5MN+CsN3j4PBjNp1IWHhJesDvH8rFvkIIAWWj04f41vQhZBfB2DN2IWvxQCwRl7/cQOQnCNF47LNpPfee4+MjAxmzJjBjBkzABgyZAgTJkzAaDQSGRnJ2LFjsdlsdOvWja5du6KqKv369cNsNtOlSxcGDx5Mly5dMBqNTJkyBYAxY8YwcOBAvF4viYmJNGzYEICEhAQ6d+6Mz+dj5MiRhfzUhSg8yacd9Fm8lWy3j+kPNZCrXYkS74WWVTl8Lpu3liVTOTyIxGqltQ5JiGLP30eHywd6gcPv8+HOIvz/OoMjlbR2i/AQCf4c73Xy+3wEmALNR5uZ2FaOJmjDLJSk/5Hd6FmyGz2DarJd+b4ij5wjBedyH+gpqqqqRRhLgXO7vVLIBIjiko+txzPou2QbJr2OqR0aUCPKqnVIhaa45CRQaJ2PbLeXZ+Zt5vC5bGZ1aUjNqMAufLTOR0kSiCOTTp8+Tbdu3c4bHd6xY8e80eFz5szhxIkTeWsoLVq0KG/k0pdffslnn32Gw+HIWzNp3bp1jBkzhgceeOC8NZP+PTr8448/5uTJkzz33HN89dVXV4xRarDA4df58HkJ/f5pTIeWknH3h7iqttE6okLn1/kIQIWRD/25fVjXvoY5+Tt8waXJatKH7PqPgt5coI9TUsk5UnCkmXSN5E3oX4pDPlYfPMtLX+4g0mZi2kMNSvzl0otDTgKJP+Qj1e7kic/+RFEUPunaiEhb4BY9/pCPkiIQm0njxo3j+++/p1q1annb+vbty+TJky8YHb5gwQLmz5+Pqqo8++yz3HnnnWRnZzN48GBSU1PzRodHRUWRlJTEhAkT8kaH9+vXD4CpU6eyYsUKfD4fQ4cOJSEh4YoxSg0WOPw1H4orE9uyoQTt/T8yW44NmIWL/TUfgaow82FIScK6eiKmY6vwhlTC0XQgzth2oNMXyuOVFHKOFBxpJl0jeRP6F3/Px0+7TjHq+91ULW1haocGlLaW/EUf/T0ngcZf8rE7xU6PeUlUi7Tyfqc4goyBWfD4Sz5KgkBsJhUHUoMFDn/Mh/H4GkKW9kNnP0ZW0wFkJbyodUhFxh/zEcgKPR+qivHo71hXT8SYuhVPqVo4bhyKK+Y2uVrhJcg5UnAuV4PpijAOIUqkjBw3b/yWzPBvd9GgQigfdG4YEI0kIS6lVlkb4+6tw86TmYz+YTe+4v2ZhRBCCH/idWL9YxxhSzqCoiOt3RcB1UgSAUhRcFduRVrHb8m4413wOgn79gnCl7THcHyd1tGJACbNJCGukcensijpOO0/XM+8Tcd4MK4c77Svj8182XXthQgIN9coTZ+bq/HLntO8t+qg1uEIIYQoAfSndxCx8F4sf75HTt2unO38E57yV56SKUSJoOhw1ryPc11+I/PmV9GlHyZiSXtCv30C/ZmdWkcnApD81SvENVh76BxvLksm+XQWjSuFMeCW6tQqG9iLDQvxX480qcihs1l8vPYI0RHBtK1XTuuQhBBCFEc+L8FJ72Fd+zqqOZz0e2fjqnKb1lEJoQ29kZz6j5JTqwPBWz7EsmkGEfPuwFmrPY6mA/GFVtY6QhEgpJkkRD4cPpfN28v3syL5DBVCzUy6rw6ta0aiyHxlIS6gKAqDb6vBsfQcxv+0l4hgEy2qldI6LCGEEMWILuMwoUv7YjyxDmf1e8i8+VXUYPldIgTGYLKb9CKn3iNYNs0geMtHmPd+RXb9bmQ16YNqidQ6QlHCSTNJiKtgd3qYtfow8/88hkmv44XEKnRpUgmzQWaKCnE5Br2OV++rw9PzNtN3yTbuqBXFizdXo0xI4F7lTQghxFVQVYJ2zsO6cjQoOjJufwtnbAdZcFiI/1CDInDc9DLZcU9iWf8WwVtnE7RzPtmNniG70TOoJrmIhSgc0kwS4jK8PpUvt57gvVWHSMt2c1/9svRMrEqkLLAtxFULDTIy+5HGfLr+CLPXHWHl/rP0uDGaLvEVMeilISuEEOJ8SlYqIb+9hPngz7gq3kTmbW/iC6modVhC+DWfrQL21q+R3egZrGtfw7r+TYK3ziYroQ/Z9R4FQ5DWIYoSRppJQlzC+sPneHPZfvamOmhcMZT+retTu6x09oW4FkFGPc/cVIV76pZlym/JvLPiAF9vS2HQbdW5ITpC6/CEEEL4CdP+HwlZ9hKKy469xSiyG3YHRT54EOJqeSNqkHHXBxhSkrCunoht5WiCN80gu9Ez5NR7FNUk67yKgiHNJCH+42ha7rpIy/adoXyomYlt63BbrKyLJERBqBQezJvt6vN78hle/y2Z5xdu5fbYKPreUo2yMvVNCCECluLKxPr7aIJ3zccdWZ/MB97GW7qW1mEJUWx5yjYi/YF5GI/9gWXjVGx/jMOycSrZcd3JjnsSNUg+zBPXR5pJQvzF7vTw0ZrDzPvzGAadwvOJVegq6yIJUShaVi/NDdHhzFl/lNnrj7DqwBl6NI+hS5OKGGXqmxBCBBTj8TWELO2Hzn4MR5M+ZN3QF/SypIAQ101RcFdqQXqlFhhObsSycTrW9W8QnPQ+OfW7kdXwGVRrGa2jFMWUNJNEwPP6VL7edpJ3Vx3kbJabtvXK8kJiFSJtMkpCiMIUZNTz9E0x3FOvDG/8tp+pvx/g6+0nGXhrDZrFyKdlQghR4nmdWNe8RnDSB3jDYkhrvwRPuSZaRyVEieQp14SMez9Cf3oHlk3TCU76gOAtH5NT52GyGvfEF1pJ6xBFMSPNJBHQNh5J443fktmT6qBhhVDebFefuuVkXSQhilLFsGCmPFiPlfvP8PqvyfRatJXbYyPpe0t1mfomhBAllP70DkKX9sFwZhfZ9bphv2k4mKxahyVEieeNrEvmHdPJajqA4D/fJWjH5wTt+AxnbDuy4nvhjaiudYiimJBmkgg4dqeHLccz+L+tJ/lt72nKhZgZf29t2tSKknWRhNBQYrXS3BAdwZz1R/hk3RFWHThL9+YxdJWpb0IIUXL4vAQnvYd17ev4giJIv3c2riq3aR2VEAHHG14Ne+vJZCX0IzjpPYJ3fI551yKc1e8lu0kvPFH1tQ5R+DlpJokS77TDRdLRdJKOpZN0LIO9qXZ8KgQZdDzXIoZHmlQiyKjXOkwhBGA26OhxYwx31y3Dm7/tZ9rvB/h620kG3VqDZlVk6psQQhQ77iyMqVswnPwT46kkDCc3onecxFn9HjJvfhU1uJTWEQoR0HwhFXC0fIWsJn2wbJ5F0LbZBCV/gzPmVrKa9MZT/gatQxR+SlFVVdU6iOvhdntJS8sqlGOHh1sK7dgi/64mH6qqciQt51/No3SOpOUAuc2j+hVCaVwxlIYVw2hQPhSLSZpI10POEf9SEvOx6sBZXv91H0fTcrgtNpK+N1ejXGiQ1mFdlZKYD61ERcn0Y38kNVjguOp8+Lzoz+3FmPInhpQ/MaYkoT+7G0X1AuANjcZdtjHOanfjqn4vyIjwayLnh38paflQnOkEb51N8OZZ6HLO4qrQnKyEPrgrtSw252xJy4mWLleD+d3IJJ/Px+jRo9m9ezcmk4lx48YRExOjdVjCT3l9KntT7SQdy8gbeXTG4QIgLMhAo4phtIsrT+NKYdQuY8MgU2WEKFZaVC1FwuMJ/G/DET5ee4RV+8/yVPNoHmlSCZNcaVGIAiP1l7gWOsfJv5pGf2JIScJwajM6twMAnzkMT5lGOKu2wVM2HnfZRqjBpTWOWAhxJao5jKyEPmQ17EHwjs8J/vM9wr/qirtMQ7Ka9MZV9Q5QpAYTfthMWrp0KS6Xi/nz55OUlMSrr77Ku+++q3VYwk/kuL1sP5nJ5mMZ/Hksna3HM3C4cj/tKh9q5obocBpXDKVRpTCqlLKgKybdcyHEpZkNOro3j+GeumV547dkZqw8yDfbU7inbhmCjXqCjHqCDLq/vtYRZNAT/Nf/QUZd3u1mg07WRRPiEqT+ElfkcuROV/u7eXQqCb39BACqzognsi7O2g/hLtsYT5nGeMOryh+cQhRnRgvZDXuQXb8bQbsWYdk0g7Dve+CJqIknsh6q0Ypqsv3rfwuq0XaRr61//bPIz4QSxu+aSRs3bqRly5YANGrUiG3btmkSx697T/PzntO43V5NHl9cKMPlZdvxdNze3JmZ1SMt3FWnDI0qhtGoYmixmfoihLg25UODmPxAPf44cJY3fkvmvVWH8nV/Bc5rNpmN+twGlEFHkFGHUVewBY7RqA+o3yHxlcPo2kQuK1xc+Uv9VRwEb56F8dhqrcMoOqqKIesokam7UFQfAN7QGNzlm5JdtnFu8yiyHhikDhOiRNKbyan3CDl1OmPe9zXB2+ZgOJWEzuVAcdtRPNlXdRgV5Z8mk9FyXqMJXcG2JfRGPaEBVINlxz2Fu1KLIn9cv2sm2e12bDZb3vd6vR6Px4PBcPFQ9XqF8HBLgcfhQuFYejbFe0WpksVmNvD4jVVIiImgSXQ44RaT1iEFPL1eVyjnn7g2gZKPexpbuLtRRdxelRy3lyy3N/d/V+7/2W4v2a7c/3PcPrJcHnLcvvO2/3N77v0znF48Pk+BxqkoBNTvkEyPGhDvv5Iqv/VX7j6FU4PlHtt/f57pPGfQOY5pHUbRspXDF3sPaoUE1ArxYI1ED+gBs9axBSB/Pj8CUUDlo+kj0PQRVCCvVePzgtsBTju47CguO7gc4Prre6cd3PbzblfOu/107jEKkgKmAKrB9IZsVA3eg37XTLLZbDgcjrzvfT7fZQsZr1ctlMW17qpZmodvqCwLd/mR8xZSc3lIcxXsH34i/2RxO/8SqPkIAoL0CuHBBgj2n19rgZiPwnq+sgB34ctv/QWFV4OBn58/TQbn/gsg5+XDDfhrbgKEX58fAUjyAblthXAwhOd+qXFvLSBzokEN5neTFuPj41mxYgUASUlJxMbGahyREEIIIUTJJvWXEEIIIfLDfz7C/UubNm1YtWoVDz/8MKqqMmHCBK1DEkIIIYQo0aT+EkIIIUR+KKoaSCs6CCGEEEIIIYQQQojr4XfT3IQQQgghhBBCCCGE/5JmkhBCCCGEEEIIIYS4atJMEkIIIYQQQgghhBBXTZpJQgghhBBCCCGEEOKqSTNJCCGEEEIIIYQQQly1EtNM2rx5M926dbvsPl988QUdO3akffv2TJ8+vYgiE0IIIYQQQgghhCg5DFoHUBBmzpzJV199RXBw8CX3OXz4MHPnzmXOnDmYTCbeeecd3G43RqOxCCMVQgghhBBCCCGEKN5KxMik6Ohopk6dmvf97t276datG926daN3795kZmbyxx9/UL9+fQYPHsyjjz5KfHy8NJKEEEIIIYQQQggh8qlEjEy68847OXr0aN73I0aMYMKECdSoUYOFCxcya9YsgoKC2LBhA3PnzsXpdNKlSxcWLVpEaGiohpELIYQQQgghhBBCFC8lopn0X8nJyYwZMwYAt9tN1apViYuLo2nTpthsNmw2G9WrV+fgwYPExcVpHK0QQgghhBBCCCFE8VEim0lVq1Zl0qRJVKhQgY0bN5KamkrVqlX5/PPPcTqdeL1ekpOTiY6O1jpUIYQQQgghhBBCiGKlRDaTRo8ezeDBg/F6vQCMHz+eqlWr0qFDB7p06YKqqjz//POEh4drG6gQQgghhBBCCCFEMaOoqqpqHYQQQgghhBBCCCGEKB5KxNXchBBCCCGEEEIIIUTRkGaSEEIIIYQQQgghhLhqxX7NJJ/Ph9dbODP19Hql0I4t8k/y4X8kJ/5F8uFfJB8Fx2jUax2CuAipwQKH5MO/SD78i+TD/0hOCs7larBi30zyelXS0rIK5djh4ZZCO7bIP8mH/5Gc+BfJh3+RfBScqKgQrUMQFyE1WOCQfPgXyYd/kXz4H8lJwblcDabJNLfNmzfTrVu3C7b/+uuvdOjQgc6dO7NgwQINIhNCaEFVVc7knEauByCEEEIIIf6m+nz4Tp/WOgwhxEUU+cikmTNn8tVXXxEcHHzedrfbzcSJE1m0aBHBwcF06dKF1q1bExUVVdQhCiGKSLYnm1+O/8j/HVrM/sxkmkfdxKC4YUSYS2kdmhBCCCGE0JAvI53MsaNwr11NyPjXMLe8WeuQhBD/UuQjk6Kjo5k6deoF25OTk4mOjiYsLAyTyUSTJk3YsGFDUYcnhCgCxxxHeXfnO3T+9UHe2PYaCjo6Vn2YjWc20OP3bqw9tVrrEIUQQgghhEY8u3eS1v0x3BvXo6tQEfv40XgPH9I6LCHEvxT5yKQ777yTo0ePXrDdbrcTEvLPfDyr1Yrdbr/i8fR6hfBwS4HG+M+xdYV2bJF/kg//k5+c+FQfq0/8wfw981h1fBV6Rc9t0bfTObYzDSMboSgKHes8xLA/hjJ0wwAeju1Cn0YvEmQIKuRnUXLIOVI0PB43x44dw+l0XnZq5qlTikzdzAdFUTCbzVSsWBGDwah1OEIIITSgqirOr7/E/tZkdKVKEzbtA3SlS5PW/TEyXn6J8Pc/RrFIrROovF4P586l4vG4LrtfSorUYPllMJiIiIhCr7/6FpHfLMBts9lwOBx53zscjvOaS5ciiz8GDsmH/7manGS6M/jh6Hd8eWgxx7OOUcpcmsdqPkXbyg9QOigSgPT0bAAiqcC0Zh8wc/d7zNszl7XH1/JyozFUC61e6M+lJJBzpGicPn2CoCALUVFRKIpyyf30eh1er68IIyveVFXF4cjg4MHDREaWP+82WYBbCCFKPjUnB/sbr+H8/huMNzQjZORYdOHhAISMHkfGgD5kvjqWkDETLvv7V5Rc586lEhRkwWotJzVYAfq7Bjt3LvWCGuxy/KaZVL16dQ4dOkRaWhoWi4UNGzbQvXt3rcMSQlyj5Ix9fHloMUuP/0iON4cGEQ3pHvssieVuxqi79KgDk97MC3VfpGlUMyZtGU/PP7rzTK2etKvSEZ2iyTUDhDiPx+O6YhEj8k9RFKzWUOz2NK1DEUIIUcS8R4+QMWII3uR9BD/ZA8vj3VH0/1yS3JTQFMszz5P13jSy636O5eFHNIxWaEVqsMJxrTWY5s2kr7/+mqysLDp37syQIUPo3r07qqrSoUMHypYtq3V4Qoh88Pg8rExZwf8dWsSWs0mYdWZuq3gHD8Z0oEZobL6OdUNUc2YlfsrrWycyfefbrEtdw0txL+eNZhJCS1LEFA55XYUQIvA4f1+OfcIY0OkIfe1NTM1vuuh+wV274dm5g6x3p2KIrYUpPqGIIxX+QGqFwnEtr6uiFvPJhG63V6a5BQjJh//5OydnnWf49vBXfHV4CWecpykfXIEHYtpzV6W2hJpCr+sxVFXl68P/x7s73yHIEMzABkNpUbZlAT2DkkXOkaJx8uQhypWLueJ+hTnE2uPxMHHiGE6cOIHb7eLxx7tTpUo1xo8fjaIoVKtWnf79B6PT6Zg//zOWLv0JgBtvbMFTTz2D05nDK6+M4Ny5c1gsFl5+eQwRERHnPcal9lm+/FemT3+bMmVyP/Dp3v1ZGjduckGMXq+XUaOG0rbtgzRvfhNr1vzB//73Sd7tW7Yk8emn86lSpep597vY6yvT3PyT1GCBQ/LhX0pKPlSPh6xZ75H92acYatUmZOyr6MtXuOx9fFkO0p95Cl96GuGzPkXvB4MPSko+igOta7DiWH8BTJ36Blu2JKEoOnr16ktcXKOLPr/81mCaj0wSQhRPqqqyOXUz/9v+GctP/IpH9XBDZDP61x9M0zLN0Sv6Kx/kKiiKwv0x7WhYujHjk0YxYuNg7otuR886vQnSy+LcIjD9+ON3hIaGM2LEWNLT03jyyUeoWTOWp5/uSXx8ApMnT+D335dTo0ZNfvrpBz744BMUReGFF3rQqlVrNmxYS7VqNeje/VmWLv2R2bM/pG/fgec9xpIliy66z+7du3j++T7ccsttl4zv2LGjjBs3ilOnUmjb9kEAmje/Ka+o+fzzT2nQoOEFjSQhhBCBwXf2DJmjh+P+cyNBD7TD2rs/itl8xfvpLFZCxk8i/ZknyRwxhLBp76OYTEUQsRDFs/7au3cPW7du4YMPZnP06BFGjRrGRx/9r0BeD2kmCSHybevZzUzf8TZ7MnZhNVi5P6Y9D0S3p7ItutAeM8ZWhWk3zuTjvTOZv/8zNp/ZxMuNRlMzrFahPaYQV/LT0e/5/ug3F71NUeBaxv7eXaktd1S6+7L7tG59O61b/1NM6PUGdu/elfcJVfPmN7Fu3VpatGjJlClT0f+17oTH48FkMrFly2a6dn3sr31b8MknH17wGJfaZ/fuXezdu5sFC+ZSp049evbsjcFwfjmRlZXF4MHD+eyz2Rcc99SpFH788Ttmzvz0al8SIYQQJYh7y2YyRw7Fl5mJbdhIgu5um6/7G2KqYHt5JJkvD8bx9hRsg4YWUqTCn+X88C0533590duutQYLuvc+gu6695K3F8f6KyqqDEFBQbhcLhwOxwX3uR6ymq0Q4qple7KYuv0N+q55nnR3GsNueJkFt35Jr7p9C7WR9DeT3sSztV/g9abv4PA4eOGPp5m//3N8qlytQQQWi8WCxWIlK8vB8OGDefrpnqiqmjff3WKx4nDYMRgMhIeHo6oq06a9Rc2atYiOjsHhcGCz2fKO5XDYL3iMS+1zww1N6dt3ENOnzyQ7O4svv1x8wX1r1oy95Kij+fM/o1Onrpjkk2QhhAgoqqqSvWAu6X2eg6Agwt//MN+NpL+ZW7Um+NEnyPlqCTnffFnAkQpxccWx/tLr9SiKjkceeYi+fZ+nS5dHC+z1kJFJQoirsun0Bl7fOpGT2SdoF/MQPWo9R/nISE3miMdHJjCr5RymbH2V93dNY13qaoY0HElUUFSRxyIC2x2V7r7kKKLCvixtSspJhg0bRLt2D3HHHXfx7rvv5N2WlfVPIeJ0Opk48RUsFgsDBgwBwGrNLYRy983CZrNx9OgRXn11LAB33XXPRfcBuPfeBwgJyZ0/37LlzSxb9iuLF8/nt99+AWDUqHFERZW5aMw+n49Vq1byzDPPF/TLIYQQwo/5shzYXx2H67dfMCW2wjZsFLqQ61sPz9LjWTy7d2J/czL66jUx1qlbQNGK4iDornsvOYqoMGuw4lZ//fDDt5QuXZo33phKVlYWzz/fnfr14y5Zq+WHNJOEEJdld9v5YNd0vjnyJZUslXmr+QziSjXSOizCTGGMiZ/A90e/YdqON3n69270bzCEVuVu0To0IQrd2bNn6N+/F/36vURCQlMAatasxaZNG4iPT2DNmj+Ij09AVVWGDh1AfHwCjz76RN79GzRoyOrVq6hbtz5r1qyiYcPGVKpUmWnTPsjbJzPTfsE+qqry+OMP8957H1GmTFk2bFhPrVp1aN++Ix06dL5i3Pv3JxMTE4PZLOudCSFEoPAc2E/m8MF4jx7B8lwvgrt2K5Arcil6PSGjxpLW43Eyhw8mfNan6P6zmLEQBak41l8hISEEBwej1+uxWCwYjSayswtmMIA0k4QQl7T21Gre2DaJMzmn6VS1K0/E9vCrRa8VReGeyvfRIKIhEzaPZvSmYdxT6T5eqPsiwQaL1uEJUWg+/fRjMjMz+eSTWXzyySwAXnxxIG+//Trvvz+dmJgq3HLLbaxYsYykpE24XC7WrPkDgOee60W7dg8xbtwoevbsjtFoZNSocRc8xsX2URSFIUNG8PLLgzCbg6hSpSr339/uquM+fPgQFSpUKpgXQQghhN9zLv2RzNcmoAQFE/rWdEwXufrU9dCFhRM6bhJpzz9N5pjhhL7+NkoBrgkjxL8Vx/qrTZu72Lp1M8899xRer5c77riL6OgqBfJ6KKp6LUtT+Q+5LG3gkHwUnQxXBjN2vs1Px74nxlaVl+KGUSe83gX7+VNOPD4Ps/fO4vPkOVS0VGJYo1HUDg+s4c7+lI+STOvL0pZ0+b0srdCO1GCBQ/LhX4pDPlS3G8e0t8j5YiGGBg0JeWUC+sjCW44g57tvsE98heCu3bD27F1oj3MxxSEfJYXUYIUrvzWYtG2FEOf5/eRy3to2mXR3Oo/WeIJHqz+BSe//C+UadAa613qOhMhmTNz8Cr1XP8t90e3oWr0bkbKWkhBCCCFEkfCmpJA5aiie7dsI6tQFa8/ehT5aKOietnh2bif78zkYatfF3PrSl08XQhQMaSYJIQBIc57jnR1vsOzEL9QIrcmrN0yhZlgtrcPKt4alGzOz5Wxm7nqXrw8v4bsjX3F/dDsert6NUuZSWocnhBBCCFFiudauJnPsKHC5CHllAubWtxfZY1v79Mezdzf2iWPRV6mKoWq1IntsIQKRTusAhBDaUlWVX4//zJO/P8LKk8t5MvZpZtz0YbFsJP0txBhK/waDmX3zPFqXv50vDi7k0WUP8cGu6aS70rQOTwghhBCiRFFdLuxT3yRj4IvoSpUibOYnRdpIAlCMRkLGvgpBQWS+/BK+i1x2XQhRcKSZJEQAO5NzmpGbhjAuaRTlgsvzfuIndKvxJAZdyRi0WMFSkcENh/Nxq89JLNuK+fs/p+tvD/Hh7vfJdGdoHZ4oxor5coN+S15XIYQofjwHD5D27JPkLJhLUPuOhM/8BENMFU1i0UeVIXTMBLzHj2EfPwbVJ+vmlDRSKxSOa3ldpZkkRABSVZUfj37HkyseYX3qWp6t3YtpN75P1ZCSORy4si2aYY1G82HL/9E0qjmfJc+m628dmL33Q+xu+dRK5I/BYMLhyJBipoCpqorDkYHB4P9rtAkhhMj9uZ3z1RLSejyGLzWVkFenYOs3CMWs7ZV/jY3jsT7fB9fvy8n+7FNNYxEFS2qwwnGtNVjJGH4ghLhqKdkneXPba6xLXUODiIYMbDCUyrZorcMqElVCqjIqfhzJGfv4ZO8sZu/9kC8OLqBz1UdoV+Uhgg0WrUMUxUBERBTnzqVit6dddj9FUaTYySeDwUREhCyYL4QQ/s6Xnob9tQm4VizDeEMzQoaNQhcZqXVYeYI6Poxn53ayZr2HoVZtTE2bax2SKABSgxWea6nBFLWYv8pyWdrAIfm4Pqqq8s2RL3l/1zR8qsrTtXryQEx7dMq1D1As7jnZk76LT/bMYk3qH4SZwnm42qM8ENOeIL22n6hdq+Kej5JG8lFwLndZWqEdqcECh+TDv2idD9emDdjHjcZ37iyWZ18guFMXFJ3/TXhRs7NJe647vtOnCJ/1KfryFQru2F4v3n17cSdtQp9yDMMjT6Ir7T/NtECn9TlSklyuBpNm0mXIm9C/SD6u3ansFCZtGcefZzbSuHQTBjYYSnnL9f9CLSk52Zm2nY/3zGTD6XVEmErRtXo37ot+EJPerHVo+VJS8lFSSD4KjjST/JPUYIFD8uFftMqH6vGQ9eEHZH82G32lyoSMGoehVu0ijyM/vEePkPb04+gqVCJ8xgfXPAVP9Xjw7NmNO2kT7qRNeLZuRrX/tVSCToehVh3C3nkXJah4fiBZ0sjPrIIjzaRrJG9C/yL5uDZrTq3i1c1jcfs89KzTm3sr34+iKAVy7JKWk61nN/Px3pkkndlEaXMkj9Z4nLsr3YdJXzzWcClp+SjuJB8FR5pJ/klqsMAh+fAvWuTDe+womWNG4Nm5HfO992Pr0x/FUjyWB3Ct+p2MIQMw390W29ARV1UHq243nl07/9U82oKanfua66NjMDaKx9CoMcZG8ZiP7Odk3xcx3dyakDET/HKUVqCRn1kF53I1mKyZJEQJ5fF5+GjP+8zb/xk1QmsysvE4Klkrax2WX2tQqiFvNJvGn2c28vGemby9fQpzk//HozWe4K5K95aYq9wJIYQQQlwNVVVx/vg9jjdeA72ekFcmYG59u9Zh5YupRUuCn+xB9sezMNStR/CDHS7YR3U68ezcjjvpz9wG0rYt4HQCoK9aDfNd92Bs1Bhjw8YXTGez1ayC5fk+ZE1/m6xZ72F95vkieV5CaE3+MhKiBDqVncLYpJFsP7eV+6Lb8UKdPsVuypaWGpduQqPm8Ww4vY5P9s7ijW2TmJs8h1blW1MvvD71IhoQYS6ldZhCCCGEEIXGZ7fjeGMSzp9/xNCwESEjXkFftpzWYV0TyxM98OzciePtKRhq1MRQIxb39q15zSPPjm3gcoGioK9eg6D7HsTYKD63eRQefsXjB3fuivfwIbLnfIK+UjRB97Qt/CclhMZkmttlyPA4/yL5uDprTv3x17Q2NwMaDObWCm0K7bECISeqqrI29Q/m7f+MnWnbcfvcAFS0VKJeRIPcf+ENiAmpgl7RaxprIOSjOJF8FByZ5uafpAYLHJIP/1IU+XBv3ULm2BH4Tp3C8mQPgh99AkWvbZ1zvXyZGaT1eBz13DlUtws8ntz1jmJr/TVtLR5jXEN0IaH5Ou7f+VA9HjIGvoh785+EvTENY+P4Qnom4krkZ1bBkWluQgSA3GltHzBv//+oHlKTkY3HUtkWrXVYxZ6iKDQv04LmZVrg8jrZk7GH7ee2sv3cVtanruGnY98DYDVYqRNeL6+5VCe8HlajVePohRBCCCGunurxkD3nE7Jmf4iuTFnCpn+AsV4DrcMqELqQUEInTMbx3jQM1WvkNpAaxKGz2grk+IrBQMjYiaT37EHG8JcIf+8j9JWlFhcll4xMugzpaPoXycelpWafYmzSSLad28J9lR/k+bovYi6CaW2BnhNVVTmedYztaVvZfm4b289t5UBmMioqCgpVQ6pTL6IB9f8awVQ+uEKBLX5+MYGeD38j+Sg4MjLJP0kNFjgkH/6lsPLhTTlJ5isj8GzZjLnNXVgHvFRgjZaS7L/58B47StqzT6KEhBL+/kfoQsM0jC4wyc+sgiMjk4QowdaeWs3Eza/g9rl5udFobqtwh9YhBQxFUahorURFayXuqHg3AA63g51p2/9qMG3ll+M/8vXhJQBEmErlTY2rG14Pi8GCy+fK/ed14fa5//remfu114X7r9v/vs391755X/91m8fn4f6a99Ey4vZCbVgJIYQQouRx/voz9skTwadiGz6GoDvv1jqkYktfsRKhEyaT3vcFMocPIXTKOyhGo9ZhCVHgpJkkRDHl9Xn4aM9M5u6fQ7WQGoxqPE6mtfkBq9FKQlRTEqKaAuBVvRzKPMj2tK1sO7eF7ee2sjJleb6Pq6Bg1Bkx6cy5/+tNGHUmTH/9y/I4GL1mFG0qrqZvvYEEG4rH5XqFEEIIoR01Oxv726/j/PZrDHXrEzLyFfQVK2kdVrFnjGuEbcgI7GNHYn/9VWxDhsuHfaLEkWaSEMVQavYpxiWNYuu5zbSt/AAv1O1bJNPaRP7pFT3VQqtTLbQ690U/CMBZ51l2p+3Eo3ow6Ux/NYfMmHTG8xpE/24aGRTDZYsQr+rli6NzeX/re+xO28mo+HFUDaleRM9SCCGEEMWNmpND+kv98Gz+k+DHnsTy5NMoBvnzsKAE3XEX3iOHyf5kFvroaCyPPK51SEIUKPlpIUQxsy51DRM3v4LT62RYw1HcXvFOrUMS+VTKXIoby7Yo0GPqFT1PN3iGGpY6jE8azfOretC7Xn/urtRWPgkToph68MEHCQnJXaugUqVKPPfccwwZMgRFUahZsyajRo1Cp9OxYMEC5s2bh8FgoGfPnrRu3ZqcnBwGDRrEmTNnsFqtTJo0iVKlSpGUlMT48ePR6/UkJibSq1cvAKZNm8ayZcswGAwMGzaMuLg4LZ+6EKKQqW43GSOG4Nn8J7YRYwhqc5fWIZVIlqeexnvkMFnvTUdfsTLmW27VOiQhCow0k4QoJrw+Dx/vncXnyZ9SLaQ6IxuPI9oWo3VYws80Lt2EDxJnMzFpDK9vnUjSmU30qz9Ipr0JUcw4nU4A5syZk7ftueeeo2/fvjRr1oyRI0fyyy+/0KhRI+bMmcPixYtxOp107dqVFi1aMHfuXGJjY+nduzfffvstM2bMYPjw4YwaNYqpU6dSuXJlnnnmGbZv3w7AunXrWLhwISdOnKB3794sXrxYk+cthCh8qsdD5pgRuNf8gW3QMGkkFSJFUQgZOoL0k8fJHDcKXdlyGOvU1TosIQqETusAhBBXlpqTSv+1vfk8+VPurXw/02+aJY0kcUmlzKV4tekbPFnzaX49/jM9V3Vnf0ay1mEJIfJh165dZGdn89RTT/HYY4+RlJTE9u3bado0dz22Vq1a8ccff7BlyxYaN26MyWQiJCSE6Ohodu3axcaNG2nZsmXevqtXr8Zut+NyuYiOjkZRFBITE1m9ejUbN24kMTERRVGoUKECXq+Xs2fPavn0hRCFRPX5sE8aj2v5r1h79SXo/ge1DqnEU8xmQidMRleqFBlDBuBNOal1SEIUCBmZJISfW5+6hgkyrU3kk17R063mkzQo1ZBxSaN4/o/u9Kk3QKa9CVFMBAUF0b17dzp27MjBgwd5+umnUVU17/y1Wq1kZmZit9vzpsL9vd1ut5+3/d/72my28/Y9cuQIZrOZ8PDw87ZnZmZSqlSpy8ao1yuEhxfOqEe9Xldoxxb5J/nwL9eaD1VVOT1hAs4fvqXU8y9Q6tkehRBd4LmqfIRbsM54l2PdHsUxbCCVPp2DzmotmgADkPzMKhpF2kzy+XyMHj2a3bt3YzKZGDduHDEx/4yu+Pjjj1m0aFFe8TJmzBiqVatWlCEK4Te8Pg+f7J3FZ8mfUtVWjVHx44i2VdE6LFHMNCodL9PehCiGqlatSkxMDIqiULVqVcLDw/OmpAE4HA5CQ0Ox2Ww4HI7ztoeEhJy3/XL7hoaGYjQaL3qMK/F6VdLSsgri6V4gPNxSaMcW+Sf58C/Xmg/He9PJnjeX4IcfRXn4MclpAbnqfERWwDZ6PBmD+3OkX39CJ76OotcXfoABSH5mFZyoqEvXA0U6zW3p0qW4XC7mz5/PgAEDePXVV8+7ffv27UyaNIk5c+YwZ84caSSJgHXOeZYB6/rwWfKn3FP5Pqa3mCWNJHHN8qa9xeZOe3tu1VMy7U0IP7do0aK8OiklJQW73U6LFi1Yu3YtACtWrCAhIYG4uDg2btyI0+kkMzOT5ORkYmNjiY+PZ/ny5Xn7NmnSBJvNhtFo5PDhw6iqysqVK0lISCA+Pp6VK1fi8/k4fvw4Pp/viqOShBDFS9anH5P92WyCHmiH5fneMkpZI6ZmN2J9cQDu1atwTH9b63CEuC5FOjLp3/P3GzVqxLZt2867ffv27XzwwQekpqZyyy238OyzzxZleEL4hdM5qQxc24eU7JMMbTiSNhVlUURx/fSKnm41nqRBxD/T3nrX6889le6TglIIP/TQQw8xdOhQunTpgqIoTJgwgYiICEaMGMEbb7xBtWrVuPPOO9Hr9XTr1o2uXbuiqir9+vXDbDbTpUsXBg8eTJcuXTAajUyZMgXIHfU9cOBAvF4viYmJNGzYEICEhAQ6d+6Mz+dj5MiRWj51IUQBy140n6yZ72JucxfW/oPl977Ggts9hPfIYXIWzkNfOZrgdg9pHZIQ10RRVVUtqgd7+eWXueOOO7j55psBuOWWW1i6dCkGQ25Pa9q0aXTt2hWbzUavXr3o0qULrVu3vuwxfT4fXm/hPAW9XofX6yuUY4v8C4R8nHCc4NlfnuFszhneuWUa8WXitQ7psgIhJ8XJ1ebjTPYZRqx+mTUn13B3lXt4+YbhWIwy7a2gyflRcIxGmQbgj9xur0xzCxCSD/+Sn3zkfPsV9lfHYWp5MyGvTEQxyJK5Be1azg/V6yVj2CDca1cTOukNTM1uLKToApP8zCo4l5vmVqQ/Tf47V9/n8+U1klRV5fHHH8+bo3/zzTezY8eOKzaTZL5+4Cjp+TjmOMrAdX2wu+28dsNbVDPV9vvnW9JzUtxcbT70BDOu8et8nvwpn+yZxbbUbYxsPI7qoTWKIMrAIedHwblcISOEEOLinL/+jP21CRhvaEbI6PHSSPIjil5PyKixpD//NJmjhhE2YxaGatW1DkuIfCnSNZPi4+NZsWIFAElJScTGxubdZrfbadu2LQ6HA1VVWbt2LfXr1y/K8ITQzGH7IfqueZ5sTzZTmk2lboS890Xh0ik6Hq3xBFOaTSXLk8ULf/Tgm8NfUoSDVYUQQghRSFyrfifzlZEY6jcgdMJkFJNJ65DEf+gsVkInvQnmIDIG98d39ozWIQmRL0XaTGrTpg0mk4mHH36YiRMnMnToUL7++mvmz59PSEgI/fr147HHHqNr167UqFEjbzqcECXZgcxk+q15AZ/q5c3m04gNq6V1SCKANCzdmA8SP6FBqYa8sW0SEzaPIcvjuPIdhRBCCOGXXJs2kDFyKIYaNQmd9CZKUJDWIYlL0JctS+ikKfjOnSVj2CBUZ47WIQlx1Yp0zaTCIPP1A0dJzMee9N28tK4vRp2RKc3eKXZXbCuJOSnOricfPtWXN+2tgrUSo2Ta23WT86PgyDQ3/yQ1WOCQfPiXy+XDvX0r6f16oS9XnrCp76ELCy/a4AJQQZwfzuW/kTl8MKZb2xAyaiyKrkjHfJQ48jOr4FyuBpN3qRAa2XFuGwPW9iZIH8RbzWcUu0aSKFn+Pe0t25PF83/04NfjP2sdlhBCCCGukmfvHjIG9kVXOpKwN6ZJI6kYMd/cGstzL+D69WeyPpqpdThCXBVpJgmhgc1n/2TQur6EmcJ4+8Z3qWitpHVIQgD/THurE16XCUljWHbiF61DEkIIIcQVeA4dJL1/bxSLhbA3p6GLjNQ6JJFPwV0fw3zvfWTP/pDsRfO1DkeIK5JmkhBFbOPp9QxZ15+ooCjeaj6DssHltA5JiPNEmEsxMWEK9SIaMC5pNL+fXK51SEIIIYS4BO/xY2T06wU6hbA3p6EvV17rkMQ1UBQF24AhmFrejOPtKWT9b7bWIQlxWdJMEqIIrTm1imEbBlHRWok3m08nMihK65CEuKhgQzATb3id2mF1GPvnCP5IWal1SEIIIYT4D+/pVNL79ULNySFsylT00TFahySug2I0EvLKRMy330HW+9NxzHpPrrQr/JY0k4QoIr+fXM7IjUOpaqvGlGbTiDCX0jokIS7LYrDy6g1vUD20JmP+fJl1qWu0DkkIIYQQf/GdO0dG316o584R+vrbGGrU1DokUQAUgwHb8DGY772f7Nkf4Zj2ljSUhF+SZpIQReCX4z8x5s/hxIbV5vVmbxNmCtM6JCGuis1o47WmbxJjq8KIjUPYeHq91iEJIYQQAc+XmUn6gD54TxwndNIbGOvW0zokUYAUvR7bS8MI6tCJnAVzcUx5FdXn0zosIc4jzSQhCtkPR79lQtIY6kc04LWmb2IzyiWuRfESYgxlctO3qWytzPANL7H5zJ9ahySEEEIELF9WFhkv9cN7IJnQ8ZMwNo7XOiRRCBSdDuuLAwh+5HFyvlyCfcIYVI9H67CEyCPNJCEK0VeHlvDalvHERybw6g1vYDFYtQ5JiGsSZgpnctO3KWcpz9ANA9l2dovWIQkhhBABR3U6OdGnD54d2wgZNQ5T85u0DkkUIkVRsDz7PJYez+L88XsyxwxHdbu1DksIQJpJQhSaRQfm89b2yTSPuonxTV4jSB+kdUhCXJcIcyleb/oOkUFRDNnQn51pO7QOSQghhAgIqqri/H05aU89SvbaNdiGDMd8y61ahyWKgKIoWB7vjrVXX1zLfiXj5ZdQnU6twxJCmklCFIbP933KjJ1v07LsLYxpMhGT3qx1SEIUiNJBkUxpNpUwUzgvrevLnvTdWockhBBClGju7VtJ7/UMmcMGgaJQfvoMgu5uq3VYoogFd+6KdcBg3KtXkTG4P2p2ttYhiQAnzSQhCpCqqnyyZxaz9rzHreXbMLLxKxh1Rq3DEqJARQVFMaXZVGxGGy+te5HkjL1ahySEEEKUON6jR8gYMYT057rjPXoE68AhhH/yOdZWrbQOTWgk+MEO2F4ehfvPjaQP6IPPbtc6JBHApJkkRAFRVZUPds/g030fcVelexnaaCR6nUHrsIQoFOWCyzOl2VTM+iAGrnuRA5n7tQ5JCCGEKBF8585hf+t1zj3aCdfa1VieeppSc78g+IH2KAapLQNd0F33EjJ6HJ4d28jo+zy+9DStQxIBSppJQhQAn+pj2o43mb//M+6PbsfABkPRK3qtwxKiUFWwVGRKs6kYFAMD1/bhsP2Q1iEJIYQQxZaak0PWnE8416U9Of+3mKC291Pq88VYnnwaxWLROjzhR8ytbyd0/Gt4DuwnvU9PfGdOax2SCEDSTBLiOmW6Mxi1aRhLDi3ioSqdebHeQHSKnFoiMFSyVmZKs3cAlQFre3PMcVTrkIQQQgQQ18b1ZP/fYryHD6GqqtbhXBPV6yXn26851/Uhsj6YgbFxE8I/+RzbwKHoIiO1Dk/4KVOLloROegPv8WOk934O76kUrUMSAUbGSQpxHXam7WDsnyNIzTlFzzp9eKhKZxRF0TosIYpUtK0Krzd7h35rejFgbW/ebD6d8pYKWoclhBCiBPOdPYP9nTdx/fITAA5AV748pqbNMd7QHGOTG9DZbNoGeQWqquJetwbHjKl49+/DUKceISNfwdgoXuvQRDFhSmhK2JR3yHipH+m9niHsrRnoK1TUOiwRIBS1uLbw/+J2e0lLyyqUY4eHWwrt2CL//Ckfqqqy+OACPtg1ndJBkYxsPJY64fW0DqvI+VNOhPb52JexhwFre2M12Hiz+XTKBpfTLBZ/oHU+SpKoqBCtQxAXITVY4PCnfKg+H85vvsLx7lRUZw6Wbk9guu0O3BvX416/FvfGDahZDtDrMdSt/1dzqRmG2nVQ9P6zBIFn9y4c707FvXE9uoqVsD77PKZbbruqDyX9KR/CP/Lh3rWDjAF9UMxBhL45DUNMFU3j0Zo/5KSkuFwNJs2ky5A3oX/xl3xkujN4bcsEVqWsoEXZlrwU9zIhxlCtw9KEv+RE5PKHfOxJ38WAtX0IM4XxZvMZRAVFaRqPlvwhHyWFNJP8k9RggcNf8uE5eAD75Al4tmzG0Cge26ChGKJjzttH9XjwbN+Ka90a3OvW4Nm9C1QVJTQUY0LTvOaSvkxZTZ6D9+QJsma+h/On71HCwrA80YOgB9qjGK/+6r/+kg+Ry1/y4UneR3q/XqCqhL05DUONmlqHpBl/yUlJIM2kayRvQv/iD/n497S2Z2v3okOVTgE9rc0fciL+4S/52Jm2nUHrXqSUOZK3mk+nlLm01iFpwl/yURJIM8k/SQ0WOLTOh+p0kjXnE7I/m40SbMH6wouY72l7VTWYLy0N94Z1ec2lvxcq1lethvGGZrnNpUaNUcxBhfocfJkZZH/6CdmL54OiI7jjwwQ/+vg1TcXTOh/ifP6UD8/hQ2T0fQE1J4fQKe9grFNX65A04U85Ke6kmXSN5E3oX7TMh0xruzg5R/yLP+Vj69nNDF7fn7LB5Xiz2TTCzRFah1Tk/CkfxZ00k/yT1GCBQ8t8uDZtwPH6q3iPHMZ8x91Ye72ILqLUNR1LVVW8+5NxrV+Le90a3Jv/BJcLTGaMDRthbNocU9Pm6KtWy2tUqaoKPh+oKni94POhqj7w+uBf/6u+f23z5f7L3ebFvXY1WZ9+jGrPxHzXvVi6P4u+7LWPjJLzw7/4Wz68x4+R3vcF1PR0Ql97A2PDxlqHVOT8LSfFmTSTrpG8Cf2LVvmQaW2XJueIf/G3fCSd2cTQ9QOoaK3MlGZTCTOFaR1SkfK3fBRn0kzyT1KDBQ4t8uFLT8Mx/R2c33+DrmIlbAMGY7qhWYE+hpqTg3vzn7jWrsa9bi3eQwdybzAYcptHfzeRCoCxaXOsPXthqBF73ceS88O/+GM+vKmnyOj7At6Uk4ROfL3Azx1/5485Ka6kmXSN5E3oX7TIh0xruzw5R/yLP+ZjQ+o6Xt74EjG2Krze9B1CTYHTiPXHfBRX0kzyT1KDBY6izIeqqjh//B7HtLdQ7ZkEd+mG5YmnCn0aGoA3JQX3+jV4jx4BnS7vn6LoQK8D5V/bdDrQ60FRzt/297+/7qMoOnTlymGsH1dgccr54V/8NR++s2dI798b7+FDBHfqStBDndBHBsZalv6ak+JImknXSN6E/qWoCxmZ1nZlco74F3/Nx9pTqxm5aQhmXRD3Rt/PAzHtKRdcXuuwCp2/5qM4kmaSf5IaLHAUVT68R49gf/1V3BvXY6jfANvAoRiq1yj0xy1u5PzwL/6cD19GOvbXX8W1/DfQ6TDffgfBnR8p8Ytz+3NOipvL1WCGIoxDiGJBprUJUbCalbmRd5q/x7z9n7HwwDwW7p9Li7KtaF+lI3GlGsloPyGECHCq20323P+RNfsjFKMBa/+Xcq9wptNpHZoQxZouNIzQVybiPXaU7AVzyfnua5w/fIfxhmYEd+6KsWlzqcPENZORSZchHU3/UhT5kGlt+SPniH8pDvlIyT7Jl4e+4LsjX5HhzqB6SE3aV+nIbRXaYNKbtQ6vQBWHfBQXMjLJP0kNFjgKMx/urVuwT56A98B+TLfcivXFAQEzFedayfnhX4pTPnwZ6eR8uYScxQvwnTmNvlp1gjt1xdzmThSTSevwCkxxyom/k2lu10jehP6lMPMh09qujZwj/qU45SPHm8PSYz+y5OBCDtj3E2YKp23lB7g/pj1RQSXjj4jilA9/J80k/yQ1WOAojHz4MjPJen86OV9+ga5sOWz9BmFq0bJAH6OkkvPDvxTHfKguF85ffiJ73ud49+9DKVWa4A6dCHqwPbrQ4n/BlOKYE38lzaRrJG9C/1JY+ZBpbddOzhH/Uhzzoaoqf57ZyBcHF7D61Cp0io5W5VrToUon6kbU1zq861Ic8+GvpJnkn6QGCxwFmQ9VVXEt+wX7W1NQ084R9FBnrN2fRbFYCuT4gUDOD/9SnPOhqiru9WvJnvcZ7vVrISiIoHvuI7hTF/QVK2kd3jUrzjnxN7JmkhCX8Pe0ttM5qTxf50WZ1iZEEVMUhfjIBOIjEziedYz/O7iI749+w28nllI7rC7tq3Tk5vK3YtQZtQ5VCCHENVDdbrz79+HetRPPrp14dmzDuz8ZfWxtQl57A0OtOlqHKETAUhQFU9PmmJo2x5O8j+z5n5Pz1RJylizC1PJmgh9+FGODgrsSoShZZGTSZUhH078UZD7cPjdfHvriX9PaxlEnvG6BHDuQyDniX0pKPrI9Wfx49Hu+OLSQo47DlDKX5v7odrSNfpBS5lJah3fVSko+/IGMTPJPUoMFjqvNh+rx4D10EM+uHbmNo9078ezbC243AEpoKIbadTG1aEnQ/e1QDPK59rWQ88O/lLR8eE+nkrN4ITlffoGamYGhXn2COz+CqdUtKHq91uFdlZKWEy35zTQ3n8/H6NGj2b17NyaTiXHjxhETE5N3+6+//sr06dMxGAx06NCBTp06XfGYUsgEjqvNh1f1cs55llPZKZzKOUXqX//nfp9Cas4pzjrPAMi0tusk54h/KWn58Kk+NpxexxcHF7AudQ1GnZFby7ehXZWOxIbV0jq8Kypp+dCSNJMK35VqtIuRGixwXCwfqs+H98jh3KbR382jvbvB6QRAsVox1KqNoVYdDHXqYqhVB135CjICvADI+eFfSmo+1Oxscr77muwFc/EdP4aufAWCO3Uh6J77/H5aaknNiRb8Zprb0qVLcblczJ8/n6SkJF599VXeffddANxuNxMnTmTRokUEBwfTpUsXWrduTVRUyViIVRQMVVXJcGeQmpPCqezzG0R/f306JxWv6j3vfkH6YMoGlyUqqAzVQ2tQJqgsVUOqk1i2lRQ1QvgpnaKjaVRzmkY157D9EEsOLeLHo9/x47HvaBDRkPjIBMw6Mya9GbPe/M/Xur++15sx6f5zm96MSWdCp8jlpoX4t8vVaEKoqor32NG/Gkc7ce/agXfPbtQsR+4OQUEYYmsRdH87DLXrYqxdB12lyig6+VkrRHGlBAf/tSh3B1wrV5A97zMcb08ha9Z76CpWRrFYUCwWdFZr7tfB1rxtisWCYrWiWP69zYoS/Nf2EnTluEBWpM2kjRs30rJl7lUaGjVqxLZt2/JuS05OJjo6mrCw3NXjmzRpwoYNG7j77ruLMsQ83xz+P75d/SVer0+TxxcXcqsuUrJSyPHmnLfdoBiICipDVHAZGkQ0pMxfTaPc5lFZygSXwWYIkaaREMVYtC2GF+sNoHvsM3x/9Fu+PLSY2Xs/vObjGXWmvKaTSZ/7tUFXsL8S9XpdQP0OaRLZlGdrv6B1GOIaXa5GK2qZE14h48C+gDp//JqqcvZUCr6MjNzvTSYM1Wtivuue3FFHteugj6lSbKa/CCHyR9HrMd/cGvPNrXFv30rO11/iO3MGNduBL/UU3kNZqFlZqA4HuJxXd1CD4Z8Gk8UCBfzzIyPAajDL490x39y6yB+3SJtJdrsdm82W971er8fj8WAwGLDb7YSE/DOEymq1Yrfbr3hMvV4hPLzgh9mVzyxL+bTyFO8VpUoWs8FEYoWWlLWWpbylPGUtZSlrLUfpoNIyykAjer2uUM4/cW0CIR/hWHg66imebvwUXp8Xl89FjicHp9f5178ccv7++q/tOX9t/3ufS+3v9XmvHEA+KAoB9TukYni5Ev/+K8kuV6NdSmHVYN7KFXHnOALq/PF3hsaNMNWtR1C9ephq1EAxykURtBQIv++Lk4DKR4tmuf8uQfV48Dkc+LKy8DkcqA5H7vf//pfl+Ou2LHwOO76sLCjgxk+g1WAh5SKxaPAeLNJmks1mw+Fw5H3v8/nyipT/3uZwOM5rLl2K16sWynzIJiE3clur22SupR+56NxXJ2Q4cy5+B1HoZD6yfwnUfCiYCcJMUO43ub/ZDIBZ07ACMh+F9XxlzaTCd7ka7VIKqwbTd+tO6QA8f/zZ3z/PsoFshxtwax1SQAvE3y/+TPLxX0YIDsv9F3nhrbq//hWmQMuJC3BpUIMV6XCO+Ph4VqxYAUBSUhKxsbF5t1WvXp1Dhw6RlpaGy+Viw4YNNG7cuCjDE0IIIYQISJer0YQQQggh/qtIRya1adOGVatW8fDDD6OqKhMmTODrr78mKyuLzp07M2TIELp3746qqnTo0IGyZcsWZXhCCCGEEAHpYjWaEEIIIcSlKKoaSLMJhRBCCCGEEEIIIcT1kFWLhRBCCCGEEEIIIcRVk2aSEEIIIYQQQgghhLhq0kwSQgghhBBCCCGEEFdNmklCCCGEEEIIIYQQ4qpJM0kIIYQQQgghhBBCXDVpJgkhhBBCiGu2efNmunXrdtl9vvjiCzp27Ej79u2ZPn16EUUmhBBCiMJi0DoAIYQQQghRPM2cOZOvvvqK4ODgS+5z+PBh5s6dy5w5czCZTLzzzju43W6MRmMRRiqEEEKIgiQjk4QQQgghxDWJjo5m6tSped/v3r2bbt260a1bN3r37k1mZiZ//PEH9evXZ/DgwTz66KPEx8dLI0kIIYQo5mRkkhBCCCGEuCZ33nknR48ezft+xIgRTJgwgRo1arBw4UJmzZpFUFAQGzZsYO7cuTidTrp06cKiRYsIDQ3VMHIhhBBCXA9pJgkhhBBCiAKRnJzMmDFjAHC73VStWpW4uDiaNm2KzWbDZrNRvXp1Dh48SFxcnMbRCiGEEOJaSTNJCCGEEEIUiKpVqzJp0iQqVKjAxo0bSU1NpWrVqnz++ec4nU68Xi/JyclER0drHaoQQgghroM0k4QQQgghRIEYPXo0gwcPxuv1AjB+/HiqVq1Khw4d6NKlC6qq8vzzzxMeHq5toEIIIYS4LoqqqqrWQQghhBBCCCGEEEKI4kGu5iaEEEIIIYQQQgghrpo0k4QQQgghhBBCCCHEVSv2ayb5fD683sKZqafXK4V2bJF/kg//IznxL5IP/yL5KDhGo17rEMRFSA0WOCQf/kXy4V8kH/5HclJwLleDFftmkterkpaWVSjHDg+3FNqxRf5JPvyP5MS/SD78i+Sj4ERFhWgdgrgIqcECh+TDv0g+/Ivkw/9ITgrO5WowmeYmhBBFzOP2cWp/Bm6nV+tQhBBCCCEKhNfj4dyxQ6Tu36N1KEKIIlDsRyYJIURxkGN3c3x3Gsd3pZGSnIHX7aNsjVBaPhqLTq9oHZ4QQgghxFVzZtk5d/QwZ48d5NzRQ5w9doj0E0fxeXM/KLu7/xiiqsVqHKUQojBJM0kIIQqBqqpkpOZwfFcax3ed48xRB6hgCTNRNT4SY5CenctPsHXpURreWVnrcIUQQgghLqD6fNjPpHL26EHOHTuc97/j3Om8fYJCwihVKYYKteOIqBjNhsVzSPp2IW16v6xh5EKIwibNJCGEKCA+r4/Th+wc25XGid1p2M86AYioYKFe6wpUqB1BeLlgFCV3JJIr28PulSeJKG8hOq60lqGLfPB6PZw7l4rH47rsfikpCqoqiz/mh8FgIiIiCr1eyhMhhChqHpeLtBNH/tU4OkTa8cO4c7IBUBSF0LIViKoWS61KbYioGEOpSjEEh4afd5zsjDQ2LvmMlH07KVujjgbPRJRUUoMVnmupwaRaE0KI6+DK8XBybzrHd6VxYk867hwvOoNC2Wqh1EosR/la4VhCTRe9b6O7o0lPyWb9/x0kJDKIiArWIo5eXItz51IJCrJgtZbLawxejF6vw+v1FWFkxZuqqjgcGZw7l0pkZHmtwxFCiBLP43JyePMGjm7bxLljh8hIOZ73B7gxKJjwCtFUa9qSUpViiKgYQ3j5yhhMF69p/q1Wyzbs+OVbkr5ZwB0vjrzs70oh8kNqsMJxrTWYNJOEECKfHOeceesfnTqQiepTMVsMVKwTQYXa4ZStHorRfOVLmesNOm56uAY/v7udVZ/v4/aedQmyGovgGYjr4fG4rljEiPxTFAWrNRS7PU3rUIQQosRSVZXUA3tJXrOcg5tW487JJjg0nNLR1Yhp1IyISjGUqhiDrXQUiu7artVkMJmpf8cDrF80mxO7t1GhdoMCfhYiUEkNVjiutQa7YjPpiy++YMmSJQA4nU527tzJvHnzeO6556hSpQoAXbp04Z577mHBggXMmzcPg8FAz549ad26NTk5OQwaNIgzZ85gtVqZNGkSpUqVIikpifHjx6PX60lMTKRXr14ATJs2jWXLlmEwGBg2bBhxcXH5eyWEEKIQpJ3I4sj2sxzflUZ6Su5w75DIIGJvKkvF2uGUqmxDp8v/L7Ygm5EWXWvy66ydrJ6fzM2Px6LTy4U2/Z0UMYVDXtfCt3nzZl5//XXmzJlz3vZff/2V6dOnYzAY6NChA506ddIoQiFEYXCcO8P+db+zb81yMlNPYjCZiW7UlBrNb6ZsjTrX3Di6lNgWt7J96dckfbOQ8rXqy893UWDkvVQ4ruV1vWIzqX379rRv3x6AMWPG0KFDB3bs2MGTTz7JU089lbdfamoqc+bMYfHixTidTrp27UqLFi2YO3cusbGx9O7dm2+//ZYZM2YwfPhwRo0axdSpU6lcuTLPPPMM27dvB2DdunUsXLiQEydO0Lt3bxYvXpzvJyWEEAXp5L50Vny6BwWIjAmh4V2VqVArnJDIoAI5fqmKVhIeqMK6xQfY/MMRGt8bUyDHFSWXx+Nh4sQxnDhxArfbxeOPd6dKlWqMHz8aRVGoVq06/fsPRqfTMX/+Zyxd+hMAN97YgqeeeganM4dXXhnBuXPnsFgsvPzyGCIiIs57jEvts3z5r0yf/jZlypQFoHv3Z2ncuMkFMXq9XkaNGkrbtg/SvPlNALz11uts3bqZ4OBgevbsQ7169Qv5lRL/NnPmTL766iuCg4PP2+52u5k4cSKLFi0iODiYLl260Lp1a6KiojSKVAhREP6expa8djkndm8DVaVsjdo0uOMBYho3wxgUfOWDXCO90UTcXe1YM+9Dju1IolK9xoX2WEIUFX+vvzZsWMfMme9iMBiIiIhg+PBXCAoK4qOPPmD16pXo9Qb69OlP3boFU39d9TS3rVu3sm/fPkaNGsWoUaM4cOAAv/zyCzExMQwbNowtW7bQuHFjTCYTJpOJ6Ohodu3axcaNG+nRowcArVq1YsaMGdjtdlwuF9HR0QAkJiayevVqTCYTiYmJKIpChQoV8Hq9nD17llKlShXIkxVCiPzKynCxdtF+QqOCueWpWoU2Da1Ko0jSTmSx548UwstbqRofWSiPI0qGH3/8jtDQcEaMGEt6ehpPPvkINWvG8vTTPYmPT2Dy5An8/vtyatSoyU8//cAHH3yCoii88EIPWrVqzYYNa6lWrQbduz/L0qU/Mnv2h/TtO/C8x1iyZNFF99m9exfPP9+HW2657ZLxHTt2lHHjRnHqVApt2z4IwKpVv3P48CFmzpxNRkYGAwb05sMP51zyGKLgRUdHM3XqVF566aXzticnJxMdHU1YWBgATZo0YcOGDdx9991ahCmEuA4Xm8ZmLRVJ3F3tqN60FSFRZYsslurNb2Hbz1+x+ZuFVKzbSEaUiGLP3+uvKVNeZfr0mZQqVZr33pvG11//H3FxjUhK2sQHH8wmJSWF4cNfYtasTwvk9bjqZtL777/PCy+8AEBcXBwdO3akfv36vPvuu0yfPp3atWsTEhKSt7/VasVut2O32/O2W61WMjMzsdvt2Gy28/Y9cuQIZrOZ8PDw87ZnZmZKM0kIoQmfV2XNgmS8bh83da5e6OsZxd1RmbSTWWz8+iChZYIoXcl25TsJTR388zQHNp2+6G2KAtdyIZGq8ZFUaXz5ZmLr1rfTuvU/xYReb2D37l15n1A1b34T69atpUWLlkyZMhW9PncNL4/Hg8lkYsuWzXTt+thf+7bgk08+vOAxLrXP7t272Lt3NwsWzKVOnXr07Nkbg+H8ciIrK4vBg4fz2Wez87YdPLifZs2ao9PpCA8PR6fTcebMaUqXlsZpUbnzzjs5evToBdv/XavBPzXclej1CuHhlgKN8Z9j6wrt2CL/JB/+5WL5yDxzml2rlrFzxS+knTyOwWymxg03UafVrVSqXb/Ap7FdrebtH2bpzKmc3b+N6k2aaRJDYZPzo+ikpCjo/1oOYt+a5ez9Y1mBHr/mTbdQo/nNl7z99tvv4Lbb2qDX69DrdRgMufVXQsINKIrCTTclsnbtalq1asVbb03DZMr928Hj8RIcHMTWrZt59NHH0et1tGiRyOzZH+Y9n79dap89e3axb98eFi6cS9269Xn++T4X1F8zZswkMjJ3VLHP5yUoyMy2bZtp1uxGDAY9FSvmDtjJyEi/YEQU5E51y897+aqaSRkZGezfv5/mzZsD0KZNG0JDQ/O+Hjt2LAkJCTgcjrz7OBwOQkJCsNlsedsdDgehoaHnbfv3dqPReNFjXI4UMoFD8uF/SnpO1n21n9OH7LR+rDbRsaWL5DHveroBSyZvYs38ZNoNanLJK8FdTEnPh7/4dyGj0ylc7oPWa/kQVqdTLigs/iskJLfR6HA4GDFiCM8++zzTpr2JwZDbNLLZbGRl2TGbTZjNpVBVlalT3yI2tjZVq1YlK8tBWFgIer2OkBAbDof9gse81D7NmjWnVatbqFChIpMmjeerr76gY8eHz7tv7dq1/3r+St7zqVWrNnPnzqFTp4dJSUnh4MH9uFzOCx43v4WMuH4Xq8uuVH8BeL0qaWlZhRJTeLil0I4t8k/y4V/+zofH5eLIlvXsW7OCE7u35k1ju+mR+86bxpaekaNZrOXqNyMkaiF/LPgfparW06ypVZjk/Cg6qqrmXaXN51Pzrj74X4qiXPK2y/H51MteBc5szl3iIjMzk6FDB9GjR0+mT38Ln08FVIKCgrHb7SiKnpCQMDweL9Onv03NmrFUrFgZu91BcLAVr9eH2Zy7738f71L7JCQ0pWXL3Ppr8uQJfPHFQjp06HzefSMiSuP1+li+/Dc2btxA9+7PMXfuHMLCwvMex2KxkJGRQWho2AXPT1Uv/L0eFXXpeuCqmknr16/npptuyvu+e/fujBgxgri4OFavXk29evWIi4vjrbfewul04nK5SE5OJjY2lvj4eJYvX05cXBwrVqygSZMm2Gw2jEYjhw8fpnLlyqxcuZJevXqh1+uZPHky3bt35+TJk/h8viuOSpJCJnBIPvxPSc7JiT1pJP18hGoJUUTVDCnS53njw9X5ZeZOvn9/K7c8WQu94eoKr5KcD3/y70ImumFpohtevNF4PZelvZr7paScZNiwQbRr9xC3334n06e/nXc/u92O1WrD6/XhdDqZOPEVLBYLAwYMwev1YbFYyczMLU7+Hi186NAhXn11LAB33XXPRffxen3cffd9hISE4POpJCa2YtmyX1mwYC6//fYLAKNGjSMqqkzea/V3YZaQ0Izt27fxwgvPUqNGTWrVqoPNFnrBc81vISOuX/Xq1Tl06BBpaWlYLBY2bNhA9+7dtQ5LCHERqqpyYu8ukpb+xMGNf2g6je1q6PR6Gt7dnpWfzuBQ0jqqxDfXOiRRQlRv1orqzVpd9LbrqcGu5N/11x133MW7776Td1tWliNvBtZ/6y/IHfmbleX4a98sbDYbR48eOa/+utg+APfe+0DeBz0tW97MsmW/snjx/Avqr/nzP2PZsl+YMmUqZrMZq9WWd7x/YiyYuuqqmkkHDhygUqVKed+PHj2asWPHYjQaiYyMZOzYsdhsNrp160bXrl1RVZV+/fphNpvp0qULgwcPpkuXLhiNRqZMmQLkLuY9cOBAvF4viYmJNGzYEICEhAQ6d+6Mz+dj5MiRBfIkhRAiPxxpTtYu2k94uWAa3RNd5I8fXt5C03ZVWb0gmT+/O0zC/VWKPAbh386ePUP//r3o1+8lEhKaAlCzZi02bdpAfHwCa9b8QXx8AqqqMnToAOLjE3j00Sfy7t+gQUNWr15F3br1WbNmFQ0bNqZSpcpMm/ZB3j6ZmfYL9lFVlccff5j33vuIMmXKsmHDemrVqkP79h0v+HTsvw4fPkRERClmzJhFSspJxo0bdVWjX0Th+frrr8nKyqJz584MGTKE7t27o6oqHTp0oGxZ//qDVAgBaSePsXb+R6Ts3VHoV2MrSFUSWrD1py/Z/N0iohs1RefHsQpxOf5ef82e/SG7d+/irbdm5I2iatCgIe+++w5dunTj1KlT+HzqeUsLXQ9FvZbxX37E7fbKyKQAIfnwPyUxJz6vj98+3EV6SjZtetYrsCu2XYstPx1h1+8naXJ/DNVvKHPF/UtiPvzRyZOHKFfuylfcK8xPxd5663V+/fVnoqP/iePFFwfy9tuv43a7iYmpwuDBw1m5cgVjxrx83lU7nnuuFzVqxDJu3CjOnDmN0Whk1KhxF6xdlJOTc9F91q1bw8yZuUVKlSpV6dt30AVz9v82fvxobrvtDpo3vwmn08krrwwnNTUVk8lE//6DqVat+gX3udjrKyOT/JPUYIFD8qEtj8vF1h+XsH3p1xjMQdz40CNUiGteqFdjK2gHN61mxUfvkPj4C1S7IVHrcAqUnB9FR+sazJ/rr7Nnz9C+/b3ExtbGZMpdJuO22+6gXbuH+PDD91mz5g9UVaV37/40bNjoos8vvzWYNJMuQ34w+BfJh/8piTlJ+uEwe1al0LxTNaIbFM06SZfi86ms/N9eTu3/f/buPDyq6v7j+PvOlmQy2fd9YwfZUUBAUREFd0SEitbaRau22taq/dmqrWtrW1vXalvb0rqCVdwrqLiBCIgKyBYgELKTfZ3t/v4IRlHZk9xJ8nk9T54kM3fufDInd+bMd849p54TLx1IYs6B31D3xvYIRVZ3ZHo7FZN6DvXB+g61h3V2b1jLB08/RmNVBfnHTmbMud8iLSutx7WHGQzy4t034vd6Ofume7DtXRiiN9Dx0X3UB+tah9sH0xhDEZG9dn9Ww+b3yik4NtnyQhK0T8Q8fnY+7lgX7z+5leY6r9WRREREpBs011az7G/3svTBu7HZHZz6o5uYdPEPiYj6+qS5PYFhszFixvk0VJaxbeU7VscRkU6gYpKICNBY08bKZ7cTl+5m5OlZVsfp4IpwcPy8/vi9Qd5/YisBnz5lERER6a2CgQCfvfUqz9/2M4rXrWHkGRdw5g13kTpgqNXRjlrW8LEkZOXxyavPEvD7rY4jIkdJxSQROSwtDV52frqHDW+V0FzXZnWcThHwB1nxVCEAE+YUHPLqad0lJjmC42blU727idUv7DiipU5FREQktFUVFfLyPb/kw4X/JCl/AGf94ncMP+1c7E6n1dE6hWEYjDhjNo17KilcsczqOCJylA5pNTcR6ZtM06Sp1kvVjgYq9341Vn9RQCpcWcFxs/NJzou2MOXR+/i1XVTvbmLi3H544q2bcPtAMobEMWRqOhveLCEuPZL+47XSkpVM08QwDKtj9DoqlIpIX+RtbuKjF55i07tLiIiKYcp3fkzOqON65etMxpCRJOb255PX/kvBcVN6TaFMuo/6YF3jSPpgKiaJSAfTNGmoau0oHFUVNXbM0+OKsJOYE0XBsckk5Xgw7DZWLtzGssc2MfTkDAZPTsOw9bwn9l3rqtm6ooL+E1LIHBJndZwDGnpiOrWlzax9ZScxyREk5/fsIl5P5XC4aGqqJzIyWp2ZTmSaJk1N9TgcLqujiIh0C9M02bH6fT5ctIC2xnoGnTCdkTNn44pwWx2tyxiGwcgzZrPk/jvY8v4bDDphutWRpAdRH6xrHGkfTMUkkT4sGDSpK29pLxztaKCyqIG2pvZz2MM9TpJyPQycnEpSThQxyRFfKxade91olv7rM9Yt2c2enY0cOyufMHfPeVpp2NPKqud2EJ8ZyfBTM62Oc1CGzeC4WfksfWQD7z9VyLTLhxAZF2Z1rD4nLi6JmppKGhtrD7idYRgaaXOYHA4XcXFJVscQEely9RWlfPDU3yndtI6E7HxO/uH1JGTlWR2rW6QNHEZKv0F8+tpz9JswFYdLHyLIoVEfrOscSR+s57zrE5GjFgwEqSlp/mLk0c5GfK0BACJjXaT2jyEpN4qk3Cg88WEHrfi7wh2Mn51PUk4Ua1/ZyesPrmfCnAISsjzd8ecclYAvyPInCzFsoTlP0v44w+0cP68/S/6ygfce38pJ3xuEw9V7ltftCex2B4mJaQfdTksFi4jIVwV8Xj7932LWvf48doeTYy+4lAGTTsFm6xn9kM5gGAYjZs7mf3/6DZvfeZ0hJ8+0OpL0EOqDhRYVk0T6gKaaNlYv3kFlUWPHamBRieFkDYsnKTeKxBwPkbFHNsLFMAz6HZdMfGYky5/cypt/28iI07Lod1xySA8/XfvKTmrLmpn0rf5H/LdbJSoxnPGz83nn31tY9dwOjpudH9KPtYiIiEDJZ5/wwdOP0VBZRu6YiYw97yLcMaF9in1XSe0/hNSBw1j3+mL6TzoZZ1hozlkpIvunYpJILxcMBFn+dCENla3kj0ncWzyKItzTuRMexmdEMu2HQ/lg0TY+emknlTsaGHdOHs7w0Bs1s/OTPRR+WMnASamkD4q1Os4RSRsQyzGnZPLp68XEprsZNOngn9KIiIhI92upr+XDRQvYsfp9opJSOeXKG0kfPNzqWJYbNXM2r/zhZjYue41jTj3b6jgicphUTBLp5T5dspvq4iYmzCkga1h8l96XK8LBpHn92fhuGeuWFlNb1szEC/sRmxo6E0nWV7aw6vkdJGR7OOaUDKvjHJVBk1OpKWni0/8VE5viJnZc6DzOIiIifZ1pmmxd/iar/vsfAj4vw0+fxTGnnoXdqTmCAJLyB5AxZCTrl7zIwMnTevXE4yK9Ud85OVekDyrbUsemd8vIH5fU5YWkzxk2g8FT0jjx0kH4vUGW/mUD29dUdst9H4zfG2D5U4XYHDYmXFCAzd6znwINw+DY8/KITo5g+dOF1JQ2WR1JREREaB+N9OZf7mH5448Sn5nLWTf+lpEzz1ch6StGzDwfb3Mjn731itVRROQw9ex3UiKyXy0NPj5YtI3o5AhGnp7d7feflBvFqT8cSkK2hw//u4OV/92O3xvo9hxf9tHLO6krb+G48/Nxx/SOzpzDZef4b/XHZjN49ndr2PhuKcGAVq8QERGxys6PP2TxHT+nZOOnjJt1Made/X9Ep+h09G+SmFNA1vCxbHjjZdqaG62OIyKHQcUkkV7IDJqsXLQNvzfIhAsKcDitOdTDPU6mXDKQwSeksWNNFUsf+YyGqlZLsuz4qIrtq6sYPCWNtP4xlmToKp64ME69cihZg+P45LVilj6ygZpSrWAhIiLSnbwtzbz374d569E/EBmbwBnX38Hgqadj9KGV2o7EyJnn42tpZsMbL1sdRUQOwyHNmXTOOecQFRUFQGZmJpdffjk33HADhmHQv39/br75Zmw2G08//TRPPvkkDoeDK664gqlTp9La2sp1113Hnj17iIyM5O677yY+Pp61a9dy++23Y7fbmTRpEldddRUA999/P2+99RYOh4Nf/OIXDB+uyelEDtfGd8soL6xnzFk5xKREWJrFZjM45pRMEnOi+GDhNl5/eD3jzsnrttPuAOoqWlj9QhFJuVEMPalnz5O0PxHRLqZ9dyjr3tvNmheLWPLwegZOSmPoienYLSomioiI9BXlWz/jvQUP0VRdxTHTz2H46bOwOzQ97aGIy8ghZ9RxfPbmKww+8TTCPdFWRxKRQ3DQZ7i2tjYAFixY0HHZ5ZdfzjXXXMNxxx3Hr371K5YuXcrIkSNZsGABixYtoq2tjXnz5nH88cfzxBNPMGDAAK6++mpeeuklHnzwQW666SZuvvlm7rvvPrKysvj+97/P+vXrAVi5ciXPPPMMpaWlXH311SxatKiL/nSR3mnPrkbWLS0mc2gc+WOTrI7TIa1/DKf+cAjLnypk+VOFVBU1MHx6FnZH1xY6/N4Ay5/cisNlY/zsfGx2o0vvz0qGYZA1LJ7k/Gg+fnUXG98uZff6Gsaek0tSbpTV8URERHqdgM/H2peeYf3SF4lKSGb6tbeQnD/A6lg9zogZ51O0diXrl7zImHPmWR1HRA7BQd/Fbdy4kZaWFr7zne9w8cUXs3btWtavX8+xxx4LwJQpU3j//ff55JNPGDVqFC6Xi6ioKLKzs9m4cSOrV69m8uTJHdsuX76cxsZGvF4v2dnZGIbBpEmTWL58OatXr2bSpEkYhkF6ejqBQIDq6uqufQREehFvi58VTxcSEe1i7Nm5GEZoFU7cMWGc+J1B9J+QwpYVFbz5t4001bZ12f2ZpsnqxUXUV7UyfnYBEdG9Y56kgwlzOzj2vDymXDKAYCDIm3/byOoXduBrtXbOKhERkd6kZncRL99zE+uXvED/iSdxxo13qZB0hGLTMskbO5FNb/+Plvpaq+OIyCE46Mik8PBwLrvsMmbPns2OHTv43ve+h2maHW9SIyMjaWhooLGxseNUuM8vb2xs3OfyL2/r8Xj22XbXrl2EhYURGxu7z+UNDQ3Ex+//dBi73SA2tmuWkbTbbV22bzl8ao8DM02Tpc9+RnO9l7OuGUVyWtcPET7SNpk6bxA5gxNY9vgmljy0gakXDyJ7aEKn59u4vJSij/cw+vQcBo5J7fT9h5qvtkfsWDcFxySz6qXtfPrWbso21zNpTn9yhnX+Yy1fp+csEZHeKRgM8tkbL/PRi0/hiojkpB9cR+Yxo62O1eONOG0WO1a9z7rXFzNu1sVWxxGRgzhoMSkvL4+cnBwMwyAvL4/Y2NiOU9IAmpqaiI6OxuPx0NTUtM/lUVFR+1x+oG2jo6NxOp3fuI8DCQRMamu7ZqLZ2Fh3l+1bDp/a48AKV1Wy7aNKjpmWSVico1seq6Npk/i8SE65fAjvP7GVVx9ex6DJqaT2j8Fmt2F3GNgdNmwd39svszls2GyHNtqqtqyZ957eQnJ+NPnjk/rE/87+2mPwSekk94/mw+d28Npf1pF9TDwjZ2YTHum0IGXfoeeszpOUpNM0RSQ0NFZX8t6/HqJ862dkjxjH+Au/S3iU5vjpDNEpaeQfO4VN7yxh6Mln4I7tvvk1ReTwHbSYtHDhQjZv3swtt9xCeXk5jY2NHH/88XzwwQccd9xxvP3224wfP57hw4dz77330tbWhtfrpbCwkAEDBjB69GiWLVvG8OHDefvttxkzZgwejwen08nOnTvJysri3Xff5aqrrsJut/O73/2Oyy67jLKyMoLB4AFHJYlIu7ryFta+VERKQTSDJvWcEThRCeGc/IMhfPRSERvfKWPjO2UHvY1hMw5YbPr8utqyZpzhjvZ5kg6xANWbJWR5mHbFEDa+U8pny0opK6xn1OlZZI9ICLnTIUVEREKNaZps++BtVi78JwDHX3Q5+cdN0WtoJxt++nls+/BdPn3tOY6b8x2r44jIARy0mHT++edz4403MnfuXAzD4I477iAuLo5f/vKX/OEPfyA/P5/p06djt9uZP38+8+bNwzRNrr32WsLCwpg7dy7XX389c+fOxel08vvf/x6AW2+9lZ/97GcEAgEmTZrEiBEjABg7dixz5swhGAzyq1/9qmv/epFewO8LsvzpQhxhdo6dlY/RwwonDqeNcefk0X98Ct4WPwG/SdAXJBAIEvSbBPzB9sv8wa/8/MVl+2wXCOJr8xER7WLkaVmEezT65nN2h42hUzPIHBLPque388Gi7RR9Us2Ys3KIjA2zOp6IiEhIam2sZ8UTf2PnxytJ6TeI4+f/EE9C6Cxy0ptEJSbTb8KJbHn/DYZOOxNPvB5nkVBlmKZpWh3iaPh8AZ3m1keoPb7ZqsU72PZhJVMuHkBq/5huvW+1SWg5nPYIBk22flDBuiXFABwzLZN+xyb3uGJkKNPx0Xl0mltoUh+s7+jL7VG8bg3v/+cRvC1NjDpjDoNPmoHN1rUr0R5Mb2+Pppo9/PfWa8g/djIT533f6jgH1dvboydSm3SeA/XBDjoySURC16511Wz7sJKBk1K7vZAkPZvNZjBgQgoZg2NZ/fwOPnppJzs/rWbc2blEJ0dYHU9ERMRSvrZWVj37b7a8t5S4jGymXXUjcRk5VsfqEyLjEug/8SQ2v7uEY6adTVRSitWRROQbWFtWF5Ej1lTTxqrndxCfGcmwkzOsjiM9VGRsGJMvHsCxs/JoqGzhfw+uZ/2bJQT8QaujiYiIWKJy22ZevPOG9lOtTjmTGT+7TYWkbnbM9HOw2e188uqzVkcRkf1QMUmkBwoGgqx4phBMGD87H7tDh7IcOcMwyB2ZyGk/OoaMwXGsf2M3Sx7eQF15i9XRREREuo1pmqx7fTGv/vEWTDPI9B//kjHnzMPu1PyL3c0dE8fAydPYtvId6spLrI4jIt9A70BFeqB1b5SwZ1cTY87OwRMfbnUc6SXCPU4mzClg0rf609bk450Fm2lr8lkdS0Q6wecLm8yZM4f58+dTVFS0z/WPPfYYM2fOZP78+cyfP59t27ZZlFTEGqZpsub5x1nz/BNkjzqOM264i5R+g62O1acNnXYWdqeLj19eZHUUEfkGKiaJ9DDlhXVsfKeUvDGJZB+TYHUc6YXSB8Uy6aIBtDb6WLFwG8Fgj16nQUSAJUuW4PV6eeqpp/jpT3/KXXfdtc/169ev5+6772bBggUsWLCA/Px8i5KKdL9gMMiKJ/7K+iUvMnDKqUz59tW4ItxWx+rzIqJiGHTCdHasWU7A57U6joh8hSbgFulBWht9fLBwO9GJ4YyakW11HOnF4jMiGX1GDque38H6N3ZzzCmZVkcSkaOwevVqJk+eDMDIkSNZt27dPtevX7+eRx55hMrKSk488UR+8IMfWBFTpNsF/H7e/dcDFK1ZwTHTz2HkGRdgGFrZNFSMmDmb9CEjsDl0qqFIqFExSaSHMIMmK5/djrfVz5RLBuBw2a2OJL1c/tgk9uxq5LNlpSRkeUgfGGt1JBE5Qo2NjXg8no7f7XY7fr8fh6O9Kzhz5kzmzZuHx+Phqquu4s0332Tq1KkH3KfdbhAb2zWjN+x2W5ftWw5fb20PX1sbL//5Hoo+Xs3xF17CmDPOszrSIemt7bE/CYljrY5wQH2tPXoCtUn3UDFJpIfY9H4ZZVvqGH1mDrGpenKU7jHqjBxqSpv5YOE2pl0xRHN0ifRQHo+Hpqamjt+DwWBHIck0TS655BKioqIAOOGEE9iwYcNBi0mBgEltbXOX5I2NdXfZvuXw9cb28LY088bDv6Ni2ybGz/0uBcef3GP+xt7YHj2Z2iP0qE06T1JS1H6v05xJIj1AdXEjn76+m4zBsRSMS7I6jvQhDqeNiXP7YRjw/hNb8XsDVkcSkSMwevRo3n77bQDWrl3LgAEDOq5rbGzkjDPOoKmpCdM0+eCDDxg2bJhVUUW6XGtDPf/702+o3L6Fyd++mgHHn2x1JBGRHkcjk0RCnK81wPKntxER5WTcuXk6j1+6nScujOPOz+edf29hzYtF+j8U6YGmTZvGe++9x4UXXohpmtxxxx288MILNDc3M2fOHK699louvvhiXC4XEyZM4IQTTrA6skiXaKrZw5L776CxupKpP/gpmUNHWR1JRKRHUjFJJISZpsmqxTtormtj6ncG4YrQISvWSBsQy5AT09nwZgkJWR4KxiVbHUlEDoPNZuPXv/71PpcVFBR0/HzOOedwzjnndHMqke5VX1HK6/fdgbeliVOu/AUp/QZZHUlEpMfSO1ORELZ9TRW7Pq1m2MkZJObs/3xVke4w9MR0qoub+OilncSmuUnI9Bz8RiIiIiGgZncRr99/J6YZ5NQf/5KErDyrI4mI9GiaM0kkRNVXtPDRSztJzoti0JQ0q+OIYNgMjjs/n4goJ8ufLKStyWd1JBERkYOq3LaZ1+79DTa7ndOuuVmFJBGRTqBikkiI8fuC1JQ2s/zpQhxOG8edn4/NpvlpJDSEuR1MnNuP1iYfK57ZRjBoWh1JRERkv0o++4TX77+DME8Up/3kFmJSM6yOJCLSKxzwNDefz8cvfvELdu/ejdfr5YorriA1NZXLL7+c3NxcAObOncuMGTN4+umnefLJJ3E4HFxxxRVMnTqV1tZWrrvuOvbs2UNkZCR333038fHxrF27lttvvx273c6kSZO46qqrALj//vt56623cDgc/OIXv2D48OFd/gCIWMXXFqChqpX6ihbqK1uor2ilvrKFxpo2MMEwYNJF/YmIdlkdVWQfcemRjD4jh1XP7WD9G7s55pRMqyOJiIh8TdHalbzzj/uISUnnlCtvJCI61upIIiK9xgGLSYsXLyY2Npbf/e531NTUcO6553LllVdy6aWX8p3vfKdju8rKShYsWMCiRYtoa2tj3rx5HH/88TzxxBMMGDCAq6++mpdeeokHH3yQm266iZtvvpn77ruPrKwsvv/977N+/XoAVq5cyTPPPENpaSlXX301ixYt6tq/XqQb+FoD7cWiLxWM6ipaaK71dmxjsxtEJYQTl+4mZ0QC0ckRxKW78cSHW5hcZP/yxySxZ1cjny0rJT4jkozBcVZHEhER6bB1xTKW/+cvJOb246Qrfk6YW/P8iYh0pgMWk0477TSmT5/e8bvdbmfdunVs376dpUuXkpOTwy9+8Qs++eQTRo0ahcvlwuVykZ2dzcaNG1m9ejXf/e53AZgyZQoPPvggjY2NeL1esrOzAZg0aRLLly/H5XIxadIkDMMgPT2dQCBAdXU18fHxXfjni3Qeb4uf+ooW6iq/PNqohZb6L+aVsTkMohPDScz2ED0mgujkCKKTwvHEh2Gz66xT6VlGz8yhtrSZlc9u55TLI4hKUPFTRESs99mbr/Dhon+RNnAYJ37/pzjD9PokItLZDlhMioyMBKCxsZEf/ehHXHPNNXi9XmbPns2wYcN46KGHeOCBBxg0aBBRUVH73K6xsZHGxsaOyyMjI2loaKCxsRGPx7PPtrt27SIsLIzY2Nh9Lm9oaDhoMcluN4iNdR/2H34o7HZbl+1bDl+otodpmqx5tYjVrxTB3uljHC4bsSluMgfGE5fqJjbNTVxqJFEJ4b1q/qNQbZO+yor2OO37x/Dsb1fzwdPbOOeno3C47N16/6FMx4eISPcyTZNPXlnExy8vInvEOCZ/+2rsTqfVsUREeqUDFpMASktLufLKK5k3bx5nnnkm9fX1REdHAzBt2jR+85vfMHbsWJqamjpu09TURFRUFB6Pp+PypqYmoqOj97nsy5c7nc5v3MfBBAImtbXNh/4XH4bYWHeX7VsOXyi2h2mafPJaMZveKyPrmHhyRyYQnRSBO8aF8ZWikYlJfX2LRUm7Rii2SV9mSXvY4djz83lnwWaW/uszjp2Vh2H0noLp0dDx0XmSkg7eHxCRvs0MBln133/z2ZuvUHDcFCbM+z42uz7gEBHpKgc8r6aqqorvfOc7XHfddZx//vkAXHbZZXzyyScALF++nKFDhzJ8+HBWr15NW1sbDQ0NFBYWMmDAAEaPHs2yZcsAePvttxkzZgwejwen08nOnTsxTZN3332XsWPHMnr0aN59912CwSAlJSUEg0Gd4iYhzQyarHlxJ5veK6PfccmMPz+ftAGxRMaFfa2QJNKbpfWPYejUdIo+3kPhh5VWxxERkT4mGAjw/n8e4bM3X2HQiacx8Vs/UCFJRKSLHXBk0sMPP0x9fT0PPvggDz74IAA33HADd9xxB06nk8TERH7zm9/g8XiYP38+8+bNwzRNrr32WsLCwpg7dy7XX389c+fOxel08vvf/x6AW2+9lZ/97GcEAgEmTZrEiBEjABg7dixz5swhGAzyq1/9qov/dJEjFwyarHpuBzs+qmLgpFSGn5qp0RjSpw05IZ3q4ibWvryTuDQ3CVma6FRERLpewOfjnX/cz86PVzL89FmMmDFLfTIRkW5gmKZpWh3iaPh8AZ3m1keESnsEA0E+WLidXeuqGXpSOkNOTO+znZZQaRNpZ3V7tDX7WfLQeoJBk2k/HEp4ZN+ep8Lq9uhNdJpbaFIfrO8I1fZoqCrn3X89SOW2zYydNZ8hU2dYHalbhGp79FVqj9CjNuk8B+qDafkokcMQ8AV5/4lCdq2rZvj0TIZOzeizhSSRrwpzO5g4tx9tzX5WPL2NYLBHf1YhIiIhyjRNtrz/Bi/ccT21JbuY/O2r+0whSUQkVBx0Am4Raef3Bnjv8a2UF9Yz+owc+h2XbHUkkZATlx7JmDNz+PC/O1i3dDfDp2VaHUlERHqRlvpalj/+KMXr1pA6YAgTL7oCT3yi1bFERPocFZNEDoGvNcA7/97Mnp2NjDs3j7zR6rSI7E/e6CT27Gpi49ulJGRGkjE4zupIIiLSC+z8+ENWPPFXvK0tjD1vPoNPPA3DphMtRESsoGKSyEG0Nft5Z8FmakqaOW52PtnHJFgdSSTkjZqRTU1JEysXbeeUKyKISgi3OpKIiPRQ3pZmVj27gK3L3yIuM4dTL7mJ2LQsq2OJiPRpKuWLHEBro4+3/r6R2tJmJl5YoEKSyCGyO21MnNsPwwbvP7EVvzdgdSQREemByrdu5MW7bqBwxTKGnXo2M352mwpJIiIhQMUkkf1orvfy5t820ljdxqSL+utUHZHDFBkbxvgLCqiraGH14iJ6+OKhIiLSjQI+H6ufe5zX/vRrMAymX3Mzo8+6ELtDJ1aIiIQCPRuLfIOmmjbeemwTbc0+plw8gKRcLUstciRS+8UwdGoG69/YjSvCzpAT0wmLdFodS0REQljN7p28+68HqNm9k/4TT2LseRfhDI+wOpaIiHyJikkiX9FQ1cpbj23E7w1ywrcHkpDpsTqSSI825IQ0Wuq9bPmggu1rqig4NpmBx6cS7lFRSUREvhAMBvnsjZf56MWncEW4OekH15F5zGirY4mIyDdQMUnkS+rKm1n2j02YJkz9ziBi09xWRxLp8Qybwdizc+k/IYXPlpWw+b0ytn5QQf7YJAZNSiUi2mV1RBERsVjjnkreW/Ag5Vs3kjV8LBPmfo/wqGirY4mIyH6omCSyV/XuJt7+12bsdoMTLx1IdLKGU4t0ppjkCMbPLmDoSRl8tqyUrR+UU/hhBXmjkxg0OZXI2DCrI4qISDczTZPCD97mw4X/BGDiRZdTcNwUDMOwOJmIiByIikkiQNXOBt751xacEXZOvHQgnngtYy7SVaISwjn2vDyGnJjGxnfK2L66ku2rK8kdlcigKWl44lRUEhHpC1ob6lnx5F/Z+fGHJBcMYtLFP8STkGR1LBEROQQqJkmfV76tnvf+s4XwKCcnXjoQd4zeyIp0B098OGPPzmXwCWlsereMbasr2b6mkpwRiQw+IY2oBBV1RUR6q+JP1/D+44/gbWli9DnzGHLSTGw2LTQt0pkCfj9vPnIPNpudmNR0opPTiUlJJzolnXCPFhiSo6NikvRppZtree+JrUTFhzPl2wOJiNKEwCLdLTI2jNFn5DB4Shob3y1j26pKitZWkXVMPINPSCdGp5yKiPQa3pZmVj/3OFveW0psehbTrrqRuIwcq2OJ9FqRcYlUbttMycZPCPr9HZeHeaLaC0t7C0wxKelEp6bjiU/CZrdbmFh6ChWTpM8qXl/Nime2EZMSwZRLBhLm1uEgYqWIaBejZmQzeEoam94ro3BlBTs/rSZzSBxDTkwnNlUT4ouI9ASmadLaWE9d2W7qy0uoK9tNXXkJdWUlNNVUgWEw9JQzGDnzAuxOfZAn0lXsDgcT5n4XaF8tsWlPJXUVJdSXlbQfk+UlFK9bzdblb3bcxma3E5WUSkxKBtEpaV8UmlLScUWoLyZfCLl3z8FgkFtuuYVNmzbhcrm47bbbyMnRpxVyeIIBk7ZmH60NPlobfbTs/d7a+MVle3Y1Ep8RyeT5A3BFhNyhINJnhXucjJiexaBJqWxeXs7WFRUUr68hfVAsQ05MJz4j0uqIIj3OwfpXb7zxBg888AAOh4NZs2ZxwQUXWJhWeopgMEhTdWV7sajjzWn7z97mxo7tHK4wopPTSC4YSEzqVNIHDScxt5+FyUX6HpvNRlRSClFJKTB01D7XtTU1thd+K0qpKy/ZWwQuZtenqzGDgY7tIqJjiU5Owx0XT7gnhojoGMKjYoiIiiE8KprwqPbf7Q69t+oLQq6VlyxZgtfr5amnnmLt2rXcddddPPTQQ1bHkhBgmia+1kBHUailwful4pCf1s9/b/TR1uTHNL++D2e4nXCPk/AoJwXjkjlmWibOMA3jFAlFYZFOjjklk4HHp7JleTmbl5ez5OENpA2IYciJ6SRkeayOKNJjHKh/5fP5uPPOO1m4cCERERHMnTuXqVOnkpSkiZClnd/bRnVx0d7RRbupK28fcVRfUUrA5+vYLtwTTUxqOjmjjiMmNZ2YlAxiUtOJjE3A0HxIIiErLNJDUv4AkvIH7HN5MOCnoariiwLT3uO+ctsWWhvq8HvbvnF/Lnfk1wpMEdExhHtiCI/+vPjUfr0zTHNk9lQhV0xavXo1kydPBmDkyJGsW7fOkhwblpWw5f1yzG+qSIglAn6TgC/4tcsNm0G4x0FElAt3TBjxmZ6OglG4x0nE3u9hHicOpzoyIj2NK8LB0JMyGDAxla0flLPp/XKWPvIZznA7obxytGEYfeo1JG1ALMedn291DNmPA/WvCgsLyc7OJiYmBoAxY8awatUqTj/9dEuyvn7f7VQX7+hTx09IM8Hb2kzHp3SGgSchiZiUdNIGHtNRNNKEviK9j83u6DjN7Zv42lppbaijtb6Oloa69p8b6jt+bqmvo2b3Tlob6vG2NH3jPhyuMGydPJIptPtgBsddcCl5YydaHeSohVwxqbGxEY/ni0+b7XY7fr8fx37+wex2g9jYzj93M3dIIoYfgqH6P9gHORw2wqOcuKNdewtHLtzRLsIiHBi2EH5H2YvZ7bYuOf7kyPSF9kg6O4qxp+WxaXkpdVWtVsc5IJvRt15DUvKie/3/X092oP5VY2MjUVFfFAEiIyNpbGz8pt3so6v6YIMmTqamJDeE3wj0PRFR0cSmZRCXlklcWjoOl1a+tVJfeL3vSfp2e7ghJf6QtvT7fLTU19JcV0tzXd0XP9fX7XMqXWcI9WJS9qABveJ/JuSKSR6Ph6amL6qWwWBwv4UkgEDApLa2udNzuJNcTJjVr0v2LUcmNtb9tfZo9flo/dLwaule39QmYp2+1B6ZI+PJtDrEQfSl9vhcV/29SUka7XC0DtS/+up1TU1N+xSX9qer+mBZY6ZwzMl97/gJZV9+PmtsDkCz2sZKffH1JZSpPQ6DPZKw+EjC4jOI68K76QltEur5PnegPljInfMzevRo3n77bQDWrl3LgAEDDnILERERETmQA/WvCgoKKCoqora2Fq/Xy6pVqxg1atT+diUiIiKCYYbY+K/PVxvZvHkzpmlyxx13UFBQYHUsERERkR7rm/pXGzZsoLm5mTlz5nSs5maaJrNmzeJb3/qW1ZFFREQkhIVcMUlEREREREREREJXyJ3mJiIiIiIiIiIioUvFJBEREREREREROWQqJomIiIiIiIiIyCFTMUlERERERERERA6ZikkiIiIiIiIiInLIek0x6eOPP2b+/PkH3ObZZ59l9uzZnHfeeTzwwAPdlExERESk91IfTEREpO9xWB2gMzz66KMsXryYiIiI/W6zc+dOnnjiCRYsWIDL5eLPf/4zPp8Pp9PZjUlFREREeg/1wURERPqmXjEyKTs7m/vuu6/j902bNjF//nzmz5/P1VdfTUNDA++//z7Dhg3j+uuv56KLLmL06NHqxIiIiIgcBfXBRERE+qZeMTJp+vTpFBcXd/z+y1/+kjvuuIN+/frxzDPP8Ne//pXw8HBWrVrFE088QVtbG3PnzmXhwoVER0dbmFxERESk51IfTEREpG/qFcWkryosLOTWW28FwOfzkZeXx/Dhwzn22GPxeDx4PB4KCgrYsWMHw4cPtzitiIiISO+gPpiIiEjf0CuLSXl5edx9992kp6ezevVqKisrycvL4/HHH6etrY1AIEBhYSHZ2dlWRxURERHpNdQHExER6Rt6ZTHplltu4frrrycQCABw++23k5eXx6xZs5g7dy6mafLDH/6Q2NhYa4OKiIiI9CLqg4mIiPQNhmmaptUhRERERKTrffzxx9xzzz0sWLBgn8vfeOMNHnjgARwOB7NmzeKCCy6wKKGIiIj0BL1yZJKIiIiI7OvRRx9l8eLFRERE7HO5z+fjzjvvZOHChURERDB37lymTp1KUlKSRUlFREQk1NmsDiAiIiIiXS87O5v77rvva5d/PodRTEwMLpeLMWPGsGrVKgsSioiISE/R40cmBYNBAoGuOVPPbje6bN9y+NQeoUdtElrUHqFF7dF5nE671RF6henTp1NcXPy1yxsbG4mKiur4PTIyksbGxoPuzzRNumqyBMOgy/Yth0/tEVrUHqFF7RF61Cadx2Yz9ntdjy8mBQImtbXNXbLv2Fh3l+1bDp/aI/SoTUKL2iO0qD06T1JS1ME3kiPm8Xhoamrq+L2pqWmf4tL++P1B9cH6CLVHaFF7hBa1R+hRm3SeA/XBdJqbiFjODJgEPqvBbPZbHUVEpM8pKCigqKiI2tpavF4vq1atYtSoUVbHEpEepq2tjZ07d7Bu3cfs2rWDhoZ6tNaTSO9lycgkrSQiIp8zTRP//3YS3FAD4XYcx6dhG56AcYAhlSIicvReeOEFmpubmTNnDjfccAOXXXYZpmkya9YsUlJSrI4nIiHMNE3q6mopKyuhtLSEsrISqqurvrad0+kkLi6e2Nh44uISiI9v/zkmJha7Xacwi/Rk3V5M0koiIvI50zQJLCshuKEG++gkglUt+JcWY3yyB8fJGdgyPFZHFBHpVTIzM3n66acBOPPMMzsuP+mkkzjppJOsiiUiIc7v91FRUb5P8ai1tQUAlyuM1NQ0+vUbQGpqOrGxcdTX11FTs4fq6mpqa6spKdnF5s2fdezPZrMRExO7t8gUT3x8QkfRyeVyWfVnishh6PZi0ucrifz85z/f5/IvryQCdKwkcvrpp3d3RBHpJoGVFQRWV2IflYj9xHTsQHBLHf63duN7ciu2IXE4JqdjeJxWRxXpEAj4qampxO/3HnC78nJDw/sPk8PhIi4uCbu9x0/pKCLSozU2NlBWVtJRPKqqqiAYDAIQGxtHbm4+qanppKamEx+fgGHsO6I8KiqajIysfS7zer3U1lZTU1NNdfUeamraC01FRds69g3t87jFxSUQGxtPfHz7iKaEhETCw/cdjCB9j/pgXedI+mDd3lvr7JVE7HaD2Fh3p2b8Yt+2Ltu3HD61R+g5mjZpXlVO27ulhA9PJPqc/l+c1nZsJObIFJre3k3Tu7vxFdYTOTUL9/hUDLumeTsQHSPdo6hoB253JB5P+tc6z3LkTNOksbGOxsZqcnJyrY4jItJnBINBqqoqKSvb3VE8amxsAMBud5CSksrIkWP3Fo/SiIg4sr6Gy+UiOTmV5OTUfS4PBALU1dVSW1tNdXU1NTXthabPPluH3+/r2M7jiSIxMYmEhCQSE9u/YmLi9Frch9TUVBIe7iYyMvWA7W632wgEgvu9XvZlmiZNTfXU1FSSmJh2yLcLmY/+jnQlEa3m1neoPULPkbZJYEst/hd2YMuLInhSBnX1LV/faGwiroIo/G/upvHVHTStLMVxUia2nO5d1ckMmpg7GwgWNWIbGIstNXSLNTpGukdLSwvR0UkEgyaw/0+91JE5fBERUdTX13zt/1iruYmIdD7TNPn449V88MH7HUWbyEgPqanpjBw5htTUDBITk7p8biO73U58fALx8Qnk5++br7GxgerqPezZU0lVVftXUdH2jlEnDoeDhIT2AlNSUlLHzzpVrnfy+70HLSTJ4TMMg8jIaBobaw/rdiFTTPrySiJut5tVq1Zx2WWXWR1LRDpZcGcD/peKMFLdOM7MxbDv/8XAiAvDeV4+gcI6/G/uxrewENuAWBwnpGNEd10nwTRNzLJmgp/VENhUC3tXmQusrcQxPRv7oLguu2/pGdSJ6Rp6XEVEukcwGOTdd9/i008/Ijc3nwEDBpOamo7HExUyz8WGYRAVFU1UVDQ5OXkdl/v9fqqr91BVVdFRZCos3MSGDZ90bBMdHdsxeunzkUxRUdEh87fJkVMbdo0jeVwtLyZpJRGRviNY3ozvue0YsWE4z83HcB7aJ132ghhsOVEEVlUQ+KAc77Z67ONTsI9JwnB03qlvwerW9gLSxhqo9YLdwFYQjW1QHLZUN76XivC/VIS5pxX7RH0qItbx+/3ceeetlJaW4vN5ueSSy8jNzef222/BMAzy8wv4yU+ux2az8dRT/2HJkv8BMGHC8XznO9+nra2VX//6l9TU1OB2u/m//7uVuLh9i6T722bZsjd44IE/kZzc/hp92WU/YNSoMfvcdtWqlTz66EM4HA7i4uK46aZfEx4eDkBx8S5uvPGnLFjwdDc8UiIi8lV+v4/XX3+Zbdu2MnLkGCZOPKFH9WkcDgfJySkdr0PwxSimqqrKL41iqmDbti0d27hcYSQkJJKams64cRNwOjUnpxyentr/euCBP/HJJ2sJBAKcdda5nHXWuZ3yeBhmD5+ZyucL6DS3PkLtEXoOp02C1a34ntwKTgPXhf0xoo5sZJFZ78X/1m6CW+owYl3Yp2Ziz48+on0BmI0+AhtrCH5Wg1nRAgYYWR7sg+Ow9Y/FCPui4GUGgviXFBNcV42tfwyO07MPuSDWHXSMdI+ysiJSU3MOul1Xnub20kuL2bp1Cz/+8U+pq6vl0ku/Rf/+A5gz51uMHj2W3/3uDo49dgL9+vXnV7+6kUce+QeGYXDlld/lpz+9kVWrPqCpqYnLLvsBS5a8xrp1n3LNNT/b5z6efPLf37jNI488yIABAznxxJP3m2/u3PN44IFHiY9P4OGH7ychIZHZsy/k1Vdf4plnnqSysoLFi1/7xtt+0+Or09xCk/pgfYfaI7QcTXu0trbw0kvPUVZWwqRJUxkxYnQnpwstXq+X6uqqjlPk9uypoKyslH79BnDqqWd0ShFNx0f3sboP1hP7XwUF/XjmmSe588578Hq9zJ9/AY8++i+io7/+/ulw+2CWj0wSkd7PbPDiW1gIgPP8fkdcSAIwol04z8ojuKMB/xvF+P+7jWB+NI6pGRixYYeWpy1AcHMtgY01mDvbJ/o3UiLaV5QbGLff1eMMuw3HqVkEEsIJvF2C78mtOM/JO6q/R3q2wPpqAuv2fON1hnFkK4nYhyVgHxp/wG2mTj2FqVO/6EzY7Q42bdrY8QnV+PETWbnyA44/fjK///19HfNd+P1+XC4Xn3zyMfPmXbx32+P5xz/+9rX72N82mzZtZMuWTTz99BMMHjyUK664Godj3+7Effc9Qnx8AtA+sernc1dERUVz//2PMGfOOYf7sIiIyFGqr6/jhRcW0dBQz2mnnUlBwQCrI3U5l8vVserc59asWcny5e+QmLiSMWOOszCdHI2NG9fz2WfrvvG6I+2DDR48jEGDhu73+p7Y/xo69Bj69RvQ8bgEg8Gv3e5IaWkkEelSZosf36Jt0BbAOSsfW9yhFXwOxpYbhfOSgdinpBPc1Yj3Hxvxv1eK6fvmTyFMf5DAllp8i7fjfWgd/v/twqz3Yh+fgvPSQbguGohjTPJ+C0mfMwwDx9hkHOfkY9a24f3PZoKlTQe8jUhnc7vduN2RNDc3cdNN1/O9712BaZodn7C63ZE0NTXicDiIjY3FNE3uv/9e+vcfSHZ2Dk1NTXg8no59NTV9ffXU/W0zbtyxXHPNdTzwwKO0tDTz/POLvnbbxMREAJYte5M1a1Zx2mkzATj++MlERGhpZxGR7lZRUc7ChY/T0tLCWWed3ycKSfszatQ4+vcfxIoV77Jjxzar40gP0hP7X2FhYURHR+P3+7nttps566xzcbs7Z0EhjUwSkS5j+gL4/rsNs7YN53n52FI6dyU0w27DMS4Z+6BY/G+XElhRTmB9NY6pGdj6xYAJZnEjgc9qCG6phbYguB3YhydgGxyHkeo+4uHN9vxojLn98T23Hd9TW9sn5h6sibn7GvvQ+P2OIurq1dzKy8v4xS+u49xzz+fUU0/joYf+3HFdc/MXHZG2tjbuvPPXuN1ufvrTGwCIjGzvCLVv24zH46G4eBd33fUbAE47bcY3bgMwc+bZHautTp58Am+99QaLFj3Fm28uBeDmm28jKSmZp576D2+9tZTf//4+wsI6p4gsIiKHr6hoO6+++gIRERGcccZ5HSMX+irDMJg69VRqaqp5/fWXOP/8ecTF9e3HpCcaNGjofkcRdWUfrCf2v+rr6/nlL69n1KgxzJ9/aac9FiomiUiXMANBfIt3YJY14zgzF1t21815YkS5cM7MITgiAf/SYvyLd2CkuTEbfNDoA6cNW/8Y7IPjMLKjMGydM8mkLTEC17wB+F7Yjv/lvRNzH6+JuaXrVVfv4Sc/uYprr/05Y8ceC0D//gNZs2YVo0ePZcWK9xk9eiymaXLjjT9l9OixXHTRtztuf8wxI1i+/D2GDBnGihXvMWLEKDIzs7j//kc6tmloaPzaNqZpcsklF/Lww38nOTmFVas+ZODAwZx33mxmzZrTcdt//vNvbNq0kXvvfZCwsPBue1xERGRfGzZ8yltvvU5CQhJnnHEukZEeqyOFBKfTyYwZZ/PMM//m5Zef5/zz5+n1Sg6qJ/a/2tpaueaaK7jwwos49dTTO/Xx0ATcB6DJ1EKL2iP07K9NTNPE/3IRwY21OKZlYR/efZ/2mEGT4Noq/GsqsSWGYxschy0/BsPZdWf1moEg/qXFBD+txtZv78Tcru6fmFvHSPewevJHgHvvvYc33nid7Owvcvz4xz/jT3+6B5/PR05OLtdffxPvvvs2t976fwwZMqxju8svv4p+/QZw2203s2dPFU6nk5tvvo2EhMR97qO1tfUbt1m5cgWPPtreScnNzeOaa67b59z76uo9nHfeTAYMGNQxV9LJJ5/Kueee37HNWWdN1wTcvYD6YH2H2iO0HEp7mKbJhx8u58MPl5Odncv06Wd2PCfLF0pKinn++WfIysphxoxzsNkOv7+o46P7WN0H64n9L6+3jccee7Rj3iSAX/ziZtLTM7729x1uH0zFpAPQE0NoUXuEnm9qE9M0Cby5m8BHVdgnpeE4LmU/t+5dTNMk8FEVgbd2YySG4zwnHyO6ezttOka6h9Udmd5OxaSeQ32wvkPtEVoO1h6BQIBly5bw2WfrGDRoKCeeOK1jImD5unXr1rJs2VJGjz6WCRMmH/btdXx0H/XButbh9sE0AbeIdKrAivL2QtKYJOzHJlsdp9sYhoFjdBLOc/Mx67ztE3OXaGJuERER6T5er5eXX36ezz5bx9ix4znppOkqJB3E0KEjGDLkGNasWcmWLRutjiPSY6iYJCKdJrC2isD7ZdiGxGE/Ib1Pzh1ky4vGOW8AuGz4nt5KYEO11ZFERESkD2hubuK5555m164dnHjiNI477vg+2Rc7XIZhMGXKyaSlpfPGG69RWVlhdSSRHkHFJJE+IFjciPeZrfiW7CKwuRazxd/p9xHYVIN/aTG2/Ggcp2b36c6LLSEc17wBGOmR+F/Zif+dEnr4GcUiIiISwmprq1m06AlqavYwY8Y5DB063OpIPYrdbmf69LMICwvnlVeep6VFp62JHIyKSSK9XHBXA75F2zD3tBLcUIP/hR14H1yHd8Em/Mt2E9hej+kNHN197GjA//JOjIxIHGfkYtj7biHpc0aEA+esAmzDEwisrMD//PajfpwldKg42DX0uIqIHL6yshIWLXoCn8/LOefMITc33+pIPVJkZCQzZpxNc3MTr776AoGA+m2hSH2FrnEkj6vj4JuISE8VLGrA99w2jJgwnLMLINyBWd5McGcDwZ2NBD6qglWVYAMjLRJbtgdbdhRGmhvDfmi15mBpE77F2zHiw3Cek9elq6b1NIbdwHFKJsGEcPxv7cb35BZLJuaWzuVwuGhqqicyMrpPj8DrbKZp0tRUj8Oh40NE5FBt27aF//3vZTyeKM488zxiYmKtjtSjJSenMnXqqSxZ8grvvfcWU6acbHUk+RL1wbrGkfbBVEwS6aWCO+rxPb8dI7a9kGS4nQAY6ZHY0iNhPJi+IObupr3FpQYCy8sJLC8Hhw0jMxJbdhS2bA9GcsQ3PmH7K5rxPbsN3O2jcIxwPaV8lWEY2EcnYcSH4XtxB97/bMZ5Vh62jEiro8kRiotLoqamksbG2gNuZxiGPj07TA6Hi7i4JKtjiIj0CJ9++hFvv/0GKSlpzJx5DhERbqsj9QoDBw6hsrKCjz9eTWJiMkOGHGN1JNlLfbCucyR9ML3zE+mFAtvr8T+/d7TQ+f0w3N98qBtOG0ZuFLbc9iUfzVY/wV2NBHc2Yu5sIPB2CQGAcDu2rL2jlrI9GHFh0OCj5qmtYDNwzSrA8Di77w/sgWy50TjnDsD/3DZ8z2zFMS0L+9B4q2PJEbDbHSQmph10Oy0VLCIiXcE0TZYvf5s1az4kN7eAU0+didOpflhnmjhxCtXVVSxbtoT4+ARSU9OtjiSoDxZqVEwS6WUChXX4X9iBkRCO8/wCjIhDP8yNcAf2/rHY+8cCYDb6Ok6JC+5sILilrn3DvYUjwxfEeUFBe3FJDsqWEI5z3gB8L+7A/+pOgptrsY9JwsjyaKiuiIiIHFQgEGDx4udYt24dw4aNYPLkk7DZNMVAZ7PZbJx66kyeeeY/vPLKYmbP/hYeT5TVsURCiopJIr1IYOveQlLS3kLSUZ52Znic2IfEYx8S3z5UtNbbUVwyq1qIvWAAzXH6JOxwGBEOnOcVEFhZTuCjSoLP1GMkhWMfnYRtUByGQx1CERER+brKygreeONVqqoqGT9+EqNHH6sPo7pQeHgEM2acw8KFj/PKK4s599w5OBx6+yzyOR0NIr1EYEst/hd3YCS7cc7K7/T5iwzDgLgw7HFh2EckAuCKddOsIaSHzbAbOCakYh+bTHBjDYE1lfhf2wXvlGIfkYB9RCJGpIp0IiIi0j4aadWqFaxZs5KwsHDOP/8CUlKyrI7VJyQkJDJt2um88spili1bwkknTVcBT2QvFZNEeoHAplr8L+3ASHW3T4QdZrc6khwCw2nDfkwCtmHxmDsbCaypbJ8EfWUFtkGx7aOVkjWZpoiISF9VUVHG0qWvUV1dxcCBQ5g06URSUxM0H0w3ys/vz7hxE/jww+UkJiYxYsQYqyOJhAQVk0R6uMDGGvwvF2GkR+I8Lx/DpUJST2MYBkZOFLacKILVrQQ+qiK4vprg+hqMzMj2olJBDIZNn4SJiIj0BX6/nw8/fJ+PPlqF2x3JzJnnkJtbYHWsPmvcuAlUVVXy3nvLiI9PJCsrx+pIIpbT5BwiPVjgs+r2QlKGCkm9hS0+HOfJmbi+PwT7lHTMOi/+xTvw/v0z/GsqMdsCVkcUERGRLlRWVsLTTy9gzZoPGTRoKHPnXqJCksUMw+CUU04nLi6e1157kbq6WqsjiVhOxSSRHiqwvhr/yzsxMj0qJPVCRrgDx7hkXN8dguPMXIxIJ4E3d+N9ZD3+N3dj1rZZHVFEREQ6kc/n491332LRoifw+XyceeYsTjppOmFh4VZHE8DlcnH66WcDJi+//Dxer9fqSCKW0mluIj1Q4NM9+P+3CyPbg/OcfAyn6sK9lWEzsA+IxT4glmBZc/u8SmsrCaypxNYvBvvoJIzMSE0GKSIi0oOVlBTzxhuvUVdXy9ChI5g4cTIuV5jVseQrYmPjOPXUM3jxxWd5441XmT79TKsjiVhGxSSRHibwSRX+14sxcqNwnpWnQlIfYkt1Y5uRgzk5jcDHewh8XEVwax1GUgT2MUmY4/XJpYiISE/i8/lYvvwdPv30I6KjYzj77NlkZmZbHUsOIDs7lwkTpvD++8tYtWoF06adbHUkEUuomCTSgwTWVuFfWowtLxrHWbkYDhWS+iIjyoVjUhr241IIflZDYE0l/ld3UltYDzOzMez6vxAREQl1xcU7efPN/1FfX8cxx4xi/PhJuFwuq2PJIRg5cgxVVRWsXPk+2dmZpKRkWR1JpNvpHYdIDxFYU9leSMpXIUnaGU4b9uEJOC8ZiOOkDLxbavG/vBMzaFodTURERPbD6/Xy1ltLeP75ZzAMg3PPncOUKSepkNSDGIbB1KnTSE5OYfHi56iu3mN1JJFup3ejIj2Af3UF/jd3YytQIUm+zjAM7KOS8EzPIbi5Fv/ruzBNFZRE5AvBYJBf/epXzJkzh/nz51NUVLTP9Y899hgzZ85k/vz5zJ8/n23btlmUVKR327lzB0888Q/Wr/+YkSPHMGfOxaSnZ1odS46Aw+Hk9NPPxul08vLLz9Ha2mp1JJFupdPcREKc/8MKAm+XYOsfg2NmLoZdEy3LN4uclEFLXSuBFeUEwuzYT0jXxNwiAsCSJUvwer089dRTrF27lrvuuouHHnqo4/r169dz9913M2zYMAtTivRebW2tvPfeMj77bB1xcfHMmjWX1NR0q2PJUfJ4opg163z+/e8FvP76S8yceS42mz70lb5BxSSREOb/oJzAu6XYBsTimJGjQpIclH1iKrQFCKyuBJcdx8RUqyOJSAhYvXo1kydPBmDkyJGsW7dun+vXr1/PI488QmVlJSeeeCI/+MEPrIgp0ivt2LGNt956nebmJkaPPpZx4ybgcOhtWG+RlZXNlCkn89Zbr7NixbtMnDjF6kgi3aJbn8WCwSC33HILmzZtwuVycdttt5GTk9Nx/WOPPcbChQuJj48H4NZbbyU/P787I4qEDP+KMgLvlWEbFIvj9BwMmwpJcnCGYWCfmoHpDRJYXgZhNhxjkq2OJSIWa2xsxOPxdPxut9vx+/0db2hnzpzJvHnz8Hg8XHXVVbz55ptMnTrVqrgivUJNTTUffPAuhYVbiI9PZMaMs0lO1oc8vdHQocOprKzgo48+JDExiQEDBlsdSaTLdWsxSUOsRQ5NYH11eyFpSByO6dkqJMlhMQwDx6lZ+L0BAm+VYLjs2I9JsDqWiFjI4/HQ1NTU8XswGOwoJJmmySWXXEJUVBQAJ5xwAhs2bDhoMcluN4iNdXdJXrvd1mX7lsOn9jg89fX1vPPO23z88VqcTidTppzAhAkTO200ktojtHzeHmeeOZP6+mrefPN/ZGenk5qaZnW0PkvHSPfo1mKShliLHJzZ7MP/1m6MjEgVkuSIGTYDx4wcfM9tx//6LnDZsQ+MtTqWiFhk9OjRvPnmm8yYMYO1a9cyYMCAjusaGxs544wzePnll3G73XzwwQfMmjXroPsMBExqa5u7JG9srLvL9i2HT+1xaFpbW1izZiWffLIW0wxyzDGjGDPmONxuN42NXsDbKfej9ggtX26PU06ZyTPP/JunnnqK2bMvwu1WQcMKOkY6T1JS1H6v69ZikoZYixyc/60S8AZxTMtSIUmOiuGw4Tw7F9/CbfhfLsJw2bDlRVsdS0QsMG3aNN577z0uvPBCTNPkjjvu4IUXXqC5uZk5c+Zw7bXXcvHFF+NyuZgwYQInnHCC1ZFFegyfz8fHH6/ho48+xOttY+DAIRx77ESio2OsjibdzO2O5PTTz+HZZ5/ktdde4Kyzzsdut1sdS6RLGGY3rh995513MmLECGbMmAHAlClTePvtt4H2IdaNjY0dQ6z/85//UFtby5VXXnnAfQaDQQKBrvkT7HYbgUCwS/Yth68vtEfblhpq//UZkVMz8ZyUbXWcg+oLbdKT7K89gq1+av6+Hn9VC3EXD8GVq4JSd9Dx0XmcTnXEQ5HPF9DIpD5C7fHNAoEAn332KR9+uILm5iZycwsYP34SCQmJXXq/ao/Q8k3tsWnTZyxZ8jLDho3ghBNOsShZ36VjpPOEzMgkDbGWo9Hb28P0BfA+V4gRF4ZveHyP+Ft7e5v0NAdqD9s5eRhPbaFmwQacF/TDlqJh111Nx0fnOVBHRkSku5mmyZYtG/ngg/epr68lLS2D0047k7S0DKujSYgYOHAwVVXlrF27mqSkZIYMGW51JJFO163FJA2xFtm/wPvlUO/FMacfhsNmdRzpZQy3A+f5BXif3IJvYSHOC/tjSwi3OpaIiEiPYZomO3fuYMWKd6iqqiQhIYmZM88lJycPw9DUBLKvCROmsGdPFcuWLSUuLkHFRul1uvU0t66gIdZ9R29uj2B5M77/bMY2LAHnqVlWxzlkvblNeqJDaQ+zpg3vU1vAMHBd2A8jJqyb0vU9Oj46j0YmhSb1wfoOtQeUlZWwfPk7lJQUEx0dw7HHHs+AAYMsKSKpPULLgdqjtbWFZ555HL/fx+zZ38Lj0etZd9Ax0nkO1AfT8AcRi5lBs321rQgHjilaQlS6lhEXhnNWAfiDeJ8pxGz0WR1JREQkZO3ZU8XLLz/HokVPUFNTzZQpJzFv3qUMHDhYo5HkoMLDI5gx42x8Pi+vvLIYv99vdSSRTqNikojFAh9VYpa34DgpAyO8W888lT7KlhSB87x8aPbjW1iI2aKOjYiIyJfV19ezdOmrPPXUv9i9exfHHXc8F110GcccM0qrc8lhSUhI5JRTTqeiooxly5bQw08MEumgd64iFjLrvQTeK8OWH41tQKzVcaQPsaVF4jw3D9+ibfgWFeKc3Q8jTJ1jERHpu4LBILW1NWzY8AmffvoxhgEjRoxm9OhjiYjQwhVy5PLz+zNu3AQ+/HA5iYnJjBgx2upIIkdNxSQRi5imiX9pMQCOkzM1VFq6nS0rCseZufgXb8f33Dac5xVgODVgVUREer/W1hb27KmiqqqSPXsqqaqqpLp6D4GAH8MwGDRoKOPGTSAqKtrqqNJLjBs3gaqqSt577y3i4xPIysqxOpLIUVExScQiwc21BLfVYz8xHSPaZXUc6aPsBTFweg7+l4rwv7ADx9m5GHYVlEREpHcIBoPU1dXsLRp9XjyqoLGxsWObiIgIEhKSGDZsBImJSaSlZRATE2tdaOmVDMPglFNOZ+HCx3nttRe54IKLiI6OsTqWyBFTMUnEAmarH/8buzFSIrCPSrI6jvRx9kFx4A3gf70Y/8s7cczMwbBppJyIiPQsra2tHaOM9uz5/Kt9tBGAzWYjNjae9PQsEhISSUxMJiEhCbfbrRHi0i1cLhczZpzNwoX/4eWXn2fWrLk4nU6rY4kcERWTRCzgf7sUWvw4zsvXm3YJCfbhiZhtQQJvl+APs+GYlqWOtYiIhLxt27by2WefUlVVSWNjQ8fl4eERJCZ+MdooISGJ+Ph47Ha9/RFrxcbGceqpZ/Dii8+ydOmrTJ9+hvpc0iPp2VSkmwWLGwl+ugf72GRsKZrMUUKHY1wyeAMEVpQTcNmxn5Cuzo2IiISsdevWsmzZUqKjY0hLy+goGiUmJuF2R+o1TEJWdnYuEyZM5v3332b16g8YO3a81ZFEDpuKSSLdyPQH8f9vF8S4sE9MsTqOyNfYJ6ZCW4DA6kqwGdgnp6kzLiIiIcU0TdasWcmKFe+Sm5vP9Oln4HDoVCHpWUaOHEtVVSUffPAeiYlJ5OYWWB1J5LBollWRbhRYWY5Z04bzlEwMp5Zhl9BjGAb2qRnYRiQQ+LAC/8tFmP6g1bFERESA9kLS8uVvs2LFu/TvP4jTTjtLhSTpkQzDYOrUaSQlJfO//71MTc0eqyOJHBYVk0S6SXBPK4EPKrANjsOWq2VmJXQZhoHj5Ezsk9MIbqzFt7AQs8VvdSwREenjgsEgb731Oh99tIphw0YwbdoM7HZ9OCc9l8Ph5PTTz8bhsPPyy8/T1tZqdSSRQ6Zikkg3ME0T/+u7wGXDcWK61XFEDsowDBzHpuCYmYNZ1ozviS2YtW1WxxIRkT4qEAjw+usvsWHDp4wZcxxTppys07ClV4iKiua0086ivr6O119/mWBQI8KlZ1AxSaQbBD/dg7m7CccJ6RhuDcWWnsM+KA7n+QWYLX68j28hWNJkdSQREeljfD4fL7/8HFu3bmbixCmMHz9JhSTpVdLTM5k8eSpFRdv54IP3rI4jckhUTBLpYmajD//bJRhZHmxD462OI3LYbJkenHP7g8uG75mtBLbUWh1JRET6iLa2Vl54YSE7d+5g6tRpjBo1zupIIl1i6NARDBlyDGvWrOR//3tJcyhJyNNqbiJdzP9mMfhNHNOy9Cma9Fi2+HBc8wbge24b/sU7ME9Mxz46Sf/TIiLSZZqbm3nhhYVUV+9h+vQz6NdvoNWRRLqMYRhMmXIy4eERfPLJR2zduon+/Qcxdux44uL0gbSEHhWTRLpQYGsdwc112CelYYsLszqOyFEx3A6cs/vhf6WIwFslUOfFfmIGhk0FJRER6VwNDfUsXryQxsYGZsw4h5ycPKsjiXQ5u93OhAmTGTlyDB99tIpPP/2ILVs20r//IMaNG09srIpKEjpUTBLpIqY3gH9pMUZiOPaxSVbHEekUhtOG48xcAstKCKyuxKz34piZg+HUajoiItI5amqqWbx4IV6vlzPPnEV6eqbVkUS6VUSEm4kTpzBq1Fg++uhDPv10LVu2bGTAgMGMHTue2Ng4qyOKqJgk0lUC75ZCow/HmbkYdk1PJr2HYRg4TszAiHHhf3M3vqe24jw3HyNSk8uLiMjRqaws54UXFgFwzjkXkJSUbHEiEeu0F5VOYOTIcXz00YesW7eWzZs/Y+DAIYwZc5yKSmIpFZNEukCwtInAR1XYRiZiS4+0Oo5Il7CPSoJoF/4Xi/A+vgXnefnYEsKtjiUiIj1USUkxL730X1yuMM4++3yd0iOyl9vt5vjjT2DUqLGsWfMh69d/zKZNGxg4cAhjx44nJibW6ojSB2m4hEgnMwMm/td3gceJY1Ka1XFEupS9IAbnnH7gD+J7YgvBXQ1WRxIRkR6oqGg7L7ywCLc7kvPOu1CFJJFv4HZHMmnSiVx00XcZPnw0W7Zs4j//+TtLl75KXV2t1fGkj1ExSaSTBVZXYFa24jgpAyNM88hI72dLdeOa1x8j0oFv4TYCG6qtjiQiIj3Ili0befnl54iNjefccy8kKira6kgiIS0ysr2oNH/+ZQwfPqqjqPTGG69RX19ndTzpI3Sam0gnMmvbCCwvw9YvBnv/WKvjiHQbIyYM59z++BbvwP/KTsw6L/bxKRiGVnoTEZH9W7/+E95663XS0jKYOfNcwsK0+q3IoYqM9DBp0lRGjRrHmjUrWb/+EzZt2sCgQUMZM+Y4oqNjrI4ovZiKSSKdxDRNfK/vApuB46QMq+OIdDsj3IFzVj7+/+0i8H4ZZp0Xx7QsDLsKSiIi8nVr1qxk+fJ3yM7O47TTzsTp1EIOIkciMtLD5MknMXr0saxevZINGz5h48b1e4tK44mO1mg/6XwqJol0kuBnNZg7G3GcnIkR5bI6joglDLsNx2nZBKJdBFaU42vw4jwrT6d8iohIB9M0WbHiXdasWUm/fgM55ZTTsdv1OiFytCIjPUyZchKjR38+UulTNm5cT2ZmNnl5/cjLKyAy0mN1TOklVEwS6QRmsx//m7sx0iOxjUiwOo6IpQzDwHF8GkaMC//ru/A9uQXnufkY0Sqyioj0daZpsmzZUtav/5ghQ4ZzwgknY7NpGleRzuTxRDFlysmMHn0sn3zyEYWFW1i2bAnLli0hJSWNvLwC8vP7ERen9y1y5FRMEukEZk0rAI5pmZojRmQv+7AEjCgXvsXb8T6+GceUdIwUN0ZcGIZNx4mISF/R1tZGaeluSkuL2bWriMrKCkaPHsf48ZPVbxLpQh5PFBMnTmHChMlUV+9h+/atbN++lRUr3mXFineJjY0jL68f+fn9SElJ0/Eoh0XFJJFOYMvw4LpimN4gi3yFLSeqfWLu/27D/8rO9gsdNoykcIzkCGzJERhJERiJERhOfTItItIbNDc3UVLSXjwqKSmmqqoSAJvNRnJyCieccArDho2wOKVI32EYBgkJiSQkJDJ27HgaGurZsaOQ7dsL+fjj1Xz00Ye43ZHk5raPWMrMzMJuV6lADqxb/0OCwSC33HILmzZtwuVycdttt5GTk9Nx/RtvvMEDDzyAw+Fg1qxZXHDBBd0ZT+SoqJAk8s1siRG4vjMEs7oVs6IFs6KFYEUzwY01BD/e076RAUZ8e4HJSNpbZEqOwIhQR0akM6gPJl3FNE0aGuopLd1NSUl78ai2tgYAh8NBSko648ZNID09k5SUNE2yLRICoqKiOeaYURxzzCja2lopKtrOtm1b2bLlMzZs+ASn00l2dh75+f3IyckjLCzc6sgSgrq1l75kyRK8Xi9PPfUUa9eu5a677uKhhx4CwOfzceedd7Jw4UIiIiKYO3cuU6dOJSkpqTsjiohIFzDsBkZSBCRFwND2y0zThHovwb0FJrOiheCuRvishsDnN4xyYkvaW1jaO5KJaJeGYYscJvXBpLOYpklNTXVH4ai0dDeNjQ0AhIWFkZaWweDBw0hPzyQpKUUTa4uEuLCwcAYMGMyAAYPx+/3s3r2LbdvaT4crLNyMzWYjIyOrYwJvjyfK6sgSIrq1mLR69WomT54MwMiRI1m3bl3HdYWFhWRnZxMTEwPAmDFjWLVqFaeffnp3RhQRkW5iGAbEhGGPCYP+sR2Xm81+zMqWL4pMlS0Et9eDuXeDMFv7qXFRLrAb7afN7f2O3fjiMocBdttXft972d7rOrZxGNDJowuDbQFMb+DgG/YWDptGaIawntQHCwQCtLW14fV6Lbl/+SqT0tI6Nm/eureAtJvW1hYA3O5I0tIyGDVqHOnpmSQkJKrYL9KDORwOcnLyyMnJ48QTT6G8vLSjsPT220t5++2lJCUl4/FE4XA4sNsdX/lu7/jZ4bBjtzv3fv/i+q/fzo5hdO5UB21t9j71GuJyWbPITbcWkxobG/F4vliK0G634/f7cTgcNDY2EhX1RZUzMjKSxsbG7ownIiIhwHA7MHKisOV88Zpg+oKYVXtHL1Xu/V7SBAET/MEvvpsH2HE3q7Q6QDczcqJwnV9gdQzZj57UB3v66X9TXV1l2f3L/kVHx5Cbm09aWgbp6ZnExMSqeCTSSxmGQWpqOqmp6UycOIWamj1s27aVnTt3UF9fj9/vJxBo/2r/OUAwGLQ6dp80ceIURo0a1+33263FJI/HQ1NTU8fvwWAQh8Pxjdc1NTXt07HZH7vdIDbW3flhAbvd1mX7lsOn9gg9apPQ0uvbI8kDgw+8iRkwIRDE9H/+1V5k+vrPQfCbX9ouCGbnVqJshkGwk/cZypzpHly9+f+vh+tJfbBp006hunoPwWDfOX5CXUxMNBkZWURHR1sdRegDr/c9TF9pj9hYN3l5WQfcJhgM4vf78fl8HUUmn6/9+xdfvr3fAx0/m53dB7MZfeo1ZNCgwZb8D3ZrMWn06NG8+eabzJgxg7Vr1zJgwICO6woKCigqKqK2tha3282qVau47LLLDrrPQMCktra5S/LGxrq7bN9y+NQeoUdtElrUHt/ABrgA1+fDp7tv7o6+1h4+oLmL/t6kJM3PcLR6Uh8sMTGDfv3696njJ9R9/nymNgkNfe31JdSpPb6JATix2ZyEhUFYWPfee19sk676ew/UB+vWYtK0adN47733uPDCCzFNkzvuuIMXXniB5uZm5syZww033MBll12GaZrMmjWLlJSU7ownIiIi0iupDyYiIiKdyTA7e0yZiIiIiIiIiIj0Wp07bbqIiIiIiIiIiPRqKiaJiIiIiIiIiMghUzFJREREREREREQOmYpJIiIiIiIiIiJyyFRMEhERERERERGRQ6ZikoiIiIiIiIiIHLJeU0z6+OOPmT9//gG3efbZZ5k9ezbnnXceDzzwQDclExEREem91AcTERHpexxWB+gMjz76KIsXLyYiImK/2+zcuZMnnniCBQsW4HK5+POf/4zP58PpdHZjUhEREZHeQ30wERGRvqlXjEzKzs7mvvvu6/h906ZNzJ8/n/nz53P11VfT0NDA+++/z7Bhw7j++uu56KKLGD16tDoxIiIiIkdBfTAREZG+qVeMTJo+fTrFxcUdv//yl7/kjjvuoF+/fjzzzDP89a9/JTw8nFWrVvHEE0/Q1tbG3LlzWbhwIdHR0RYmFxEREem51AcTERHpm3pFMemrCgsLufXWWwHw+Xzk5eUxfPhwjj32WDweDx6Ph4KCAnbs2MHw4cMtTisiIiLSO6gPJiIi0jf0ymJSXl4ed999N+np6axevZrKykry8vJ4/PHHaWtrIxAIUFhYSHZ2ttVRRURERHoN9cFERET6hl5ZTLrlllu4/vrrCQQCANx+++3k5eUxa9Ys5s6di2ma/PCHPyQ2NtbaoCIiIiK9iPpgIiIifYNhmqZpdQgREREREREREekZesVqbiIiIiIiIiIi0j1UTBIRERERERERkUPW4+dMCgaDBAJdc6ae3W502b7l8Kk9Qo/aJLSoPUKL2qPzOJ12qyPIN1AfrO9Qe4QWtUdoUXuEHrVJ5zlQH6zHF5MCAZPa2uYu2XdsrLvL9i2HT+0RetQmoUXtEVrUHp0nKSnK6gjyDdQH6zvUHqFF7RFa1B6hR23SeQ7UB+vxxSQR6fkCgQaq9jyJzXDhcmXicmXgcmVgt+sNpIiIiEioM02T7V4fHzW1stvnY1B4GMPd4aQ69XZTpLfS0S0ilvL59rB9xw9pbd30tevs9uj24pIzfZ8ik8uVgdOZjs3mtCCxiIiISN/mDZpsaG3jo6YW1jS3sra5ldpAEAAD+PwEoxSHneHucEbs/Roc7iLMpml7RXoDFZNExDJt3mK2b78Cn6+SvNwHiHAfg9e7G6+3eO/39q+W1s3UNyzDNH1furWB05nyRYHJmbG34NReeHI4EjEMY5/7M80gphkAAphm8CvfA5gE4cvfzQDQfhvDsBMWVvC1fYqI9CQff/wx99xzDwsWLNjn8jfeeIMHHngAh8PBrFmzuOCCCyxKKCKhqC4Q4OPmVj5qamVNcyvrW9poM9tLRjkuJydGRTLKHc6oyHAynE42tbbxcXMrn7S0f3+9vgkAhwGDw8MY4Q5neET79zSnQ/0rkR7IkmKSOjIi0tKyme07fohp+sjPf4RI93AAHBHRuCMGf2170wzg81Xi9e3+UsGpBK+3mIaG5fj9lftsbxhOwM6XC0ZHKzZ2BlmZt2EY+kStLwsE/NTUVOL3ew+4XXm5gWlq8sfD4XC4iItLwm7XZ11d4dFHH2Xx4sVERETsc7nP5+POO+9k4cKFREREMHfuXKZOnUpSUpJFSUXESqZpUurzs6a5lY+aW1nT1EphmxeT9jePgyPCmBMfzejI9tFGiY6vP2cf4w7nGHd4x++VPj+ftLTycXN7cWlhdT3/3vsamfT56KWI9lPjhkSEEaHRS/IN1AfrOkfSB+v23po6MiLS1LSG7Tt+hN0eSX7eXwgPLzjobQzDjsuVisuVCpFjvnZ9MNiK11u6t9hUjM9bhkkQw7BjYAPDjoEdDNs+3w1jP5dh2+e65uZPqKz6JzZbBBnpN+kTtD6spqaS8HA3kZGpB/w/sNttBPYO+ZeDM02TpqZ6amoqSUxMszpOr5Sdnc19993Hz3/+830uLywsJDs7m5iYGADGjBnDqlWrOP30062IKSLdLGCabGn1fql41EKFv/1DOI/Nxgh3GKfFxDPaHc4w95EVepKcDk52ejg52gOAb+99ftzcyifNrXzc0srSz0cvAQPCwxjubh+5NNodTrpLUxuI+mBd5Uj7YN1eTFJHRqRvq69fRtHOn+NypZGX+xAuV+e8abTZwgkPzyM8PK9T9vdVMTEng2GnsvLv2IwI0tJ+qoJSH+X3ew/aiZHDZxgGkZHRNDbWWh2l15o+fTrFxcVfu7yxsZGoqC8WPIiMjKSxsfGg+7PbDWJj3Z2a8Yt927ps33L41B6hpbPaoyUQ5E+7Kvhn6R4a977xTnM5GR/rYVx0JMdGuxkYGY69i17vkohk4pd+3+Pzs6a+mTUN7V+Laxt5sroeA/hWajw/z0khLgQn9Nbx0X0qKvxER8ceUh/MbtfotsMRHR1Lc3P9Yf0vd/vRqI6MHCm1R+g53DYpK3+WHUX/R5RnCMOGPYrTGd+F6TpfTMz1OJ1+Skr+hdsdQ27uj62OtA8dI92jvNzA4bAf0rbqyBw+w+i613X5Zh6Ph6ampo7fm5qa9umT7U8gYHbZ0sta1jm0qD1CS2e0x/LGZn5TUskur5/TYzycEOVmtDuctC+PAPKbNNS1HGXaQ2cHxtkdjIuNhthoAqbJ1lYvz9U28HhZNS9X1vKT1ATOio0KqQ90dHx0n2AwSDBo8sUU799MI5OOTDAY/Nr/clLS/vsDIVPaVUdGDkbtEXoOp00qKv9BWdm9eDzjyc7+A01N4UDPa8+E+GtoaWlg564H8PocJCddanWkDjpGuodpmofUQenKjozf7+fOO2+ltLQUn8/LJZdcRm5uPrfffguGYZCfX8BPfnI9NpuNp576D0uW/A+ACROO5zvf+T5tba38+te/pKamBrfbzf/9363ExcXtcx/722bZsjd44IE/kZycAsBll/2AUaP2PfV01aqVPProQzgcDuLi4rjppl8THh7OX/7yAKtWrcQwDK655mcMGTLsa3+baX79df1AHRk5egUFBRQVFVFbW4vb7WbVqlVcdtllVscSkS5Q4w9wT1kVi2sbyXY5+VtuOsd6Ig5+QwvYDYOBEWFcHxHG2bFR3FZSyU27K3m2poGb0hPpHx5mdUTpY3pq/wugtbWVyy//DpdffhXjx0+kM4RMMUkdGZHeyTRNysrupbLqn8TEnEpW5m3YbC6rYx0xw7CRmXETwWALZWV/wmaLIDHhQqtjSR/z2msvEx0dyy9/+Rvq6mq59NJv0b//AL73vSsYPXosv/vdHbzzzjL69evP//73Ko888g8Mw+DKK7/LlClTWbXqA/Lz+3HZZT9gyZLX+Oc//8Y11/xsn/v4738XfuM2mzZt5Ic//BEnnnjyfvP9/vd38cADjxIfn8DDD9/PCy88x4gRI9mwYR2PPPIPyspKueGGn/LPfz7R1Q+VHMALL7xAc3Mzc+bM4YYbbuCyyy7DNE1mzZpFSkqK1fFEpBOZpsmLdY38rrSKhkCQ7yXF8v2kOMJ7yETXgyLC+Fd+Bv+taeCP5Xu4YGsx8xNjuTwpDrdGAUs36Yn9r9mz29+n/OEPd9PZA/osLyapIyPSe5mmn+Ldv6amZjEJ8ReQnn793smtezbDsJOd9RuKgq2UlNyFzRZBfNzZVscSC9TUvEB1zXPfeJ2BgXmQYdjfJD7uHOLizjzgNlOnnsLUqV90Jux2B5s2bez4hGr8+ImsXPkBxx8/md///j7s9vbjzu/343K5+OSTj5k37+K92x7PP/7xt6/dx/622bRpI1u2bOLpp59g8OChXHHF1Ti+spLPffc9Qnx8AgCBQACXy8WAAYP4/e/vwzAMyspKiY/vWae59haZmZk8/fTTAJx55hf/ZyeddBInnXSSVbFEpAvtavPxm5JKlje1MDwijFsyknrkqB6bYTArPpqToiO5t3wPj1XV8kpdIzekJXBSVGRInfomXW9xTQP/ran/xusM48hWczs3Lpqz4vY/Gron9r8AHn98AcOGDe/0Fe4sKeN+tSMzZ84coL0js2jRIp599lm+9a1vWRFNRDpJMNhKUdHPqKlZTEry5aSn39grCkmfMwwn2dl34/GMp7j4VmprX7M6kvQhbrcbtzuS5uYmbrrper73vSswTbOjI+12R9LU1IjD4SA2NhbTNLn//nvp338g2dk5NDU14fF4OvbV1PT1OQr3t824ccdyzTXX8cADj9LS0szzzy/62m0TExMBWLbsTdasWcVpp80EwOFw8Je/PMDPf34t06ad1vkPjIiIdPCZJn+vrOG8rbv4pKWV/0tLZEF+Ro8sJH1ZnMPOrRnJ/CsvnSibjWt2lnNlURm7vD6ro0kv1xP7X6tWraS4eCdnnXVupz8elo9MEpHeJxCoZ8eOa2hq/oj09BtJTJhjdaQuYbOFkZvzR7Zt/yE7d/0fNlsE0dFTrI4l3Sgu7sz9jiLq6skfy8vL+MUvruPcc8/n1FNP46GH/txxXXPzFx2RtrY27rzz17jdbn760xuA9kUumpub9m7bjMfjobh4F3fd9RsATjttxjduAzBz5tkdcxpOnnwCb731BosWPcWbby4F4OabbyMpKZmnnvoPb721lN///j7Cwr544/KDH1zJ/Pnf5vvfv5QRI0aRkZHZZY+RiEhfta65lVtKKtnU6uWkqEh+kZ5ISgiuhHY0RkVG8HS/TB7fU8cDFdWcu2UX30uK49LEWFw2jVLq7c6Ki9rvKKKu7IP1tP7Xiy8+T3l5KVdd9X127ixi8+aNJCQk0L//wKN+LHrXM4qIWM7nq2T7jitpa9tGdtZdxMZOtzpSl7LZIsjLvY9t279P0c6fkZv7Z6I8462OJb1cdfUefvKTq7j22p8zduyxAPTvP5A1a1YxevRYVqx4n9Gjx2KaJjfe+FNGjx7LRRd9u+P2xxwzguXL32PIkGGsWPEeI0aMIjMzi/vvf6Rjm4aGxq9tY5oml1xyIQ8//HeSk1NYtepDBg4czHnnzWbWrC+Kxv/859/YtGkj9977IGFh7RM/rl79IW+99QY//en1uFxhOBwOnZIgItLJmgJB7q+o5vE9dSQ67NybncLJ0R6rY3UZh2FwcWIsp8Z4+F1pFfdXVPNibQO/SE9kgkcrg0rn6on9r1tuub3j+ttvv4WTTz61UwpJAIbZ2SfOdTOfL6DV3PoItUfo+WqbtLXtYvuOK/D795CT/QeioiZYmK57+f11bNv+XdradpGf9xCRkaO6PYOOke5RVlZEamrOQbfryk/F7r33Ht5443Wys7/I8eMf/4w//ekefD4fOTm5XH/9Tbz77tvceuv/7bNq2uWXX0W/fgO47bab2bOnCqfTyc0330ZCQuI+99Ha2vqN26xcuYJHH23vpOTm5nHNNdftc85+dfUezjtvJgMGDOo4V//kk0/lrLPO5Y9//C2FhVsIBIKcccbZ3zjk+pseX63mFprUB+s71B6hZX/tsay+idtKqyj3+bkgPpofp8QTZe89UwwcincbmrmjtJJdXj+nx3i4LjWBpC4ekaXjo/tY3Qfrif2vc889v2Obz4tJ+1vN7XD7YComHYCeGEKL2iP0fLlNWlo2sn3HlZhmgLzc+3C7j7E4Xffz+fZQuO07+P17yM9/BHfEkG69fx0j3cPqjkxvp2JSz6E+WN+h9ggtX22PSp+fu0qr+F99E/3CnNyckcxId7iFCa3VFgzy96pa/lpZi9OAq1PimRMfg6OLRsPq+Og+6oN1rcPtg2kdRRE5ao2Nqyjc9l0Mw0lB/mN9spAE4HQmkJ/3F+z2KLZvv4LW1q1WRxIREZFeKmiaPFNdz9lbdvFWQzNXJ8fzdEFWny4kAYTZbFyRHM+z/TIZ4Q7nrtI9zCss5pPmVqujifQqKiaJyFGpq3uD7Tt+iNOZTEHBPwkPz7M6kqVcrlTy8x7BMFxs2345bW1FVkcSERGRXmZbq5dLt5fw65JKBkW4WNQvk+8nx+HUxNMdcsJcPJyTxu+zUtjjD3DRtt3curuSOn/A6mgivYKKSSJyxMrKFlK082dEhA+kIP/vuJwpVkcKCWFhWeTnPYxpBti2/Qd4vSVWRxIREZFewBs0+ePOcs4v3MXWNi+/zkjib7np5Ia5rI4WkgzD4NQYD4v7ZzM/IYb/1tRz1padbG5tszqaSI+nYpKIHLZAoJ6Kir+yecsv8HjGk5//CA5HrNWxQkp4eAH5eQ8RDDSxbfsP8PkqrY4knaiHTzcYsvS4iojs33sNzZy3dRd/2FnBKdEeFvfP4ty4aK2MeQgi7TauS0vkqX6ZOAyDq4vKqPL7rY4lR0B9ha5xJI9r105tLyI9lmkG8flKaWvbQWvbdtradtDWtp22tiL8/ioAkpLOICX5Zmw2p8VpQ1NExCBy8x5g+/YfsG37DyjI/xsOR5zVseQoORwumprqiYxUB74zmaZJU1M9Doc+XRcR+bISr4/flu1haX0TOS4nC4bmMtLoW6u0dZaB4WH8OSeNb2/bzY+Lyvh7XjphNo2v6CnUB+saR9oHUzFJpI8LBJpp8xbtLRTt+NJXEab5xRBguz2GsLBcoqImERaWS0R4fzIzT6auTpMZHkikezi5OX9m+46r2Lb9CgryH8Fuj7Y6lhyFuLgkamoqaWysPeB2hmHo07PD5HC4iItLsjqGiEhI8AZN/lFVy6OVNQD8OCWeixNiSY6L1OphR2FoRBh3ZiZz7a5yfrm7krszk1WY6CHUB+s6R9IHUzFJpI/w+Spobdv2pWJRe/HI5yv/0lY2XK4MwsJy8XjGExaWS3hYHmFhud84osYw9EnOofB4xpGTfQ9FO69l+46ryct9CLvdbXUsOUJ2u4PExLSDbqelgkVE5Ei929DMnaVV7PT6mBYdyXWpCaS5NBK8s5wS4+HHXh9/Kq8mL8zJFcnxVkeSQ6A+WGhRMUmkl/N6yygtu5e6ulc7LrPZIgkLyyUychzhYbmE7f1yubKx2XSKSVeIjp5MdtZdFO38OUVF15Cbex82W5jVsURERCSE7Pb6+G3pHt5oaCLX5eQvOWlMjNIHUF3hssRYtrf5eLCihlyXk9Njo6yOJNKjqJgk0ksFg21UVv2Lioq/ASZJSd8hyjOBsLAcHI4kDee1QEzMKWRl/ppdxTdRtPNn5GT/FpstwupYIiIiYrG2YJB/VNXxaGUNNr44pc1lU3+tqxiGwS3pSez2+rhpdyXpLicj3OFWxxLpMVRMEullTNOkvv5NSkt/j9e3m5joU0hLuxaXK8PqaALExZ1BMNjC7pLbWb9hMhERQ4h0jyYycjTuyJE4NJ+SiIhIn/JOQxN3llaxy+vXKW3dzGkz+GN2Kt/aVsyPisp4oiCDdD32IodExSSRXqS1dRslpb+lsXEFYWEF5OX9hSjPcVbHkq9ISJhNWFgeDQ3v0tS8hqo9/6ay6h+AQXh4PyLdo4iMHE1k5CiczhSr44qIiEgX2O31cXdpFW82NLef0pabxkSPTmnrbnEOO/fnpHFR4W6uLCpjQX4GHrvmBRU5GBWTRHqBQKCB8vK/ULXnSey2CNLTfk5CwmwMQ5+shCqPZywez1gAgsFWmps/panpI5qa11BT+yJ7qp8GwOXMIDJyFO7I9tFLYa4cnaIoIiLSg7UFgzxWVctfK2uxAdfsPaXNqVPaLJMf5uL32SlcsaOUn+8q576cVOzqb4kckIpJIj2YaQapqVlMWfmf8ftriI8/j9SUK3E4tCJFT2KzhePxjMPjGQeAafppadlEU/Mampo+or7hPWpqXwTA4YjH7R5FZGT76KWI8AEYhp7KRUREeoK3G5q4a+8pbadGR3JdaiKpLr2Oh4IJHje/SE/kNyVV3FO2h+vTEq2OJBLS9Mwl0kM1NX9CScldtLRswO0eQW7uA7gjBlsdSzqBYThwu4fidg8lKXE+pmnS1rajo7jU1LSG+vqlANhsbtzu4URGjiE8fDYQa2l2ERER+brivae0vbX3lLZHctOYoFPaQs4F8TFsb/Px7z115LqczEmIsTqSSMhSMUmkh/H5Kikr+xM1tS/icCSRlXk7sbEzdOpTL2YYBuHheYSH55EQPwsAr6+cpqY1NDetoal5LeXlD1BZ+TeSk75LYuLF2Gwui1OLiIhI695T2v5WWYvNgGtT4pmvU9pC2s9SE9jp9XFnaRVZYU7NYyWyHyomifQQwaCPqj3/oaLiEUzTR1LSd0hO+i52u17g+iKXMwVX7OnExZ4OgNdbSlXVvZSV3091zWIy0m8gKmqixSlFRET6Jm/QZFFNPX+trKHCH2B6dCQ/S0sk1am3X6HObhj8NjOF+dt287Od5fw7P4P8cH1IJ/JVmqZepAeor3+HzVvOp6zsXiIjxzGg/yLSUn+kQpJ0cLnSGDLkPvJyHwRg+44fUlT0M7zeMouTiYiI9B2+oMkz1fXM3LKTO0qryHA5+XtuOvdkp6qQ1INE2m3cn5OKy2ZwZVEpNf6A1ZFEQo6e0URCWFtbESWl99DQ8A4uVw65ufcTHTXJ6lgSwqKiJjKg/0Kqqv5FecVfqW94l5SUH5CYcBE2m1b3ExER6Qo+0+TF2gb+UlHDbp+f4RFh3JqRxITICE1F0EOlu5z8OTuVS7eXcM3OMh7NTcel0xNFOqiYJBKCgsE2yisepqpqAYYRRlrqT0hImKtigBwSm81FcvJ3iY09nZLSe9rn2Kp5nvT0G4nyHGd1PBERkV7Db5q8UtvIQ5XV7PL6GRoRxv+lJzLJ41YRqRcY7g7n9sxkrttVzq0lFdyWkax2FdlLxSSREGOaJsW7b6W29mXi4s4iNeVHOJ1amlQOn8uVQW7OH6mvf4eS0t+yffsPiIk5lfS0n+J0plgdT0REpMcKmCav1TXyUEUNO7w+Boa7+HN2KidGqYjU25wW42FHm5cHKmrIC3Px3aQ4qyOJhAQVk0RCTNWef1Nb+zIpKVeSkvw9q+NILxAdPRmP51gqK/9JReXfaGh4h5Tky0lMnIdhaLSbiIjIoQqaJq/XN/FQRTWFbT76hbn4Y1YKJ0VHYlMRqdf6QVIc29t8/Km8mhyXk2kxHqsjiVhOxSSRENLYuJLS0nuJjj6J5KTLrI4jvYjNFkZKyveJjZtBScnvKC37I9U1z5ORfiMezzir44mIiIQ00zR5o6GJB8pr2NLmJT/Mye+yUjhVRaQ+wTAMfp2RxG6vj18UV5DucjA0ItzqWCKW6tZiUjAY5JZbbmHTpk24XC5uu+02cnJyOq5/7LHHWLhwIfHx8QDceuut5Ofnd2dEEct4vbsp2vlzwsJyyMr8DYahxRal84W5MsnL/RP19csoKfkt27Z/j9iY00hL+wlOZ7LV8USki6gPJnJkTNPk7YZmHqio5rNWLzkuJ3dmJnN6jAe7ikh9SpjNxp9yUvlW4W6uLirj8YJMrdAnfVq3/vcvWbIEr9fLU089xdq1a7nrrrt46KGHOq5fv349d999N8OGDevOWCKWCwZb2FH0E0zTT27OH7HbI62OJL1cdPQJeDzHUVH5dyor/0F9x6lvF+rUN5FeSH0wkcNjmibvNbbwQEU161rayHQ6uC0jiZmxUThUROqzEhwO7stJZf623VxdVMo/8zKItTqUiEW6dejD6tWrmTx5MgAjR45k3bp1+1y/fv16HnnkEebOnctf/vKX7owmYhnTNCku/jWtrZvJzrqTsLCcg99IpBPYbOGkpvyQAf0XEukeSWnZ79myZS6NTautjiYinUx9MJFDY5omKxqbuXh7CVcUlVLtD3BrehKLB2Rzdly0CklC//Aw7slKZXOrl+uLywmYptWRRCzRrSOTGhsb8Xi+mKzMbrfj9/txONpjzJw5k3nz5uHxeLjqqqt48803mTp16gH3abcbxMa6uySv3W7rsn3L4eut7VFc/Hdq614hN+dasrOnWx3nsPTWNumpjrw9BpGc/Hf2VC+lsPB2tm27jOTks8jPuxGXK6HTc/YVOj4klKgPJkejr7RHUyDATzcX89KeetJcTu4oSGdOShwuW2hNPdBX2iOUnRHrpsoOv9xWyl1F5fxfbqrVkeRLdIx0j24tJnk8Hpqamjp+DwaDHZ0Y0zS55JJLiIqKAuCEE05gw4YNB+3IBAImtbXNXZI3NtbdZfuWw9cb26Oh8QO2b/8t0dEnExV1cY/7+3pjm/RkR9seDvtE+vdbSEXF36is/Ce1tWvIy32IsLCsTkzZd+j46DxJSVFWR+jx1AeTo9EX2mO318ePdpaxtdXLj1PimZ8QQ5jNRnN9K6H2l/eF9ugJznG7WR8fzcPFlayobuCShBimRkdqLq0QoGOk8xyoD9atZfbRo0fz9ttvA7B27VoGDBjQcV1jYyNnnHEGTU1NmKbJBx98oPP2pVfzenezc+f1hIXlkpX5awy98EgIsNkiSE29ioL8vxMINFC47du0tGyyOpaIHCX1wUT278OmFuYWFlPq9fNQThrfTYojLMRGI0louj4tkd/kp1Hp83PtrnLO3LKTx/fU0RwMWh1NpMsZptl9J3l+vpLI5s2bMU2TO+64gw0bNtDc3MycOXN47rnnWLBgAS6XiwkTJvCjH/3ooPv0+QL6VKyP6E3tEQy2sLXw23i9u+nf7z89dp6k3tQmvUFnt0dr6za277iCQKCJvNz7iIwc1Wn77gt0fHQejUw6euqDydHoze3xdHUdd5ZUkRXm5L7sVHLCXFZHOqje3B49UWysmz01TSytb+KfVbV80tJGtN3GBXHRzEuIIUkrvnU7HSOd50B9sG4tJnUFdWT6jt7SHqZpsmvXjdTWvUZu7n1ER02yOtIR6y1t0lt0RXt4vaVs33EFXm8pOdm/Izp6SqfuvzfT8dF5VEwKTeqD9R29sT18psndpVU8VV3PZI+bu7OSibLbrY51SHpje/RkX22Ptc2t/KuqlqX1TdgMmBETxcWJMQwMD7MwZd+iY6TzhMxpbiICVVULqK17ldSUK3t0IUn6BpcrjYL8vxMeXsCOomupqXnR6kgiIiJHpcYf4Ac7Sniqup5LE2O5Lye1xxSSJPSNdIfzh+xUXuyfzey4aF6va+T8rcV8f3sJ7zU008PHcoh0UDFJpBs1NK6gtOxeYqJPISnpMqvjiBwShyOe/LxH8USOYVfxTVRW/dvqSCIiIkdkU2sbcwuL+bi5jTsyk/lJaoImTJYukRXm5BfpSbw+MIcfp8Sztc3L5UWlnLd1F/+tqccbVFFJejYVk0S6yRcTbueRqQm3pYex2yPbT8uMPpnS0nsoK7tfn6yJiEiPsrS+kfnbduMzTf6Zl86ZsTqFVrpejMPOd5PieG1ADrdlJGFg8KvdlZy6uYi/VNRQ6w9YHVHkiKiYJNINgsEWdhRdC2aQ3Jw/Yre7rY4kcthstjBysn9LfNy5VFT+ld0lt2Oa6gCJiEhoM02ThyuquWZnOf3CXDxRkMkwd7jVsaSPcdoMzo6LZlG/TP6Sm8agcBf3V1QzbVMRt5VUUtTmtTqiyGHR1PIiXcw0TXYV30pr6xbycu8nLCzb6kgiR8ww7GRk/Aq7I47Kyr8T8NeSlXUHNlvor34jIiJ9T3MwyE3FFbxe38SZsR5uTk8izKbP08U6hmEw0eNmosfNltY2/lVVx7M19TxdXc+JUW4uSYxltDtcZzFIyFMxSaSLVVX9i7q6V0lNuZqoqOOtjiNy1AzDIC31RzjssZSW/YFAUQM52RpxJyIioaXE6+NHO8vY0urlZ6kJXJwQozfoElL6h4fxm8xkfpwSz+PVdTxdXc+b20sY6Q7ne0mxTPa49T8rIUtleZEu1NCwnNKyP+2dcPs7VscR6VRJSReTmflrGhtXsW379/H7a6yOJCIiAsDqphbmFhZT4vXzQE4alyTG6k25hKxEp4MfpSTw+sAcbkxLpNzn58qiMmYXFvNqXSMBzVMpIUjFJJEu4vXuZueuGwgPy9eE29JrxcedRU7O72lt3Uzhtu/g9ZZZHUlERPq4hdX1fHdHCdF2O/8pyGBSlEbOSs8QYbMxLyGGlwZkc1tGEm1Bk+t2lXP2ll08W12PTyvASQhRMUmkC3x5wu0cTbgtvVxM9Ink5T6Iz1dJ4bZv09q63epIIiLSB/lMkztKKrm1pJLjIiP4T0EGeWGa0096HqfRPln3c/2z+ENWCm6bwc0llZy+uYh/V9XSHAxaHVFExSSRztY+4fYttLZuITv7LsLCsqyOJNLlPJ6xFOT/FdP0UrjtOzQ3r7c6koiI9CG1/gBX7Cjliep6LkmI4YGcNKLtdqtjiRwVu2EwLcbDUwWZPJyTRqbLyd1lezhtUxGPVNRQH9CqumIdFZNEOlll1T+pq3tNE25LnxMRMYiC/Mew2SLYtv17NDautDqSiIj0AVta25hbWMya5hZuz0jmZ2mJ2DW9gPQihmFwfJSbf+Rn8M+8dIZFhHNfRTXTN+3k3rI9VPn9VkeUPkjFJJFO1NCwnLKyPxMTM42kpEutjiPS7cLCcuhX8A9cznS277iSurqlVkcSEZFe7PW6Ri7atptW0+SxvAzOiouyOpJIlxodGcGDuWk8XZDJ8Z4I/l5Vy2mbdnJHSSUlXp/V8aQPUTFJpJO0eYvZuet6wsMLyMy4VRNuS5/ldCaTn/83IiKGULTzOvZUP2t1JBER6WXqAgFu3FXOT3aVkx/m4smCTEa4w62OJdJtBkeEcU92Ks/3z2JGjIdnquuZuXknNxVXsK3Na3U86QNUTBLpBIFAM0VFPwEgJ/sPmnBb+jyHI4b8vIeJ8kxg9+5fU1H5GKaWtRURkU7wXkMz523ZxSt1jVyRFMe/8jNIcTqsjiViibwwF7/OTOblAdnMSYjhtbpGztmyi5/sLGNDS5vV8aQXUzFJ5Cg1t2xga+E8Wlu3kp2lCbdFPmezRZCbey+xMadTVvYniot/hd9fbXUsERHpoZoDQX5TUsnlRaV47Db+U5DBD1PicWo0uAhpLic3pCXy6sBsvpsUy/LGFuYUFnP5jhI2t6qoJJ1PxSSRI2SaASoq/sbWrRcTDDSTl/cQUVETrY4lElIMw0lW1u0kJ32XmtpX2LjpLKqq/oNp6px+ERE5dKubWpi1dRfPVNfz7cQYni7IZGiETmsT+aoEh4MfpSTwv4HZ/DglnvUtbczZWsyfy/fQGgxaHU96ERWTRI6A11vCtm3fo6z8PmJiTqJ//2eI8hxndSyRkGQYNlJTr2JA/2dwu4+hpPR3bN5yoVZ7ExGRg2oLBrmntIpLt5cA8FheOj9NTSTMprcxIgcSZbfz3aQ4FvfPZkZsFI9W1jJrazEfNDZbHU16CT0LixymmpqX2LzlAlpaN5GV+Ruys+7G4YixOpZIyAsPzyMv90Fysv9AMNjCtu3fp6joZ3i9pVZHExGRELS+pZULCov55546ZsdHs6hfFmMiI6yOJdKjxDns3J6ZzKO5aZiYfHdHKTcVV1DrD1gdTXo4zVQncogCgXp2776D2rpXcbtHkp11Oy5XhtWxRHoUwzCIiTmJqKiJVFb+i4rKv1Pf8C7JSZeSlHQJNptOWRAR6et8pskjFTU8WllDgsPOwzlpHB+lxU1EjsZ4j5tn+2Xxl4oa/lFVy9sNTfw8LZGZMR6tQi1HRCOTRA5BY+OHbN5yAbV1S0hJuZKC/L+qkCRyFGy2cFJSvs/AAc8SHT2Z8oqH2LT5POrq3tCqbyIifdiW1ja+VVjMw5U1zIj18Gz/LBWSRDpJuM3Gj1MTeLJfJpkuJzcWV3B5USm7vJrLUg6fikkiBxAM+igtvZdt27+PYbjoV/APUpK/h2FoUJ9IZ3C50snJ/h35eY9gs0VQtPMnbN/xQ1pbt1sdTUREulHANHmssoY5hcWU+/z8MSuFOzJTiLHbrY4m0usMDA9jQX4GN6Ylsra5lfO27OKxyhr8+kBPDoOKSSL70dq6ja2FF1FZ9Q/i489jQP+ncLuHWR1LpFfyeI5lQP8nSU/7Oc3Nn7J5y2xKSv9AINBodTQREeliO9t8XLq9hD+UVzMlKpJn+2dxSozH6lgivZrdMJiXEMPz/bIZ74ngD+XVzC0sZn1Lq9XRpIdQMUnkK0zTpGrPk2zZOhefr4KcnHvJzPglNpsmfBTpSobhJDFxHoMGLiYu7kyqqhawafM51NS8gGlqKVsRkd7GNE2e3FPH+Vt3sbXVyx2ZyfwxnWiOLAABAABJREFUK4UEh0aAi3SXVJeDP2en8sesFPb4A8wr3M1vS6toDqjvJQemYpLIl/h8VezYcRUlJXfhiRzLgP7PEBN9otWxRPoUhyOerMyb6VewAJczjV3Fv6Rw27dpbtlgdTQREekkZV4/P9hRyu2lVYyKDOfZ/lmcGRuliYBFLGAYBqfEeHi+fxaz46NZsKeOc7bu4u2GJqujSQhTMUlkr7r6t9i8ZTaNTatIT7+B3Nz7cToTrY4l0me53cMoKPgnmZm34vUWs3Xrtygu/jV+f7XV0URE5AiZpsnzNfWcu3UXa1ta+WV6Ig/npJHq1GgkEatF2e3clJ7Ev/LScdsMriwq47pd5VT5/FZHkxCkZ23p84LBFkpK76G6ehHh4YPIzrqD8PB8q2OJCGAYNuLjziYm+iTKKx6hquoJ6upeJyXlh/w/e/cd31T5PXD8czPbjDYtHVCgUMrelCHIEFREXD8UmYoLERyoKAgqyAYVUREQBTcqslx83QiCA4EyZUPZu0BLm7TNvL8/ilVkQ9ubNuf9ekGbm5ubk5ze5OTkuc8tU+ZOFMWodYhCCCHO46TPz9Y8D1vz3GzJ87Ap180Ot4cUSxhjysdR0Syv40IEm0bWcOYmV+S9Y5m8nX6C37NzeLpsGW6PsqOT0YPilGJtJgUCAUaMGMHWrVsxmUyMGTOGSpUqFVy/aNEipk6disFgoHPnznTt2rU4wxMhKCdnA3v3PYfHs4/Y2PuJj3sEnU6KGiGCjV5vJ6Hc00RH3c7BQy9x8NBLHDo8EZOpAiZTImZTImZzIiZz/u9GY1kURQbfCvE3qcFEUQuoKvs9voKm0bZTPw//a0RDjEFPjTATXaNj6BodgV4+lAoRtIw6hb5xUdwQaWXUgXRGHExnQWY2L5SPpYrZpHV4IggUazNp4cKFeDweZs+ezdq1a3nxxReZNm0aAF6vl/HjxzNv3jzCw8Pp0aMH7dq1IzY2tjhDFKWYqqqoah5+fw6BgIvMkz9w5MjbGI0xVEmagc3WROsQhRAXEBZWhaTKb5Gd/Rsu1yrcnn14PHtxOlegqv+cfURRTJhMFTCb/mkwmc2JmEyJGI1x0mgSIUdqMFGYcgMBduR52HJqxNHWU82jnED+acX1QGWzkRRLGDXCTNQMM1M93ESMTKwtRImTZDbxXlICX2Zm88rh43TesY/KJiPRBj3RBgPRev2p3/P/lTHoC5ZZdYrMg1aKFesr+qpVq2jdujUADRs2ZMOGDQXXpaWlkZiYSGRkJACNGzcmNTWVjh07FmeIBQIBDy7XfvLy5NSIwcLpNOByncDvdxEI5OAP5P8MnGoO+QP5P/9e9s/1f1+XA5x+VgJH5I2UL/8cen2ENg9KCHHJFEUhIqI1ERGtC5apagCvLx2Pey9uzx7c7r14PPtwu/eS7fwDVfX86/ZmzKaKmMwVT2s26Q0OFAqv4HG5wkLqPcRoLIteL6fyDlYlqQbL9Pk57MojO8+tyf2L06mAK8PPqmNZbMvzsCXPzR63t6CisuoUaoSZ+T+HnZphZmqEm0g2mwjTSdNeiNJCURRuj4qgtd3Ch8cy2e/xccLnZ0uum+M+P9mBs5/5zaQo+U0m/enNpn83nKIMeoyF3G+yu3Qh9R5SxWzSZKRnsTaTnE4nNts/haZer8fn82EwGHA6ndjt9oLrrFYrTqezOMM7zcGD4zmR8YVm9y8ujaKY0eks6PVWdDoLOp0Fg96BzpSATmdFr7Og01nR6fOv0+usmEwJWK0pWocuhCgEiqLDZIzHZIzHRtPTrlPVAF7vEdyevaeaTXvxuPfhdu8hO/s3VNWrUdSliyW8PlWrfqR1GOIcSlIN1jVtP4dksteglGA0UCPMRIcIGzXDTVQPM1PeaJA5VIQIETEGA0+XPfMERZ6ASobfzwnfv/75/Rz35f/7e9kOt4cTPj8eVdUg+tKrb2wUj8VHF/v9FmszyWaz4XL9c3rBQCCA4dRw1/9e53K5TitszkWvV3A4LIUeq8UykOzsawkE5A89WOj1BhQlHL3ehl5vRa+3FPyUeY60odfrimT/E5dH8nE+NiD5jKWq6sftPkRu7h58vuxCvUedTgmp9xCrtQYWi/z9BauSVIN9UKcyezzekNp/gl2s2Uj1cDMOg17rUATyfh9sJB/54i5yPVVVcfoDHPP6OO71cczrw1/IL/ehVoO1ctiI1OD1uVibSSkpKSxevJibbrqJtWvXUr169YLrkpOT2bNnD5mZmVgsFlJTU+ndu/cFt+n3q2Rm5hRBtFbKlOlQRNsWl8PhsJCZmUMgAIEAeAsGE3hP/RPF7e+ciOAg+bhc0ShKNMZC7kmHWj48HvB4iubxxsZeuLEhzq8k1WAJQO3oiJDaf4Kdw57/epapdSACCL33l2An+bg8UUAUClX1hT8oINRyojrdRfb6fL4arFibSe3bt+f333+ne/fuqKrKuHHjWLBgATk5OXTr1o0hQ4bQu3dvVFWlc+fOxMfHF2d4QgghhBClktRgQgghhChMiqrKAYtCCCGEEEIIIYQQ4uLIaRaEEEIIIYQQQgghxEWTZpIQQgghhBBCCCGEuGjSTBJCCCGEEEIIIYQQF02aSUIIIYQQQgghhBDiokkzSQghhBBCCCGEEEJcNGkmCSGEEEIIIYQQQoiLVmqaSevWraNXr17nXefzzz+nS5cu3HHHHUydOrWYIhNCCCGEKL2kBhNCCCFCj0HrAArDjBkz+PrrrwkPDz/nOnv37mXWrFnMnDkTk8nEG2+8gdfrxWg0FmOkQgghhBClh9RgQgghRGgqFSOTEhMTmTx5csHlrVu30qtXL3r16kX//v3Jzs7mjz/+oG7dugwePJi7776blJQUKWKEEEIIIa6A1GBCCCFEaCoVI5M6dOjA/v37Cy4PGzaMcePGUbVqVebOncs777xDWFgYqampzJo1C7fbTY8ePZg3bx4REREaRi6EEEIIUXJJDSaEEEKEplLRTPqvtLQ0Ro4cCYDX6yUpKYn69evTrFkzbDYbNpuN5ORkdu/eTf369TWOVgghhBCidJAaTAghhAgNpbKZlJSUxEsvvURCQgKrVq0iPT2dpKQkPv30U9xuN36/n7S0NBITE7UOVQghhBCi1JAaTAghhAgNpbKZNGLECAYPHozf7wdg7NixJCUl0blzZ3r06IGqqjzyyCM4HA5tAxVCCCGEKEbr1q3jlVdeYebMmactX7RoEVOnTsVgMNC5c2e6du16WduXGkwIIYQIDYqqqqrWQQghhBBCiKL17zOvzZkzp2C51+vlpptuYt68eYSHh9OjRw/eeustYmNjNYxWCCGEEMGsVJzNTQghhBBCnN9/z7z2t78PO4uMjMRkMtG4cWNSU1M1iFAIIYQQJUWJP8wtEAjg9xfN4Cq9XimybYtLJ/kIPpKT4CL5CC6Sj8JjNOq1DqFU+O+Z1/7mdDqx2+0Fl61WK06n84LbkxosdEg+govkI7hIPoKP5KTwnK8GK/HNJL9fJTMzp0i27XBYimzb4tJJPoKP5CS4SD6Ci+Sj8MTG2i+8krhsNpsNl8tVcNnlcp3WXNKGAsgHgeAh+Qguko/gIvkIPpKT4lDim0lCCCGEEOLyJScns2fPHjIzM7FYLKSmptK7d+8L3k6+0Asdko/gIvkILpKP4CM5KTzn+0JPmklCiBJLVVWcbj9HnW6OOT2ku9ykOz0cc3rIyPVSwRFGnbJ2ape1E2szax2uEEIElQULFpCTk0O3bt0YMmQIvXv3RlVVOnfuTHx8vNbhCSH+Sw1g3vo5+mMrCXPUwVuuGf7o6qAEyTS4qoouay9612G8cfXBEK51REKIIlTiz+bm9frlW7EQIfkIPkWZkzyvn/S/G0TZHtJdHtL/bho53acue3D7Amfc1m42EBlu4NDJPP4+XDrWZqJ2vJ065ezUjrdTq6yNiDBjkcSuFdlHgovko/DIYW7BSWqw0CH50J4+fSP2pc9jPJyKarKhePLnNQuYI/GWbYI3oRnecs3wxdUHffF8gaa4szAcXYfxyGoMR9ZgPLIGXe5xAFS9GU/5q/EmtsVTqR1+R5ViiUkLsn8EH8lJ4ZGRSUKIoOX1B1i2O4OlO45zKCuvoIHkdPvPWNds0BFnMxFjM1M73k5ssplYm4lYm4kYm4k4m5kYq4mwUxPF5Xn9bD3qZNMRJ5sOZ7PpcDZL0o4XbK+iI4zap0Yu1Slrp0acreC2QpyL3+8jIyMdn89z3vWOHFEo4d/XFDuDwURUVCx6vZQnQggBoLhPYl0+gbANH6GaHWS3e4WwFveRtXcrxkMr8v8dXIF5z89AfhPHG9cQb0IzfOWa4i3bBNUcceWBBHzoT2zLbxwdzm8c6TO2o5yal8YXVQ13pevxxTciYI3DuP93THsXY/5tOPw2HH9EJTyV2uFJbIen/NVglFFL4tJJDVZ0LqcGk5FJ5yEdzeAi+Qg+l5sTVVVZfzCL7zcf5aet6ZzM8xERZqBSVDgxNjOx1n81h041i2KtZmxmPYqiXFHM2Xk+Nh3JLmgubTqczVFn/huSXoEqMdZ/GkzxdpJjLBj0QTJ8/AJkHykex44dIizMgtUacd6/R71eh99/5sg5cXaqquJyZZGXl0NMTLnTrpORScFJarDQIfnQgBrAvGUetmVjUfIyyKvTC9dVA1HDos6aDyX3+KnG0kqMh5ZjSN+AovpRUfCXqVUwcsmb0IyAtewF717nOlww2shweDXGo+tRfPn3GQiLxhvfCF/ZlPyfcQ1QzZFn387JPZj2Lsa0ZzGmA7+j+PLyG14JzU81l9ridyTDFdZ3WpL9o/hIDVY0LrcGk2bSecgLQ3CRfASfS83J7hM5fL/5KN9vPsqBk3mYDTraJJehY604WlSO0qxpc8zpZuNhZ36T6VA2m45kk5XnA/JHQ1WPtVGnnJ32NWKpV85+xQ2toiL7SPE4fHgP8fGJF/w7kELm0qmqypEjeylbttJpy6WZFJykBgsdko/iZUjfgG3p8xgPr8JbtjHONmPxxdYtuP6i8uHNwXh49anRSysxHl5V0AzyRyTiLdc0v7lUrhl+ewUM6X9hPLKm4JA1vfMgAKrOiC+mzmnNo0BEpctr/vjyMB5akd9Y2rsYQ8aO/HjsFf8ZtVShJRgtl75tDcn+UXykBis6l1ODaTKOfN26dbzyyivMnDnztOWLFi1i6tSpGAwGOnfuTNeuXbUITwhRiI67PPy4NZ3vNh1h8xEnOgWaJjp4sEUibavGYDNrfzhLjM3MNVXNXFO1DJD/YnrgZB6bDmez8dTopS/WH+Kz1QeoFW+ja6ME2teIw2woGSOWROEL1oZiSSfPqxAilCl5mVhXTCBsw0zUsCiyrp2Iu2aXy5tg22jBW7EV3oqt8i/7vRiOb8J4MP/QONPeXwjbOv+Mm/ntFfGWbULu36OOYuqAIewKH9kphjC8FdvgrdgGF8PRZe3DtPcXTHsWE7ZlHuEbPkLVmfAmNMtvLFVqhz+qWoketSQKn9QKReNyntdi/xQ3Y8YMvv76a8LDTz9O1uv1Mn78eObNm0d4eDg9evSgXbt2xMbGFneIQogrlOPx88uOY3y3+Sgr9mQQUKFmnI0nr6nCDTVjg/7MaoqiUMERTgVHODfUjAPyH9O3m44wZ81BRn6/jUlLdnF7/bJ0bpBAvD24H48QQgghgpgawLxlLrZl4/IPaavbC1ezQahhjsK7D70RX1wDfHENyG3YB1QV/cldGA+uQOc8gC+2Ht74RqiW4vvsFYioSF7dXuTV7QV+N8aDK/MPidv7C7Y/RsMfo/HbyuOuciOuFs8WXlNLCFEoir2ZlJiYyOTJk3nmmWdOW56WlkZiYiKRkfnH2zZu3JjU1FQ6duxY3CEKIS6DL6CyfE8G3206wpIdx8nzBSgXYebeZhW5sVYcVcpYtQ7xilhMeu5smEDnBuVYsTeTOWsO8sHyfXy0Yh/tqsXQtVF5GpY///HbQhQWn8/H+PEjOXToEF6vh3vv7U3lylUYO3YEiqJQpUoyTz01GJ1Ox+zZn7Bw4Y8AtGjRkgceeAi3O49Ro4aRkZGBxWLh+edHEhUVddp9nGudJUsWMXXqJOLi8k8d37t3Xxo1anzabVNTVzBjxjQMBgNRUVEMHTqKsLAwBg8eQFbWSfR6A2ZzGBMnvlE8T5gQQgQpQ/pf2JY8j/HI6vxD2m795LRD2oqMouB3VAmes6zpzQUjqVwth6HLPlAw15Jl/bsAuFqP1DhIEepKav317bcL+OKLeQQCAVq3vob77nuwUJ6PYm8mdejQgf3795+x3Ol0Yrf/czye1WrF6XRecHt6vYLDUTTH1er1uiLbtrh0ko/go9Mp7HF6+GrdQb756zAnXB4iw43c3qg8tzVIIKWiA52u9DVXOkRZ6dCgPPsycvhk+V7mrtrPwm3HqFnWzj3NK3Fr/XKanBVO9pHiceSIgv4i5/e62PUu1XfffUdkpIMRI8Zy8mQm997bk2rVqtOv36OkpDThpZfG8vvvS6lWrTo//fQ977zzEYqi0K9fb9q1u5aVK1dQtWo1HnywHz/99AMzZ77HgAGDTruPr776/KzrbN++lccee5J27a47Z3yvvvoS06a9Q3R0Gd58czLffPMVXbv24MCB/Xz66bzzNl0Vpeje14UQIlgoeZn5Z2nb+Pchba/irnnn5R3SVgoF7OXJq3M3eXXuxvrrC1jWv4u3Yhs8lc/93iNEUfvhh2+JiHAwbNhoTp7M5P7776Jater06fMwKSlNmDBhHL/+uoSqVavx44/fM336ByiKwqOPPkibNu1ITV1OlSpV6d27LwsX/sCHH77Lk08OPO0+vvhi3lnX2bp1C4888jht2557H5g48UWmTp1BdHQZ3nprCgsWfMnVV7fiiy/mMWXK2xiNJt599218Ph8Gw5W3grSfrOQUm82Gy+UquOxyuU5rLp2L36/K5I8hQvIRPDJyPMxbd4gftqSz50QOJr1Cm+Qy3FgrjquTojGe+gCdlZWrcaRFy65Av+aJ3Nu4PN9tPsqcNQd47ssNvPT9Fv6vXjm6NCxH2YjiG5It+0jxUFW1YFLHbzYe4esNh8+6nqLA5Zzi4ra6Zbm5Tvx517nmmuu45ppr8fsD+P0BdDo9W7Zspn79Rvj9Aa66qgUrViynRYtWvPLKZEBBVcHn86LXG1m7dg09e96D3x+gWbMWvPfejDMmqjzXOps3b2br1i189tkn1KpVh4cf7n9GQfLGG28TGRmF3x84VbAYSU9PJzs7m4EDnyA7O5u7776Pli1bn/HYVPXM93WZgFsIUWqoAcI2z8G6bByKO5O8uvfgumrQOc+GJsDV4jlMB/7E/vMAMrr/RMB6/vdIERrMW+YRtvmzs16nKAqXc56xvFrd85u659Cu3fWnfZmm1xvYunVLwQih5s2vZsWK5bRs2ZqJEyej1+d/uezz+TCZTKxfv46ePe85tW5LPvjg3TPu41zrbN26he3btzJnzqxz1l+TJ08nOjp/Dli/34/JZGLlyuXUrFmbMWNGcPz4Me6554FCaSQBBE3rOzk5mT179pCZmYnH4yE1NZVGjRppHZYQ4l+y8rxM+20Xnd5ZyYw/9pDgCGNYh+r88HALxt9am2uqxhQ0kkJJuFHPHfXLMeuexrzVtT6NKkTyceo+/u+dFQz6aiOr9mVe1huaEOdisViwWKzk5LgYOnQwffo8jKqqBSN+LBYrLpcTg8GAw+FAVVWmTHmdatVqkJhYCZfLhc1mK9iWy3XmSOBzrdO0aTOefHIQU6fOIDc3h6++OnMC15iYGACWLFnM6tWp3HjjzXi9Xrp3v5tx415h3LgJTJ78KhkZJ4rk+RFCiGBkSP8Lx/xO2BcPxO+oQkaX73C2GSONpAsxhJF1w1QUXw72hU+CKmfpEtooifXXyZOZrFu3mmefHcbYsS/z+usTyM7OLpTnQ/ORSQsWLCAnJ4du3boxZMgQevfujaqqdO7cmfh46ToLEQycbh+zVh/g01X7cbr9tK8RS58WlWiUHCMjYf5FURQaV3TQuKKDQ1l5zFt7iK/+OsQvO46THGOha6PydKwVR7gGh8CJonFznfhzjiIq6tPSHjlymOeeG8Ttt9/JDTfcyLRp/8w/lJPzTyHidrsZP34UFouFp58eAuQfSp6T4zq1bg42m439+/fx4oujAbjxxpvOug7AzTf/X8HI4datr+GXXxYxf/5sFi/+GYDhw8cQGxvH7Nmf8MsvPzNx4mTMZjNlysTQqVPnU8fxR1OtWg327t1DVFR0kT1HQggRDJS8jPxD2jbMRA2PJuu613DX6CyHtF0Cf3Q1nK1HYV/8DOFr3iI35RGtQxIac9e885yjiIqyBitp9VdkZCSNGjXGYrFisVipXDmJffv2ULv2lc/NpkkzqUKFCsyZMweAW2+9tWD5tddey7XXXqtFSEKIs8j1+pmz5iAzV+7jZJ6PtlXL8NDVlagWa9M6tKBXLiKM/m2S6NMikR+3pPPZmgOM/2k7U5bu4ra6ZenSqBzlI8MvvCEhzuLEieM89dRjDBjwDE2aNAOgWrUarF6dSkpKE/788w9SUpqgqirPPvs0KSlNuPvu+wpuX69eA5Yt+53atevy55+/06BBIypUqMiUKdML1snOdp6xjqqq3Htvd9566z3i4uJJTV1JjRq1uOOOLnTu3K3gth9++C5bt27h9dffxGzOP9Rz5crlfP75HCZMmEROTg67dqVRqVJS8TxhQgihEdOuH7EvGojiziS33n3kXDVQRiJdprxaPTDtXYJ1+ct4y7fAFy9HsYjiVRLrr3r1GvL553Nxu90EAgF2795FhQoVC+X5UNQSfuyF1+uXOZNChOSj+OR5/Xy+/hAfrtjHiRwvLZOi6duyErXiT5+3RHJy8VRVZe2BLOasOcDi7ccIqNAmuQw9GpcnpUJkoZwFTvJRPA4f3kPZspUuuF5Rfiv2+uuvsGjRTyQm/hPHE08MZNKkV/B6vVSqVJnBg4fy229LGTny+dO+ferX7zGqVq3OmDHDOX78GEajkeHDx1CmTMxp95GXl3fWdVas+JMZM/KLlMqVk3jyyUGnHXt/4sRx7rjjZqpXr4nJZALguutu4Pbb72TSpIls3PgXOp2Onj3voU2btmc8trM9vzJnUnCSGix0SD4uj3nLXOyLnsYXU5fsdhPwx9YplO2Gcj6UvEyiZncAnYGMbt+jmrR/fwjlfBQ3rWuwklp/zZnzKd9//y2g0qVLDzp2vOWsj+9SazBpJp2HvDAEF8lH0fP4Anz512E+WLGXdKeHpokO+rWsTP2EiLOuLzm5PEey3cxfd5DP1x3iZJ6PGnE2ejYuT/sasVc055Tko3hoXciUdtJMKjmkBgsdko9LF7b+fey/DsNToTUnO74DJmuhbTvU82E4tBLHF51xV+tEdvs3LnyDIhbq+ShOUoMVrUutwTSfM0kIoT2fP8D/Nh7h3T/3cjjbTcPyEYy+qSaNKzq0Dq1UirebeaRVEg9clci3m44wa/UBhn+3lclLd9GlYQJ31C+Hw2LUOkwhhBBCXCpVxbJqMtblL+NO6kDWDVPBUHxndg0FvnJNyWk6AOuKiXgS2+Cuce6zbwkhio40k4QIYf6AyvebjzJj2R4OnMyjTlk7z99QjasqRRXKYVfi/MKMeu5okECn+uX4c3cGs1YdYNrvu3lv+V461oqjR+PyVClTeN9kCiGEEKIIqSrWZWOxrHmLvBqdyb52Iujk41ZRyGn8OMZ9v2Fb8jze+MYEHDIHnxDFTV7dhAhBAVVl4dZ0Zizbw+4TuVSPtfJqpzq0qhItTSQN6BSFq5OiuTopmrRjLmatPsC3m47w5V+HaV45ip6Ny9NcGnxB5d+ngRWFp4QfeS+ECGUBP7alzxO+8WNy696Ls81oOVtbUdLpyW7/BlGzbyDip8fIvOML0Ju0jkoUA6nBisbl1GDSTBIihKiqyi87jjP9jz3sOOaiShkLL91ai7bVYtDJi3JQSI6xMvSG6jzaqjLz1x1i7tqDPD5/A0llLPRIKU/HWnGEGfVahxnSDAYTLlcWVmuEFDOFSFVVXK4sDAb5MCCEKGH8Xuw/P0nY9q/ISXkMV/PBIO8PRS5gL092uwlEfv8Q1uUTcF39vNYhiSImNVjRuNwaTJpJQoQAVVX5Y1cGb/+xm81HnCRGhTP6ppq0rxGLXicvxMEoymLiwRaVuKdpRX7ams6nq/Yz7qftTP11F50blKNLwwRibGatwwxJUVGxZGSk43Rmnnc9RVFkpM0lMhhMREXFah2GEEJcPF8uET88jHn3QpwtniU35VGtIwopnuSbyK1zN5Y10/BUbI23YhutQxJFSGqwonM5NZicze08ZGb+4CL5uDyqqjJ56S5mpu4nITKMB5sn0rF2PIZCaCJJToqPqqqs3n+ST1cd4Ne04+h1CjfUjKVnSgVqxNsAyUewkXwUHjmbW3CSGix0SD7OTvE4ifj2AYwHluG8Zix5de8plvuVfPyHN5eouTejuDPJ6PYjqiXmwrcpRJKP4CM5KTxyNjchQpSqqkxcnMbsNQfp3KAcT7dLvqJTzwvtKIpC44oOGld0sDcjl9mrD7Bg42G+3XSURhUi6ZlSntsaV9Q6TCGEECIkKHkZRC7ohSH9L7Kvn4S7xh1ahxS6jOFk3TCFqHm3Yl/0FFk3fyiHGQpRDORTpRClVEBVeXHhDmavOUjPxuUZfF1VaSSVEolR4Qy6rirfPNScx9skcehkHoO+3sSYbzdrHZoQQghR6ulcR3B8cSeG45vJ6jhDGklBwB9TG+fVQzHvWUT4+ne1DkeIkCCfLIUohfwBldE/bOPz9Ye4t1lFnrymikxSVwrZwwz0alqRLx5sxp0NyjFz+V6W787QOiwhhBCi1NJl7cPx+R3os/Zx8uYP8STdoHVI4pS8evfhrtwe6x/jMKRv0DocIUo9aSYJUcr4AirDv9vC/zYe4aEWlXi0VWVpJJVyBp3CE9dUoUqMlVE/bCU7z6d1SEIIIUSpo8/YgeOLO1DcmWT+3yy8FVtpHZL4N0Uh+9qJBMKjsP/4KHhlzhwhipI0k4QoRXz+AEO/2cwPW9J5pFVl+lxdSRpJISLMqOflzvU47vIw8Zc0rcMRQgghShVD+gYcX3RG8fvI7DQXX9nGWockzkINjyb7+jfQZ+7E9usLWocjRKkmzSQhSgmPL8DgBZv5edsxBrStwv1XJWodkihmDSo4uPeqRL7ZeIQlO45pHY4QQghRKhgOrSTyy66o+jAy75iPP6a21iGJ8/BWaEluyqOEb/4M8/YFWocjRKklzSQhSoE8r5+BX21kadpxBl1blZ6NK2gdktDIg80TqRZrZdxP28nI8WgdjhBCCFGiGff+guPrHgQsMWTe8Tl+RxWtQxIXwdXsabzxjbD9Mhhd1j6twxGiVJJmkhAlXK7Xz1NfbuTP3Rk8374aXRslaB2S0JBRr2Nkxxpk5fl4ceEOVFXVOiQhhBCiRDKlfUPkN/fjj6xC5u3zCdjLax2SuFh6I1ntp4AaIOKn/hCQ+SSFKGzSTBKiBHN5fDwx/y9W7ctk+I016FS/nNYhiSBQLdZG36srsWj7MX7Ykq51OEIIIUSJY94yl4gfHsYXV5/MTnNQLbFahyQuUSCyEs62L2I8nIpl5WtahyNEqSPNJCFKqOw8H/3n/cX6g1mMvqkmN9eJ1zokEUTublqReuXsvPzzDtKdbq3DEUIIIUqMsPXvEfHzALzlW5J566eoYQ6tQxKXyV29E3k1u2BZNRnjgWVahyNEqSLNJCFKoJO5Xh6dt57NR5yMv7U2N9SM0zokEWQMOoXhN9bA4w8w+odtcribEEIIcRHC17yF/dcXcCd14OTN74PJqnVI4go5W4/GH1EJ+8LHUfIytA5HiFJDmklClDAZOR4enrueHcdcvHxbbdpVi9E6JBGkKkVb6N86iWW7M/jyr8NahyOEEEIENfOWedj+GENe1VvJuvFtMIRpHZIoBKrJRvYNU9HlHMO+eBBc7hdsagAlLwN95k4Mh1Ix7foJ8+bZ6FZOx5T2Lfpjm8DjKtzghQhiBq0DEEJcvGMuD4/MXc/Bk3m82qkOzStHax2SCHJdGiXwS9pxXv9lJ80qOSgfGa51SEIIDQQCAUaMGMHWrVsxmUyMGTOGSpUqFVz//vvvM2/ePKKj899XRo4cSZUqctYqETqMexZjXzwQT4VWZF//OujkY1Jp4ourj6v5EGx/jCZs48fk1eqO4s5El5eBLu8ESl4GurwMlNwTp5Zl/LMs78Spn5konL0RFfmv3wPhMfgjK+GPSMQfUQl/ZOVTlyvlz72lKMXzoIUoYvIqKUQJcTTbzcNz13M0283rt9elSaJD65BECaBTFF7oUJ0eH65i5PfbeKtrfXRSxAgRchYuXIjH42H27NmsXbuWF198kWnTphVcv3HjRl566SXq1q2rYZRCaMNwdB2R3/fFF12DrI4zQG/WOiRRBHIb9sG0byn2Jc9iX/LsOddT9WYC4dGo5igCYVH4Y+qghuX//vfPQFh0we8RMTE4D6ShP7kHXdYe9Fl70J/cg/HgCszbvjytAaUaLPgjz2wy+SMSCdgrgN5YHE+FEIVCmklClACHsvJ4eM56MnO9TO5cj4YVIi98IyFOKRcRxlNtkxn94zY+W32Ano0raB2SEKKYrVq1itatWwPQsGFDNmzYcNr1GzduZPr06aSnp9O2bVv69u2rRZhCFDvdyd1E/u9eAuFlyLrlI1STXeuQRFFRdGS1n0z4+vdAp/9Xcyi64GcgLAqMlziK22rBF2fFF1f/zOv8bvRZ+9Gf3H2q0bQX/ck96DN3Ydr7C4r/n5OkqIqegL08vujqOFuPIhCReIUPWIiiJc0kIYLc/sxcHp6zHqfHx5Q761G3XITWIYkS6Na68SzecYw3f9vN1ZWjqVzGonVIQohi5HQ6sdlsBZf1ej0+nw+DIb8UvPnmm+nZsyc2m43HHnuMxYsX065du/NuU69XcDiK5rVEr9cV2bbFpSu1+XClY/imFxDAf9c8IsokaR3RRSm1+SgODguUe6FQN3n+fFigTBRQ77SlKuBTA5B9GCVzN2TsQsnYjZK5G9OOH4la+Bj+e78FvalQYw0Vso8UD2kmCRHEdp/I4dG563H7AkzrUp+a8fJtmbg8iqLwfPtqdP9wFcO/38q7PRpi0MnhbkKECpvNhsv1z8SwgUCgoJGkqir33nsvdnv+e8w111zDpk2bLthM8vtVMjNziiReh8NSZNsWl65U5sPjwvFVV8g+ROb/zcanLw8l5DGWynyUYFeWDwdENMz/d2oaO1OF/xH5Qz/yfhyFq8VzhRNkiJF9pPDExp7782exns0tEAjwwgsv0K1bN3r16sWePXtOu/7999/n5ptvplevXvTq1YudO3cWZ3hCBJW0Yy76zl6H16/yVtcG0kgSVyzGZmbw9dXYdDibD1fs1TocIUQxSklJYenSpQCsXbuW6tWrF1zndDq55ZZbcLlcqKrK8uXLZe4kUbr5vUT+8BCG9L/IumEavrKNtY5IiAKeqreQW7sn4aunYdz3q9bhCHFOxToySSZ/FOLibD3q5LF5f2HQKbzZtT5JckiSKCTta8SyePsxZizbS6sqZagRZ7vwjYQQJV779u35/fff6d69O6qqMm7cOBYsWEBOTg7dunVjwIAB3HPPPZhMJlq0aME111yjdchCFA1Vxb54EKa9S8hu9zKepPZaRyTEGZytRmI8tBL7wifI6P4TangZrUMS4gzF2kySyR+FuLD1B7N48vMNhBt1TOvagMQoOZW7KFzPXFeV1ftPMuK7rXx4VyNMhmIdpCqE0IBOp2PUqFGnLUtOTi74vVOnTnTq1KmYoxKi+Fn/fImwrfNwNXuavNo9tQ5HiLMzhpN1w1Si5t2K/ecBZN38IcjZeEWQKdZmkkz+KK5EKORj2c7j9J//F7E2Mx/e35TyjuBuJIVCTkqSi82HwwHjbq9L349X89HqAwy8oUbRBxeCZP8QQojgErb+fSyrp5Bb+y5ymjypdThCnJc/pjbOq4di/3UY4evfJbfBg1qHJMRpirWZJJM/iitR2vOxNO04zy7YRMWocKZ0roeVovvbLiylPSclzaXkIyXexm1145nx2y6aVYikfoKcJbCwyf5ReM43+aMQQlwMU9o32H59AXflG3BeM1ZGeYgSIa/efZj2LcX6xzg8CS3wx9bROiQhChTrsQ0y+aMQZ/fjlqM88/UmqsbaeKtrA2JsZq1DEiFgQNtk4mxmRn6/lVyvX+twhBBCiCJhPLiciJ8ex1c2hawbpoJOTmgtSghFIfvaiQTCooj48RHwypdUIngUazOpffv2mEwmunfvzvjx43n22WdZsGABs2fPxm63F0z+2LNnT6pWrSqTP4qQ8OX6Qwz9Zgv1EyKYemc9HOFGrUMSIcJmNjD8xhrszchl6q+7tA5HCCGEKHT641uJ+PYB/BEVOXnzB2AM7ikEhPgvNTya7PZvoM/cie3XF7QOR4gCxdqWl8kfhTjdp6v289ovO2lROYqXb6tNmFGvdUgixDRJdNCtUQKz1xykTXIZmlWK0jokIYQQolDosg8S+b+7UfVhnLzlY9QweY8TJZO3QktyGj+GddVkvBWvwV3tVq1DEqJ4RyYJIfKpqsqMZXt47ZedXFsthomd6kgjSWjmsdZJJEaFM/qHbTjdPq3DEUIIIa6YkpdJ5IK7UTxOTt46k0BEBa1DEuKK5DR9Cm98I2y/DEaXtU/rcISQZpIQxU1VVSYt2cX0P/ZwS514xt5SC6NedkWhnTCjnhE31uCo081rv6RpHY4QQghxZXx5RHzbG/3J3WR1fAd/TG2tIxLiyumN+XN+oRLx02MQkC8AhbbkE6wQxcgfUBm/cDufrNpP14YJDOtQHYNOziYitFcvIYJ7mlbk6w1HWJp2XOtwhBBCiMsT8BPxU39Mh5aTff3reCu01DoiIQpNICIR5zXjMR5ehWXla1qHI0KcNJOEKCY+f4Dh323hi/WHuf+qigy8NhmdnJZWBJE+LSpRLdbK2B+3kZnr1TocIYQQ4tKoKrbfXsC88zucrUbgrnab1hEJUejc1TuRW7MbltQ3MB74Q+twRAiTZpIQxcDtCzB4wWZ+2JLOo60q80irJBRpJIkgYzLoGHFjDbLyfLy0cIfW4QghhBCXJHz1VML/+pCchn3JbfCg1uEIUWScrUfhdyRh/+lxlLwMrcMRIUqaSUIUsRyPnwFfbGBp2nGeua4q912VqHVIQpxT9TgbfVpUYuG2dL5cf0jrcIQQQoiLYt4yF9ufL5JX/XZcVz+vdThCFC2TlewbpqLLPY590UBQVa0jEiFImklCFKHsPB/95//Fqn2ZjLixBl0aJmgdkhAXdE+zijRJdDD2p+18uGIfqhQoQgghgphxz2LsiwbiqdCa7GsngiIfcUTp54uth6vFc5h3/UDYho+0DkeEIHmlFaKIZOR46DdnHZsOZzP+llrcXCde65CEuCgGncLrt9elfY1Ypvy6i5d+3oEvIA0lIYQQwcdwZA2R3/fFV6YmWR2ng96kdUhCFJvcBr1xJ7bD9vso9Mc3ax2OCDHSTBKiCBzJdvPQ7HXsycjl1dvrcG31WK1DEuKSmA06xtxck3uaVmD+ukM889VGcr1+rcMSQgghCpi3fYnjyy4ELDGcvGUmqsmudUhCFC9FR/Z1r6GaIoj48THw5modkQgh0kwSopDtz8zloc/Wku70MLlzPVpUjtY6JCEui05R6N+mCoOurcrvu07Qb856jrs8WoclhBAi1AV8WH8bRcRPj+GLrU/GHV+iWuO0jkoITaiWGLKufx3Dia3Yfh+ldTgihEgzSYhCtPO4iz6frcPl8fNml/o0qhCpdUhCXLGujRJ4+bY6pB1z8cCstew+kaN1SEIIIUKUknucyK97Ylk3ndx695H5f59JI0mEPG/iNeQ06kf4xpmY0r7VOhwRIqSZJEQh2XIkm4c+W4cKvNWtAbXLylBrUXpcU7UMb3etT67Hz4Oz1rJ2/0mtQxJCCBFiDEfXETWnI8bDq8i67jWcbcbIHElCnOK66hm8cQ2wLx6ELvug1uGIECDNJCGukKqq/LwtnX5z1mMx6ZnRrQFVY6xahyVEoatTLoL3ejYkMtzIo/PWs3BrutYhCSGECBHmzbNxfH4HoJDZ+UvcNbtoHZIQwUVvIqv9FAj4sP/UHwIy16UoWtJMEuIK7D6RQ//5fzFkwWYqOMKZ3q0BFaPCtQ5LiCJTwRHOuz0aUjPezrP/28zHqftRVTnTmxBCiCLi92Bb8hwRi57GW64pGV2/wxdbT+uohAhKAUcSzmvGYjq0HMuqN7QOR5RyBq0DEKIkyvX6effPvXySup8wo45B1yZzR4MEDDpF69CEKHKOcCNT76zHiO+3MmnJTg5n5TGgbTJ6+fsXQghRiHSuI0R83xfj4VRyGvbF1eJZ0MnHFyHOx13jTvL2LsWy8jU85VviS2imdUiilJJXYyEugaqqLN5+jFd/2cmRbDe31InnsdZJlLHK8foitIQZ9Yy7pRaTluzk01UHOJLtZvRNNQkz6rUOTQghRClgOJRKxPd90XmyyLrhTdzVbtM6JCFKDOc1YzEeXkXET4+R0e1H1DCH1iGJUkgOcxPiIv19SNvgBZuJCDPwTvcGDL+xhjSSRMjSKQoD2ibzdLtkluw4zsNz15OR49E6LCGEECWZqhK24SMcX3YBQxgZd34tjSQhLpFqspN1w1R0OUex//IMyJQEoghIM0mIC8j1+pn66y56fLiKjYezGdgumY/uTqFB+UitQxMiKHRPKc9Lt9Vme7qLB2atZW9GrtYhCSGEKIl8edgWDcS+5Dk8FVuT0eUb/GVqaR2VECWSL74hrquewZz2LZEL7sZweJXWIYlSRppJQpyDqqos2n6MLu+n8sGKfXSoFce8+5vSLaW8zI0kxH+0qxbDm13qk53n44FP17D+YJbWIQkhhChBdNkHcXzRmfAts3E1eYKsmz+QQ3OEuEK5jfrhvHoYhvS/iJr/f0QuuEuaSqLQSDNJiLPYcyKHxz/fwOCvNxERZmBGtwaMkEPahDiv+gkRvNezEfYwA4/MXc+i7ce0DkkIIUQJYDzwB1FzO6LPSONkx3fIuWoQKPIxRYgrpujIbdSX472W4WzxHIaj0lQShUdepYX4l1yvnzd/20WPj1bx18Esnj51SFvDCnJImxAXIzEqnPd6NKRarJUhX29i1uoDWockhBAiWKkq4WtnEPlVDwJhUWR2+R+eKjdqHZUQpY/JSm7KI9JUEoVKzuYmBKfO0rbjOK8uTuNItpuba8fxWJsqxMhIJCEuWZTFxLQu9Rn27RZeXZzGoZN5PNm2CjpFDg8VQghxijcX++JBhG3/EneVG8m+7jVUk13rqIQo3U41lXLr3kv4hg+xrHmLqPn/hyfxGlxNn8JXtrHWEYoSRJpJIuTtzchlwqId/Lk7g6oxVkbfVJNGMhJJiCsSZtTz4q21ee2XNGatPsCRbDcjOtYg3KjXOjQhhBAa053cQ+R3D6I/vgXXVYPJafyoHNYmRHGSppIoBNJMEiErz+vn/eV7mZm6H5Nex9PtkrmzYYJMri1EIdHrFJ5ul0y5iDBeX7KTJWnHSYq2UCPOSvU4GzXibFSPtWEPk7ciIYQo9QI+9Ce2YTy0EuvylwE4ectHeCu10zgwIUKYNJXEFZAKXoQMl8fHruM57DyWQ9pxF4u2HeNwtpubasfRXw5pE6JIKIrCXU0qULusnT92nWBbupM/92TyzaajBeskRIZRPdZKjVMNphpxNmJtJhQ5LE4IIUomVUWXtRfj0bUYjqzL/5n+F4ovFwBvTB2ybpxOILKSxoEKIQBpKonLUqzNpEAgwIgRI9i6dSsmk4kxY8ZQqdI/byKLFi1i6tSpGAwGOnfuTNeuXYszPFFK5Hr9+U2j4y52Hsth56nfD2W5C9YxG3TUircx8qYapFRwaBesECGiUYXI0w4fPebysO2ok61HnWw76mJbupNfdhwvuN4RbqRGnLVg9FKNOBsVo8LRy8hBIS6L1GCiKCk56RiPrsNwZE3+z6Pr0OVlAKDqzfhi65Jbuwe+uIb44hvij6wsh7UJEYykqSQuQbE2kxYuXIjH42H27NmsXbuWF198kWnTpgHg9XoZP3488+bNIzw8nB49etCuXTtiY2OLM0RRgrh9AXafyG8UpR3LYecxFzuP53DwZB7qqXWMeoXK0RbqJ0TQqZ6VKmUsJMdYSYgMkw+lQmgoxmoiJimaq5OiC5a5PD52pLvY+q8m06zVB/D68/foMIOOarH/HCJXNsKMxajHajJgMemxmPRYTXqMevmAIsR/SQ0mCoviycZwdD2Go+sKRh7pnfln7lQVHf7oGriTOuCLb5jfPIquAXqjxlELIS7J+ZpKTQbgi6sHOhPIKPKQVqzNpFWrVtG6dWsAGjZsyIYNGwquS0tLIzExkcjI/G+uGzduTGpqKh07dizOEAuczPWy9mg6Lqf7wiuLYhEwZLJhX2ZB02h/Zi6BU10jvU6hUlQ4teLt3FwnnuQyFqqUsVIhKlzmQBKihLCaDDQoH0mD8v+MYPL6A+w6nsO2dCdbj7rYdtTJD1uOMn/doXNux6hXTjWZ9Fj+1WiyGP9pOP1z2VBw2VTITSirzRVS7yFVYiyUiwjTOgxxDiWpBtNnpKEcO4zJmafJ/Ysz6XxHse9Zkd84ytiOcuprO39EJbzlmpAb1xtvXEN8sXXBaNE4WiFEoTlbU+nzTkB+81g1hIMhDNUQftq//GWnlhv/Xhb+zzLD6csKe6SiYgsLqfcQT0JzMFmL/X6LtZnkdDqx2WwFl/V6PT6fD4PBgNPpxG7/53SgVqsVp9N5wW3q9QoOR+G/ab20+C/mrT5Q6NsVV0avU6gUbaFWuQhua5BAtTgb1eJsVCpjxWSQ0QjFTa/XFcn+Jy5Pac1HbBkbzarHFVxWVZX9mbmkZ7txuX043X5cHh8utw9Xwe/+/Munfnd6fKS7PLjcfnI8PlweP/6/u9GiUNSvEMn8vi20DkOcQ0mqwQwf9UDJPoicVzW46KxxqOUaEajXGTWhEWq5FLBEowf0gFnrAENIaX2/L6lCIx8WuHYg/lb9CGz6AsV1DLw54MsFby6KNzd/TjTv3/+cKO508OblX/bl5K/n9xRbxKH0HuJv+TSBts8X+/0WazPJZrPhcrkKLgcCAQwGw1mvc7lcpxU25+L3q2Rm5hR6rE+0qkz3phVxZodORzPYxUZbceiVszaNcpx5FP5fgbgQh8NSJPufuDyhlA+7AvYIM5f78UVVVdy+ADlePzkePy6PH58/UKgx2uxhIfUeUt4RXmR/f7GxF64HxPmVpBpM13kBkZwgO4S+VQ52trKVyAxEnX5IiwfwhMZ7TrAJpff7kiC08qGDyp0v/+YBH4ovD3x5KL7cgn+ohVuD2W1hIfUe4oupCxrUYMXaTEpJSWHx4sXcdNNNrF27lurVqxdcl5yczJ49e8jMzMRisZCamkrv3r2LM7zThBn1NIi1h9ALQ/ALrRdqIURRUhSFMKOeMKOe6CL6MlFes0QwKUk1WMAaj+pIwif7T/CItBTZBxUhRAjRGVBNNjDZKMrx4arDIu8hxaBYm0nt27fn999/p3v37qiqyrhx41iwYAE5OTl069aNIUOG0Lt3b1RVpXPnzsTHxxdneEIIIYQQpZLUYEIIIYQoTIqqqjJphBBCCCGEEEIIIYS4KDJjsRBCCCGEEEIIIYS4aNJMEkIIIYQQQgghhBAXTZpJQgghhBBCCCGEEOKiSTNJCCGEEEIIIYQQQlw0aSYJIYQQQgghhBBCiIsmzSQhhBBCCHHZ1q1bR69evc67zueff06XLl244447mDp1ajFFJoQQQoiiYtA6ACGEEEIIUTLNmDGDr7/+mvDw8HOus3fvXmbNmsXMmTMxmUy88cYbeL1ejEZjMUYqhBBCiMIkI5OEEEIIIcRlSUxMZPLkyQWXt27dSq9evejVqxf9+/cnOzubP/74g7p16zJ48GDuvvtuUlJSpJEkhBBClHAyMkkIIYQQQlyWDh06sH///oLLw4YNY9y4cVStWpW5c+fyzjvvEBYWRmpqKrNmzcLtdtOjRw/mzZtHRESEhpELIYQQ4kpIM0kIIYQQQhSKtLQ0Ro4cCYDX6yUpKYn69evTrFkzbDYbNpuN5ORkdu/eTf369TWOVgghhBCXS5pJQgghhBCiUCQlJfHSSy+RkJDAqlWrSE9PJykpiU8//RS3243f7yctLY3ExEStQxVCCCHEFZBmkhBCCCGEKBQjRoxg8ODB+P1+AMaOHUtSUhKdO3emR48eqKrKI488gsPh0DZQIYQQQlwRRVVVVesghBBCCCGEEEIIIUTJIGdzE0IIIYQQQgghhBAXTZpJQgghhBBCCCGEEOKilfg5kwKBAH5/0Rypp9crRbZtcekkH8FHchJcJB/BRfJReIxGvdYhiLOQGix0SD6Ci+QjuEg+go/kpPCcrwYr8c0kv18lMzOnSLbtcFiKbNvi0kk+go/kJLhIPoKL5KPwxMbatQ5BnIXUYKFD8hFcJB/BRfIRfCQnhed8NZgc5iaEEEIIIYQQQgghLlqJH5kkhCj5dmfvYtrmN2hdti0dK9yMXicvTUIIIYQQRUn1+8n7fC7un39ECQtHsdlR7HZ0NjuK3ZZ/2WZHZ7Oh2CNQbLaC6zGbURRF64cghNCQfGITQmhq+8mtPLNyAC6vk5XHlvP57jk8VPNRroptIUWKEEIIIUQR8O3dg3P8aHwb1qOvXhOUPALHjqE6swk4s8HtPv8GDIZTzSYbuv80mnTxZQm7vTM6e0TxPBghhCakmSSE0MzmzI0MXvEUFoOFyW3eZmd2Gu9smcZzqQNpVKYxfWs+RvXIGlqHKcRp/H4fGRnp+Hye86535IiCqsrkj5fCYDARFRWLXi/liRBCFAXV5yN39qfkvDcdxRyG7fkRmDt0POMLPNXjOdVYcqJmZ6M6s1GdTgLO7H9dziaQ7fznuiOH8WZno2ZmkDvnUyy9+xJ2aycUg7ymi8IhNVjRuZwaTPZsIYQm1p1Yw3MrB+EwO5h41WTKhpejgrUiV8e1YsHeL/lw+7v0+/1+rk/oQO8afYkPL6t1yEIAkJGRTliYBau17HlHz+n1Ovz+QDFGVrKpqorLlUVGRjoxMeW0DqfUWrduHa+88gozZ848bfmiRYuYOnUqBoOBzp0707VrV40iFEIUFd/ONJwvjsa3eROmNm2xPfUMujIxZ11XMZlQosugiy5z6fezYxuuN17D9erL5H35OdbHB2Bq3PRKwxdCarAicrk1mDSThBDFbmX6cl5YNYT48LJMuOoNYsNiC64z6AzcXvlO2pe/kVlpM5m/ezZLDi+mc+Wu9Ey+B5vRpmHkQoDP57lgESMunaIoWK0ROJ2ZWodSas2YMYOvv/6a8PDw05Z7vV7Gjx/PvHnzCA8Pp0ePHrRr147Y2NhzbEkIUZKoPh+5n3xIzgfvolht2EeMxXTt9UX2PmaoWp2ISW/iWbIY15uTyHryUUxt2mJ99An0CeWL5D5FaJAarGhcbg0mZ3MTQhSr34/8ytBVz1DBmshrzaee1kj6N5vRRp+aD/PhNZ/Rtty1zN75CXf/0oXPd8/FG/AWc9RCnE6KmKIhz2vRSkxMZPLkyWcsT0tLIzExkcjISEwmE40bNyY1NVWDCIUQhc23fRuZD91HzjtvY2rTjqiZszFf177IX28VRcHc9lqiZs7B0udhPCuXk3F3V1xvTSWQ4yrS+xalm9QKReNynlcZmSSEKDaLDy5k3LqRVI2ozktNXyPCdOGJGePDy/Jsgxe4s3I33toyhSmbXuOL3XPpU+NhWpdtK28oIiT5fD7Gjx/JoUOH8Ho93HtvbypXrsLYsSNQFIUqVZJ56qnB6HQ6Zs/+hIULfwSgRYuWPPDAQ7jdeYwaNYyMjAwsFgvPPz+SqKio0+7jXOssWbKIqVMnERcXD0Dv3n1p1KjxabdNTV3BjBnTMBgMREVFMXToKNauXc3HH39QsM769Wv56KPZVK6cVLRPlijQoUMH9u/ff8Zyp9OJ3W4vuGy1WnE6nRfcnl6v4HBYCjXGf7atK7Jti0sn+QguF5MP1ePhxPTpZL77DvrISMq+/jq2664vpgj/zULU44/i696F45NeJ/uTD/H88A1lnngS+223oehK/tgG2T+Kz5EjCnr9xf3NXOx6l8Ln8zJ27EgOHTqIx+Pl/vsfpHLlJMaMGYGiQJUqVRk4cAg6nY5Zsz4uqL+uvrolvXv3JS8vj5Ejh5KRcQKLxcqwYaPOqL/Otc4vv/zMlCn/1F8PPtiPlJTT66+VK5czffqbp+qvaF54YRRhYeFMmjSRdevWotMp9O//FA0aNDzr41OUS3tfl2aSEKJY/LD/WyasH0edqHqMa/IKVqP1km5fLbIGrzR7g+Xpy5i+ZSoj1jxPnah69Kv5GHWi6hVR1EIEpx9++JaICAfDho3m5MlM7r//LqpVq06fPg+TktKECRPG8euvS6hatRo//vg906d/gKIoPProg7Rp047U1OVUqVKV3r37snDhD3z44bs8+eTA0+7jiy/mnXWdrVu38Mgjj9O27XXnjG/ixBeZOnUG0dFleOutKSxY8CVdunSnefOrAfj004+oV6+BNJKChM1mw+X6Z6SAy+U6rbl0Ln6/SmZmTpHE5HBYimzb4tJJPoLLhfLh3bwJ5/hR+HftxNyhI9bHn8IXEaltDk02zIOGorupE643XuXosKGc+OQTrI8/jbFefe3iKgSyfxQfVVUvai6kopoz6dtvv8Fuj2To0FGn1V/5jZ38+uuXXxZTtWo1fvjhu9Pqr1at2pKaupykpGTGjHmZhQt/4L33ZpxRf82fP+es62zevJmHH+5/Wv3138c4YcL40+qvL7/8goYNU1i/fh3Tp3/A/v37GD78Od577+OzPj5VPfN9PTb23PVAyW8FCyGC3td7vuCl9WNoVKYxLzZ99ZIbSX9TFIXmcVczo9WHPF1vCIdyDtJ/WV9GrH6eA64zv20XorRq1+56+vTpV3BZrzewdeuWghFCzZtfTWrqCuLjyzJx4mT0ej06nQ6fz4fJZGL9+nVcddXVp9ZtSWrqijPu41zrbN26hW+++ZpHHnmQyZNfw+fznXHbyZOnE31q0la/34/JZCq47ujRI/zww7fcf3+fQno2xJVKTk5mz549ZGZm4vF4SE1NpVGjRlqHJYS4RKrbjeutKZzs9wCq00nES69iHzoSXUSk1qEVMNapS+S0d7ANHUng2DFOPvIg2aOG4T96ROvQhLigklh/xcbGERYWhsfjweVyYSjEsyvKyCQhRJGau3MW07ZMpnlcS0Y0GoNJb77ibep1Bm6ueBvXlrueObtmMXvnJ/xx5Fduq3QHvareT6QpeIomUbr9uP87vtv/v7NepyhwOWel7VjhFm6o0PG861gs+UOQc3JcDB06mD59Hmbq1NcLDvu0WKy4XE4MBgMOhwNVVZk6dRLVqtUgMbESLpcLm81WsC2X68xDms61TtOmzWjdui0JCeWZMGEcX301n86du51225iY/LMDLVmymNWrU3nwwX8Kr9mzP6Fr156nNZiENhYsWEBOTg7dunVjyJAh9O7dG1VV6dy5M/Hx8VqHJ4S4BN6/1uN8cTT+vXsw3/J/WB99Ap0tOE9aouh0hHXoiLn1NeR8+hG5sz7G/esSLD3vIbzH3ShhYVqHKEqAvO+/Ie+bBWe97nJrsLCbbyXsxpvPeX1JrL88Hg+KouOuu+7E6XQyePDzl/7EnMMFm0mff/45X3zxBQBut5vNmzfz2Wef0a9fPypXrgxAjx49uOmmm5gzZw6fffYZBoOBhx9+mHbt2pGXl8egQYM4fvw4VquVl156iejoaNauXcvYsWPR6/W0atWKxx57DIApU6bwyy+/YDAYeO6556hfv2QPexQiVKmqysdpH/D+thlcU/Zanms4HKPOWKj3EW6wcG+13txS8f/4YPs7fLl7Hj/s/5a7ku/hjspdCqVxJUSwOnLkMM89N4jbb7+TG264kWnT3ii4Lifnn0LE7XYzfvwoLBYLTz89BMifEyfn1ASoOTk52Gw29u/fx4svjgbgxhtvOus6ADff/H8Fh0C1bn0Nv/yyiPnzZ7N48c8ADB8+htjYOGbP/oRffvmZiRMnYzbn74uBQIDff/+Nhx56pKifHnEOFSpUYM6cOQDceuutBcuvvfZarr32Wq3CEkJcJjUvD9f0N8mbNxtdXDwRr07G1PQqrcO6KIrFgvXBfoTdfBuuaZPJeW86ed98jfXh/kV6tjkhrkRJq7++/voLypQpw6uvTiYnJ4dHHulN3br1iY2Nu+Ln4oLNpDvuuIM77rgDgJEjR9K5c2c2bdrE/fffzwMPPFCwXnp6OjNnzmT+/Pm43W569uxJy5YtmTVrFtWrV6d///588803vPnmmwwdOpThw4czefJkKlasyEMPPcTGjRsBWLFiBXPnzuXQoUP079+f+fPnX/GDFEIUL1VVeXfb23ya9hHty9/IM/WeQ68ruoGQZcJieLreEO6o3JXpW6YyfeubfLlnPiNSxlLTUbvI7leIGyp0POcooqI6Xh/gxInjPPXUYwwY8AxNmjQDoFq1GqxenUpKShP+/PMPUlKaoKoqzz77NCkpTbj77vsKbl+vXgOWLfud2rXr8uefv9OgQSMqVKjIlCnTC9bJznaesY6qqtx7b3feeus94uLiSU1dSY0atbjjji6nfTv24YfvsnXrFl5//U3M5n++Yd65M41KlSqdtkwIIcTl8a5ZTfZLYwgc2E/Y7Xdi6fcoOsvlTSWgJX25BCJGjce7ZjXONyaSPeJ5DJ/Pwfb4Uxhq1NI6PBGkwm68+ZyjiIqqBiuJ9Zfdbic8PBy9Xo/FYsFoNJGbWzhzfF30p7u//vqLHTt2MHz4cIYPH86uXbv4+eefqVSpEs899xzr16+nUaNGmEwmTCYTiYmJbNmyhVWrVvHggw8C0KZNG958802cTicej4fExEQAWrVqxbJlyzCZTLRq1QpFUUhISMDv93PixAmio6ML5cEKIYqeqqpM3fw6n++ey60VO/FE3YHolOKZni3JXoXxTSey+lgqr/w1nsErB/B68zdJsicXy/0LUVw++uh9srOz+eCDd/jgg3cAeOKJgUya9Apvvz2VSpUq07btdSxd+gtr167G4/Hw559/ANCv32PcfvudjBkznIcf7o3RaGT48DFn3MfZ1lEUhSFDhvH884Mwm8OoXDmJ2267/bTbnThxnPffn0H16jV5+unHAbjuuhu4/fY72bt3DwkJFYr42RFCiNIt4HLhfHUCeV/MQ5dQnog3pmH6z1k1SyJjoxQc73yE+5sFuGZMI7PPfZhvuhXrQw+jOzUPjBBaKon112233c5ff62jX78H8Pv93HDDjSQmVi6U50NR1Ys7mvCxxx7j7rvvpnnz5syfP58aNWpQt25dpk2bRlZWFjVr1mTbtm0MGjQIgGeeeYZOnToxffp0hg0bRnJyMoFAgLZt2zJnzhz69+/P3LlzAZg3bx779u3DbDbjcDjo2bMnAHfddRfjxo2jUqVK54wrEAjg91/GAZEXoSi/VRaXTvJx+VRVZW/2XspZy2HSF948Jf/NiT/gZ9zKsXyR9jk9a9zF0ykDNRuifMB5gAd+ug9VVXmn/Xsk2hM1iaM4yT5SPLZu3UJCQmWtwyi1Dh7cTY0aNU9bZjTqNYpGnI/X65ezuYUIyUdw8B8+hGfZ77g/+xjfoUOE3dkNa5+HUcLDtQ6t0AWcTnI/fJfcebNRzGZszzyH+dr2Wod1VrJ/FJ/Dh/dQtuy5ewN/k5r48pzt+T3f2dwuamRSVlYWO3fupHnz5gC0b9+eiIiIgt9Hjx5NkyZNznpa2X+fbtblchEREXHWU9BGRERgNBov+dS0clra0CH5uDy+gI+X149l4cEfCNOH06hMY5rFNqdZbHPKWRKuaNv/zok/4OOl9WNYePBH7kq+lweqPMTJk7mF8RAui5UoXmryOk/++Qh9Fz7EG83fIjb8yo8NDmayjxQPrU9LW9pd6mlphRCitFJ9PnybNuD54zc8y37HvzMNAFO1akROmY6xfgONIyw6OpsN66NPEHZrJ7LHjyJ7+PN4V6/C2n8AilnmxBQiGFzUsScrV67k6quvLrjcu3dv1q9fD8CyZcuoU6cO9evXZ9WqVbjdbrKzs0lLS6N69eqkpKSwZMkSAJYuXUrjxo2x2WwYjUb27t2Lqqr89ttvNGnShJSUFH777TcCgQAHDx4kEAjIIW5CXIFcXw7Ppw5i4cEfuLNyNzqU78ju7J1M2vgKd/1yJ/cu6c6UTa+zMv1P3H73Zd+PN+Bl9NoXWHjwR3pX70vvGn2DYtLEyvYkXm72Gk5vNoNWPEGmO0PrkIQQQgghzimQdZK8n74ne9QwTtx2IycffYjczz5B54jC+ugTRH0yl8TPvyjVjaR/0ydWInLy24T37EXeV5+T2e8B/Hv3aB2WEIKLHJm0a9cuKlT4Z46DESNGMHr0aIxGIzExMYwePRqbzUavXr3o2bMnqqoyYMAAzGYzPXr0YPDgwfTo0QOj0cjEiROB/Mm8Bw4ciN/vp1WrVjRokP+C2KRJE7p160YgEOCFF14ogocsRGjIcJ/gudSBbD+5jYH1nuWmivln7VFVlf2ufaxIX8bKY8v5394v+Xz3HMw6Mw3KpNAs9iqaxbagvKXCRTWEPH43I1Y/z5/pf/BIrSe4M6nbBW9TnKpH1mRskwkMXjGAZ1YO4NWrJmMzyigHIYQQQmhPVVX8u3biWfYbnj9+w7fhLwgEUBxRmFq2xnR1K4xNr0J36oxOoUgxGLA+3B9jwxSyx44g88F7sQ4aQlj7G7UOTYiQdtFzJgUrOV4/dEg+Lt7BnAMMXjGA9LyjvNBoDFfHtzrnum6/m3Un1rAifRkr0pez37UXgHKWBJrFtqBZTHMalkkh3HDm8fhmm0L/n/uz5vgqnqw7iFsTOxXVQ7piK9L/ZGjqM9R01Oalpq+d9fGUdLKPFI/Dh/cQH594wWarHOZ26VRV5ciRvZd0vL7QjtRgoUPyUbhUtxvvmlUFh68FDh8CQF+tBqarW2Fq0RJDrdoourMfRBLK+fAfPUL2yKH41q/DfMv/YXviaZQwbc8QGsr5KG5SgxWdy6nBpJl0HvLCEFwkHxdnR9Y2Bq94Cp/qZWyTV6gbVe+Sbn8w5wAr0/9kefqfrD2+ijx/HkadkfpRDWl6atRSJVtlXD4XL6x9hvXp63mmwfPcUP7sp0cPJr8cWsSYNS+QEtOEMY1fLtTJyIOB7CPF49ixQ4SFWbBaI85bzEghc2lUVcXlyiIvL4eYmHKnXSfNpOAkNVjokHxcOf/RI3j//CO/gZS6AtxuCAvD1KQZphatMLa4Gn3sxc3tGOr5UH0+ct6bTu7HH6JPqoJ95DgMlZM0iyfU81GcpAYrGpdbg0kz6TzkhSG4SD4ubPWxVF5YPQSbwc5LzV6jkq3yFW3P43fzV8Z6VqT/yYr0P9nj3AVAXFg8Jr2ZwzkHea7hCNqWu7YQoi8e3+37HxP+Gkfr+La80GgUet1FHe1bIsg+Ujz8fh8ZGen4fJ7zrqcoCiX8LbbYGQwmoqJi0etP3y+lmRScpAYLHZKPy+devJCcmR/g374NAF25cphatMo/fK1hymVNJi35yOdZ8SfZo4ej5uVie3owYTferEkcko/iIzVY0bmcGkyaSechLwzBRfJxfr8c+pnx60ZR3lKBl5q+ViRnLjuSe5iV6X+yIn05+1x7GND4KepbmxT6/RS1ebtm8+bmSXQofxOD6j+HTrmocxEEPdlHgovko/BIMyk4SQ0WOiQfl04NBMh55y1yZ36Avmo1zNd3wHR1K/SVk674JCWSj3/4j6XjHPUC3jWrMHe8BduAQSjhxTuVgeQj+EhOCs/5arDS85W8ECHs891zmbrpdepG1WdMk5ewGyOK5H7iw8tyS2Inbjk1N1JJfaG+M6kbLp+TD7e/i8Vg4bHaA4Li7HNCCCGEKPkCOS6co4fj+W0p5ls75Tc4jEatwyqV9DGxRLw2hZwP3iX3w3fxbdqIfdQ4DFWStQ5NiFKvdHwdL0SIUlWVd7a+xZRNr3F1fGtebvZ6kTWSSpt7qj7AnZW78cWeeby/fYbW4QghhBCiFPAfPMDJhx/Es+x3rE88jW3Qs9JIKmKKXo+190NEvDqZQPZJMh+6j7z/fSWHOQlRxGRkkhAllC/gY+JfL/LDgW+5tWInHq/7NHpFr3VYJYaiKDxc63FyfDl8vOMDrAYb3ar01DosIYQQQpRQnjWryB42BAIqEa9MwtSkmdYhhRRTk2ZEvfcx2aOH43xpLN7Vq7ANHIJisWgdmhClkjSThCiBcn25jFozlOXpy7i3Wm/uqfqAHKZ1GRRFYUC9Z8jx5/D2lilYDZaCQ/iEEEIIIS5W7pfzcb3+CvoKFYkY/wr6iolahxSSdGViiJj4BrkzPyDn/Rn4tmzKP+ytavVCvZ9Adjb+nTvwpe3A78xEuaMHOputUO9DiGAnzSQhSpiTnkyeSx3E1szNPFlnELdVul3rkEo0vaLn2QYvkOPL4bUNEwg3WLgu4QatwxJCCCFECaD6fLjeeJW8L+ZhbN4S+/DR0lTQmKLXY7mvN8YGjcgeOZTMvg9gffwpwm67/ZK/fFW9Xvx79+DbuQN/2g58aWn4d24ncPRowTouwLRlG/axL8uXuyKkSDNJiBLkcO4hBq8YwOHcwwxPGUvrstdoHVKpYNQZGZEyliErn+LFdaOx6K20iG+pdVhCCCGECGKBk5lkv/As3tWrCO9xN5a+j6LoZcqBYGFslILj/fzD3lyvvJh/2Nszz6KzntnsU1WVQPrR/IbRvxtHe3eDz5e/ksGAPrEyxgYp6JOTMVSpij65Kvo/f+XYhJfJnfUxlp69ivdBCqEhaSYJUUKkZe1gyMqncPvdTGj2OvWjG2odUqkSpg9jbOMJDFzRnxFrnufFphNpVKax1mEJIYQQIgj5dqWRNWQggfSj2J4fTtiNN2sdkjgLXVQ0Ea9MIvfTmeS88xaZ27Zgf244KOQforYzDV/advxpaajO7H9uFxePPrkqphYt8xtHydXQV0w862Tqkb16kbUylZzpb2KsXQdjw5TifIhCaEZRS/g0916vv8hOTV5ST3teWoVyPtYdX8PQVYMJN4TzUtNXSbIHx+lOS2NOTnpO8uSfj3A09wivXDWJWo46Wod00UpjPkoyyUfhiY21ax2COAupwUKH5ON0nt9/JXvUCxAWRsS4lzHWqVes9y/5uDze9WvJHjn0tEPUFIsVfXJVDFWS838mV0WflIzOfvHvOw6HhRMHjnKyz30EXC6i3p2JLiamKB6CuEiyjxSe89Vg0kw6D/kjDC6hmo+lhxYzdt1IyoWX46VmrxEfXlbrkAqU1pwcy0vniT8fxunN5rWr3qRKRHA07y6ktOajpJJ8FB5pJgUnqcFCh+Qjn6qq5H76ETlvv4mheg3s4yagj4sv9jgkH5cvkJmJe/FCdHHxGJKroosve8XzHP2dD9/ONDL73o+hRi0iX5+KYpCDgLQi+0jhOV8NpruYDXTq1IlevXrRq1cvnn32Wfbs2UOPHj3o2bMnw4cPJxAIADBnzhzuuOMOunbtyuLFiwHIy8ujf//+9OzZkz59+nDixAkA1q5dS5cuXejevTtTpkwpuK8pU6Zw55130r17d9avX3/ZD1qI0uCrPZ8zcs1QqkVUZ1KLt4KqkVSaxYTF8kqzNzDpzAxa8QQHXPu1DumsVFXlpOcku7J3svb4ajLyMrQOSQghhCiVVHceztHDyXlrKqZr2xM5ZbomjSRxZXQOB+G334m5ZWv0ZcsV6oTZhirJ2AY+i2/dGnKmv1lo2xUiWF2wXep2uwGYOXNmwbJ+/frx5JNPctVVV/HCCy/w888/07BhQ2bOnMn8+fNxu9307NmTli1bMmvWLKpXr07//v355ptvePPNNxk6dCjDhw9n8uTJVKxYkYceeoiNGzcCsGLFCubOncuhQ4fo378/8+fPL6KHLkTwUlWV97fP4OMdH9A8riUvNBpNmD5M67BCSjlLAhOaTeLJPx9h4IrHmdR8GnHhxVM05vnzOOE+zgn3CU64j5Pxr9/zfx7jhPsEGe4T+FRfwe0MOgMt49rQseItNI5pil6RSUCFEEKIK+U/lk72c4Pwbd6EpU8/wnvdL2ftEmcV1qEjvr/WkTvrYwx162Nu01brkIQoMhdsJm3ZsoXc3FweeOABfD4fTz31FBs3bqRZs2YAtGnTht9//x2dTkejRo0wmUyYTCYSExPZsmULq1at4sEHHyxY980338TpdOLxeEhMTASgVatWLFu2DJPJRKtWrVAUhYSEBPx+PydOnCA6OroInwIhgs+MrW/y2c5P6FjhFp6q+wx6nQyT1UJlexIvN3uNp5f3Z9CKJ7gt8XaAfxWQyqn///OzoL7873KlYKkKZHuyOOE5zvG846eaRic44TlOju/MYbkKCg5TFNHmMkSbo6lsq0KUOZpocxnKmMtgM9pYl7WK/+38H0sOLyIuLJ4OFW7ixgo3U86SUOjPjRBCCBEKvJs3kf3cIAIuJ/ZxEzC3ljPpivOzPv4Uvq2bcY4bmT8XU4WKWockRJG44CfUsLAwevfuTZcuXdi9ezd9+vRBVdWCD0VWq5Xs7GycTif2f01UZrVacTqdpy3/97o2m+20dfft24fZbMbhcJy2PDs7W5pJIqR8lvYxn+38hNsSb+eJOgPlmy+NVY+sydgmE3g+dRBTN08q9O1bDVaiTjWIqkZWJ9ocTbSpDNFhZQoaR9HmMkQaIy/YVGxf7VruqdyHP47+xvf7/8fHOz5g5o73aVSmMTdVuJVWZa/BrDcX+mMQQgghSqO8n77H+eIYdGXK4Jj2LobkqlqHJEoAxWTCPmo8mb3vIWvYEBxvvYtiliMMROlzwWZSUlISlSpVQlEUkpKScDgcBYekAbhcLiIiIrDZbLhcrtOW2+3205afb92IiAiMRuNZt3E+er2Cw2G5+Ed8CfR6XZFtW1y6UMjH5zvmM33rm3SodCMvXD0MnXJR05ppJhRyAtDGcTULKy3C7Xfz9zkLVE79LDiHgfqv/zlzvb+v+dc5D2wmO+GG8EKLU6/XEVfGQacyt9Cp1i0cdh1mwc6v+Wrnl4xdNwL7Jjs3Vu5Ip+TbqRVdq9DuV5xdqOwfQghR2qiBADnTp5H7yYcYGjQiYvSL6KKitA5LlCD6cgnYh40k65kBOF+dgP3ZYVqHJEShu2Azad68eWzbto0RI0Zw5MgRnE4nLVu2ZPny5Vx11VUsXbqU5s2bU79+fV5//XXcbjcej4e0tDSqV69OSkoKS5YsoX79+ixdupTGjRtjs9kwGo3s3buXihUr8ttvv/HYY4+h1+uZMGECvXv35vDhwwQCgQuOSvL7VTmTSIgo7flYcmgR49aMpVlsc56q9SxZJ/O0DumCSntOznTmS+Z/x41dyjgyt0fFTeE9f//NRxgRdKl4N50r9GTt8dV8t/9/fJn2JXO3z6FqRDU6VriV6xJuIMIUUWgxiH+E3v5RdORsbkKI4hJwOXGOHo7n918J+7/bsT4xEMVo1DosUQKZWrQk/N7e5H74LsZ69Qm75f+0DkmIQqWo6r++Jj8Lj8fDs88+y8GDB1EUhYEDBxIVFcWwYcPwer1UqVKFMWPGoNfrmTNnDrNnz0ZVVfr27UuHDh3Izc1l8ODBpKenYzQamThxIrGxsaxdu5Zx48bh9/tp1aoVAwYMAGDy5MksXbqUQCDAs88+S5MmTc77AOS0tKGjNOcjNX0Fz6UOpIajFhOaTSoxk22X5pyURBeTj2xvFj8f+Inv9v+P7VlbMepMtIpvw00Vb6VRmcZBPxquJJH9o/BIMyk4SQ0WOkIlH4GTmZx86nH8aduxPv4UYbffGZTTDYRKPkqK8+VD9fvJGvQk3nVr8g+VrF6jmKMLTbKPFJ7z1WAXbCYFOylkQkdpzcfmzI08vfxxEizlea35FOzGkjNKpLTmpKS61HzsyNrGt/v+x88HfyDbm018eFlurHAzN1a4mfjwskUYaWiQ/aPwSDPpygUCAUaMGMHWrVsxmUyMGTOGSpUqFVz//vvvM2/evIIR4SNHjqRKlSrn3abUYKEjFPIROHGckwMew79/PxFjXsTUoqXWIZ1TKOSjJLlQPgIZGWQ+2Av0BhzvfoTOXnJq/ZJK9pHCc74aTL6CFkJDu7J3MmTlU0Sbo3m52WslqpEkSr6qEdV5vM5TzL32a4Y2HEkFS0U+3P4uPRd35pkVT7Lt5FatQxRCFJKFCxfi8XiYPXs2Tz/9NC+++OJp12/cuJGXXnqJmTNnMnPmzAs2koQoTfzpRznZvx/+gweIePnVoG4kiZJHFxWFfeQ4AkeP4Bw7EjUQ0DokIQqFNJOE0MihnIM8s+JJTDozE5pNItpcRuuQRIgy6c1cm9CeCVdN4tO28+lV9X7SsnYwZOUAjuQe1jo8IUQhWLVqFa1btwagYcOGbNiw4bTrN27cyPTp0+nRowdvv/22FiEKoQn/4UOcfKwvgWPHiJz4BqbGTbUOSZRCxrr1sT72JJ7ffyX305lahyNEobjgBNxCiMJ3wn2cQSuewBNw83rzNylnSdA6JCEAKGspx33VH+TahOt59I8+DFs1mEnN3yrUs84JIYqf0+nEZrMVXNbr9fh8PgyG/FLw5ptvpmfPnthsNh577DEWL15Mu3btzrtNOaNu6Cit+fDs3cvB/n3BlUP5d94hrF49rUO6KKU1HyXVxeYjsvd9HNmyAeeMaTiaNcbSrFkxRBeaZB8pHtJMEqKYOb3ZDF7xFCfcx5nQbBJJ9mStQxLiDIm2yjzfcCTPpw7i5fVjeaHR6KCchFQIcXFsNhsul6vgciAQKGgkqarKvffei92ePy/CNddcw6ZNmy7YTJIz6oaO0pgP366dZA14DNXnI3LSm+RVTCavhDzG0piPkuxS8mF6agj6LVs5NHAgjvdmoo+JLeLoQpPsI4VH5kwSIkjk+fN4LnUQe5y7GJkynjpRJeMbMBGamsddTZ+aj7Dk8CI+TvtA63CEEFcgJSWFpUuXArB27VqqV69ecJ3T6eSWW27B5XKhqirLly+nbt26WoUqRJHz7djGyccfRlVVIidPw1Ct+oVvJEQh0Fms2Ee/iJqXS/bw51B9Pq1DEuKySTNJiGLiC/gYufp5Nmb8xXMNR9A09iqtQxLigrol9eT6hA68v20Gvx5eonU4QojL1L59e0wmE927d2f8+PE8++yzLFiwgNmzZ2O32xkwYAD33HMPPXv2pGrVqlxzzTVahyxEkfBu3sTJxx9BMRlxTHkbQ5KMEBfFy5BUBfszz+Fbvw7XW1O0DkeIyyaHuQlRDAJqgBfXjWZ5+jKeqjuYtuWu1TokIS6KoigMrDeE/a59jF83ivKW6VSJkMJbiJJGp9MxatSo05YlJ/+zL3fq1IlOnToVc1RCFC/v+nVkPfMkSkQkka9PRZ9QXuuQRIgyX98B71/ryZv9Kca69TG3lc8GouSRkUlCFDFVVZm88VUWHfqJB2v045bE/9M6JCEuiUlvZlTj8VgNVoaueoaTnkytQxJCCCEuiWd1KicHPo4uugyRU96WRpLQnPXRJzDUqoNz/Gj8e/doHY4Ql0yaSUIUsQ+2v8NXez+na1JPelTppXU4QlyWmLBYRjV+kePu44xY/Ty+gBzjL4QQomTwLF9G1qAB6MuWI3LyW+jj4rUOSQgUkwn76PFgNJA17FnUvDytQxLikkgzSYgiNH/XbGbueJ+OFW6hb81H5WxYokSr5ajNwHpDWHdiDVM2vaZ1OEIIIcQFuX9dQtaQp9FXqkzkG2+hKxOjdUhCFNDHl8U+bBT+XWk4J76IqqpahyTERZNmkhBF5Mf93zF18yRax7flqbrPSCNJlArty99I9yp38fXeL/h6zxdahyOEEEKck/vnn8geNgRD9ZpETpqKzuHQOiQhzmC6qgWW+x/E/f23uBd8qXU4Qlw0aSYJUQR+P/IrL/81jpQyTXi+4Qj0OpnrXpQevWv046rYFkze9Crrjq/ROhwhhBDiDHnf/Y/sUcMw1K1HxKtvoLNHaB2SEOcUfm9vjM2a43z9FbxbNmkdjhAXRZpJQhSytcdXM2rNMKpFVGdU4/GY9CatQxKiUOkVPc83HEmCpTzDVz/HoZyDWockhBBCFMj7+guc40ZhTGlC5IRJ6Kw2rUMS4rwUnQ77sFHooqLJHvYs/gP7tQ5JiAs6bzPJ6/UyaNAgevbsyZ133snPP//Mxo0bad26Nb169aJXr158++23AMyZM4c77riDrl27snjxYgDy8vLo378/PXv2pE+fPpw4cQKAtWvX0qVLF7p3786UKVMK7m/KlCnceeeddO/enfXr1xfVYxaiyGw7uYWhq54hwZLAi01fxWKwah2SEEXCZrQxpvHLBNQAw1YNJteXo3VIQgghBLlzP8M5YTzGFi2JeHEiSni41iEJcVF0Dgf20S+injxJRq9uuN6aSiDHpXVYQpzTeZtJX3/9NQ6Hg08//ZQZM2YwevRoNm3axP3338/MmTOZOXMmN910E+np6cycOZPPPvuMd999l1dffRWPx8OsWbOoXr06n376KZ06deLNN98EYPjw4UycOJFZs2axbt06Nm7cyMaNG1mxYgVz587l1VdfZeTIkcXyBAhRWPY69zB45VPYDHZebvo6kaZIrUMSokhVtCUyrNEodmfvYvy60QTUgNYhCSGECGE5H3+I641XMV3TjoixL6OYzVqHJMQlMdaug+OTOZivvZ7cTz4ks2cX8r7/BjUgNZYIPudtJt1444088cQTBZf1ej0bNmzgl19+4a677uK5557D6XSyfv16GjVqhMlkwm63k5iYyJYtW1i1ahWtW7cGoE2bNixbtgyn04nH4yExMRFFUWjVqhXLli1j1apVtGrVCkVRSEhIwO/3F4xkEiLYHXDt55kVT6IAE5pNIjY8TuuQhCgWTWOvol+t/vx2ZAkfbX9P63CEEEKEIFVVcb07nZy3p2K+/gbsI8aiGI1ahyXEZdHHxmEfOpLIt95FFxePc+xITvbrjXfjX1qHJsRpzjsrsNWaf4iO0+nk8ccf58knn8Tj8dClSxfq1q3LtGnTmDp1KjVr1sRut592O6fTidPpLFhutVrJzs7G6XRis9lOW3ffvn2YzWYc/zrDwt/rR0dHn/cB6PUKDoflkh/4xdDrdUW2bXHpgjUfP+9dyMjlI1BQePu6GdSMrql1SMUmWHMSqrTKR++G97HfvZuPdrxHnbI1aZ94Q7HHEIxk/xBCiKKnqio50yaTO+tjzDfdiu2Z51D0eq3DEuKKGevUI/Ktd3H/+B05b03lZL/emDt0xNL3UfSx8sW10N4FTzF16NAhHn30UXr27Mmtt95KVlYWERH5Z0No3749o0ePpkmTJrhc/xzP6XK5sNvt2Gy2guUul4uIiIjTlv17udFoPOs2LsTvV8nMLJq5OhwOS5FtW1y6YMuHx+9m2pYpfLVnPjUja/NCo9GU1ZULqhiLWrDlJNRpmY9Hqg1gx4k0hi97gSjiqBpRXZM4gonsH4UnNvbC9YAQIvSoubk4X38F97cLCOvUGeuAQSg6Ob+QKD0UnY6wG2/G1KYtuTM/JHf2J7iX/oLl7vsI79ZTDuUUmjrvq+2xY8d44IEHGDRoEHfeeScAvXv3Lpgce9myZdSpU4f69euzatUq3G432dnZpKWlUb16dVJSUliyZAkAS5cupXHjxthsNoxGI3v37kVVVX777TeaNGlCSkoKv/32G4FAgIMHDxIIBC44KkkIrRxw7eexZX35as98uiR1Z1KLaZS1lNM6LCE0Y9KbGNV4PHZjBENTB5PhlsOUhRBCFB3ftq1kPngP7u/+R/i9D2B96hlpJIlSS2exYu37CFEfz8HU9CpyZkwjo1dX3EsWo6qq1uGJEKWo5/nrGzNmDN999x1VqlQpWPbkk08yYcIEjEYjMTExjB49GpvNxpw5c5g9ezaqqtK3b186dOhAbm4ugwcPJj09HaPRyMSJE4mNjWXt2rWMGzcOv99Pq1atGDBgAACTJ09m6dKlBAIBnn32WZo0aXLBB+D1+mVkUogIlnz8cuhnXvlrPHpFzzP1h9IyvrXWIWkmWHIi8gVDPrad3MLjy/pRI7IWr1z1BkZd6M5ZEQz5KC1kZFJwkhosdARTPtRAgLw5s3C9PRWdIwrb0BGYGjfVOqxiFUz5ENrkw5O6Atfk1/DvTMOY0hhr/6cwVK1WrDEEM9lHCs/5arDzNpNKAilkQofW+fD43Uzd/AYL9n5BbUcdhjYaRdnw0B6NpHVOxOmCJR+LDv7EmLXDuanirTxddwiKomgdkiaCJR+lgTSTgpPUYKEjWPIROH6M7LEj8a5cjqn1NdgGP48u0qF1WMUuWPIh8mmVD9XnI2/Bl+S88xaq00nYbbdj6d0X3b/mIQ5Vso8UnvPVYBecM0kIAfucexm1Zhhp2dvpVuUuelfvi0Enu48QZ3NtQnt2ZafxSdpHJNurcXvlO7UOSQghRAnn+eM3ssePRs3NwTpwCGG33R6yX1YIAaAYDITffifm69qT894M8r6cj3vhj1h6P0RYp84oBvmsIoqWHFgsxAX8fPBH+v3+AOl5RxjXZAJ9az4qjSQhLuD+6g/RIq4VUzdPYvWxVK3DEUIIUUKpbjfO118ha/BT6GJicMz4kPD/u0MaSUKcoouIxPbkQBzvf4yhZi1ckyaSed9deFb8qXVoopSTZpIQ5+D2u5n414uMXTuC5IiqTG/1Ic3jWmodlhAlgk7R8VyD4SRaExm55nkOuPZrHZIQQogSxrczjcyH7iNv/hzCunTH8dZ7GJKqXPiGQoQgQ1IyEa9Oxj5uAqrXQ9bTj5M15Gn8+/ZqHZoopaSZJMRZ7HXu5tE/HuSbfV/To0ovXr1qCnHh8VqHJUSJYjVaGd34JRQUhq4ajMvr0jokIYQQJYCqquR+PpfMPvcRyMgg4pVJ2B5/Sk6DLsQFKIqCufU1RM2cjaXfo3hXryLjnu44X5tA4NgxrcMTpYw0k4T4j58OfE+/33tz3H2cF5u+Sp+aD8thbUJcpvLWCrzQaAz7XHt5+PcH+PHAd/gDPq3DEkIIEaQCGRlkDXka12sTMKY0JuqDTzBd1ULrsIQoURSTCctd9xL16TzMHW8h76vPOdHtdlxT3yCQkaF1eKKUkGaSEKfk+fOYsH4c49eNolpEdaa3+pBmsc21DkuIEi8lpgnjm0zArA/jxXWjuf/Xu/npwPfSVBJCCHEaz8rlZNzXE+/K5VifeJqIl19DF11G67CEKLF0MTHYn3mOqI/nYG53LbmzPyGj2+243nmLQHa21uGJEk5RVVXVOogrIaelDR1FmY/d2bsYtWYoe5y76Zl8D/dV641eRiNdkOwjwSXY8xFQA/x+5Fc+2v4eadnbqWBNpFfV+7i23PWlcn8L9nyUJOc7La3QjtRgoaOo86F6veRMn0buZx+jr5yEffhoDFWrF9n9lXSyfwSXkpQP366d5Lw/A8/in1FsNsK730VYl+7oLFatQytUJSknwe58NZg0k85D/giDS1Hl44f93zJp4yuE6cN4tsFwmsZeVej3UVrJPhJcSko+QqWpVFLyURJIMyk4SQ0WOooyH769e8geOQz/ti2EdeqM9dEnUMLCiuS+SgvZP4JLScyHb/s2ct6bjue3pSiRkYTfdS/ht99Zava9kpiTYCXNpMskf4TBpbDzkevL5Y2NE/nhwLc0jE7huYbDiQmLLbTthwLZR4JLScvH302lD7e/y87sHaWuqVTS8hHMpJkUnKQGCx1FkQ9VVXF/8zXOSRNRzGZsg4dibn1Nod5HaSX7R3ApyfnwbtpIzjtv4V25HCW6DJZ77ifs1k4oJpPWoV2RkpyTYCPNpMskf4TBpbDykZ57lDUnVjErbSZ7nXvoVfV+elW7H72iL4QoQ4vsI8GlpOajtDaVSmo+gpE0k4KT1GCho7DzEcjOwvnyODy/LMLYuCm2oSPQx8gXehdL9o/gUhry4V23BteMt/CtW4MuLh7Lfb0xd7wFxVAy67DSkJNgIc2kyyR/hMHlcvNxwn2CdcdXs+b4KtYeX83+nH0AxITFMrj+UBrHNC3sUEOG7CPBpaTn45xNpYT2JbLZW9LzEUykmRScpAYLHYWRDzUQwL9/H76Nf5HzzlsEjh/H8tAjhHe/C0Un5wS6FLJ/BJfSkg9VVfGuWknOjLfwbdqALqE8lvv7YG7fAUVfsuqw0pKTYCDNpMskf4TB5WLzkeXJYt2JNaeaR6vY7dwFgNVgpV50QxqVaUyjMilUsVdFp0jxciVkHwkupSUfZ2sq3VP1ftolXF+imkqlJR/BQJpJwUlqsNBxqflQAwECB/bj27oZ39YteLdsxr9tK2qOCwBdhYrYh4/GWLN2UYVcqsn+EVxKWz5UVcX7x2+43n0b//Zt6CslYendB9M115aYxm9py4mWSlQzKRAIMGLECLZu3YrJZGLMmDFUqlTpnOtLIRM6zpUPl9fFXxlrWXNq9FFa1nZUVMw6M/WiG9CwTAqNyjShekT1En3ITDCSfSS4lLZ8lPSmUmnLh5akmXTlLlRfLVq0iKlTp2IwGOjcuTNdu3a94DalBgsd58uHqqqnGkdb8G3ZjG9bfgNJdeU3jjCZMCRXw1CjJoaatTDUqIm+cpUSe/hMMJD9I7iU1nyogQCeJYvJeW86/t270FethuXBfpiuboWiKFqHd16lNSdaOF8NFnSv4gsXLsTj8TB79mzWrl3Liy++yLRp07QOSwSRPH8eG06sZ+2J/ObR1pNbCKh+jDojdRz1uLdabxqVaUxNR22MOqPW4QohLpNO0dG67DW0jG/Nb0eW8tH29xi3biQf7Xife6reT8v41pj05hLRWBJCa+err7xeL+PHj2fevHmEh4fTo0cP2rVrR2yszGEjTqeqKoGDB/JHHG3Jbxr5tm1FdWbnr2A0YqhaDfP1HU41jmqhT5LGkRAlkaLTYW53HaY2bXH//BM5700ne8jT+ft27boodjuK1YbOZkOx2VBs/7lstaGYzVo/DFGEgu6VfdWqVbRu3RqAhg0bsmHDBk3i2O/ax0/p68jJ8Why/+JMuXuz+fPgcjZlbMCn+tAremo6atOjyt00KtOYOlH1MOvlBUuI0kan6GhTti2t4tuc1lT6m17RY9abMelMmHSnfv59WW/CrDNj0pv+ub5gXdM/t9Ob0CuF+5ZoSTeF1HtI9cga1HLU0ToMcQ7nq6/S0tJITEwkMjISgMaNG5OamkrHjh01idWzOpWT6QfJDaH9J9j5Mo/jWrc+v3GUnZW/0GjEkFwV83XXY6jxr8aRUb7IE6I0UfR6wm64EfO11+P+/hty536G+8fvUV1OuNBBTibTWRpOVhSbPX+ZNX85hTwnk2IxBe97iKJgbtMWXXQZrSO5YkHXTHI6ndhstoLLer0en8+H4RzfaOj1Cg6HpdDjeHvHF8ze9lmhb1dcPgWFmtG16FnzLprGN6NRbCMsxsLPvbh4er2uSPY/cXlCIR+3Rd3ELTVu5LeDv7Hr5E48fg/ugBu3z40n4Mbt9+D2u/H4//49j1x/DifdGbhPLfOcWt8dcOML+LR+SKVGk/imTL9uhtZhiHM4X33ldDqx2/8Zxm61WnE6nRfcZlHVYHtee5ms3bsLfbviChgMmKtXx96hA+batTHXqYO5WjVpHGkkFN7vS5KQysfdPfL/kX8YnJqTg9+ZTSArm4DTSeBfv/uzswhkOwlkZ+cvz87Gn+0kcDwdf3b+OmpubpGE6SqSrRaecJMeR8+eWodxxYKumWSz2XC5/kl/IBA4ZyMJwO9Xi+R4yD7Jj/FgnT6czCqaP3Bx6cpGR+P51yuDxwUe5FhYLcnxyMEllPJR39qE+tYmV7wdv+rHc6rB5FcDhRDZPyIjwkPqPcRutBfZ35/MmXTlzldf/fc6l8t1WnPpXIqqBot4ZyZ2vZ+sENp/gl1UhXhO5uQ331UgD8hzeQGvlmGFrFB6vy8JQjsfOgiLzP8Xd8Y1XGi6btXnQ3U6IeAv1KgiIsKD9z1EUSAqusT8zZSoOZNSUlJYvHgxN910E2vXrqV69eqaxKFTdDjCy6B3l4wkhwKL0SLNIyFEodIresIN4YQTXujbdoRb5D1EBI3z1VfJycns2bOHzMxMLBYLqamp9O7dW7NYFbMZg8OCziD7T7BQTCbIkZGcQojCpRgMKA5HoW9X3kOKR9A1k9q3b8/vv/9O9+7dUVWVcePGaR2SEEIIIUSJdrb6asGCBeTk5NCtWzeGDBlC7969UVWVzp07Ex8fr3XIQgghhAhiiqpeaNYsIYQQQgghhBBCCCHyXegwRiGEEEIIIYQQQgghCkgzSQghhBBCCCGEEEJcNGkmCSGEEEIIIYQQQoiLJs0kIYQQQgghhBBCCHHRpJkkhBBCCCGEEEIIIS5aqWkmrVu3jl69ep13nc8//5wuXbpwxx13MHXq1GKKTAghhBCi9JIaTAghhAg9Bq0DKAwzZszg66+/Jjw8/Jzr7N27l1mzZjFz5kxMJhNvvPEGXq8Xo9FYjJEKIYQQQpQeUoMJIYQQoalUjExKTExk8uTJBZe3bt1Kr1696NWrF/379yc7O5s//viDunXrMnjwYO6++25SUlKkiBFCCCGEuAJSgwkhhBChqVSMTOrQoQP79+8vuDxs2DDGjRtH1apVmTt3Lu+88w5hYWGkpqYya9Ys3G43PXr0YN68eURERGgYuRBCCCFEySU1mBBCCBGaSkUz6b/S0tIYOXIkAF6vl6SkJOrXr0+zZs2w2WzYbDaSk5PZvXs39evX1zhaIYQQQojSQWowIYQQIjSUymZSUlISL730EgkJCaxatYr09HSSkpL49NNPcbvd+P1+0tLSSExM1DpUIYQQQohSQ2owIYQQIjSUymbSiBEjGDx4MH6/H4CxY8eSlJRE586d6dGjB6qq8sgjj+BwOLQNVAghhBCiFJEaTAghhAgNiqqqqtZBCCGEEEIIIYQQQoiSoVSczU0IIYQQQgghhBBCFA9pJgkhhBBCCCGEEEKIi1bi50wKBAL4/UVzpJ5erxTZtsWlk3wEH8lJcJF8BBfJR+ExGvVahyDOQmqw0CH5CC6Sj+Ai+Qg+kpPCc74arMQ3k/x+lczMnCLZtsNhKbJti0sn+Qg+kpPgIvkILpKPwhMba9c6BHEWUoOFDslHcJF8BBfJR/CRnBSe89Vgmhzmtm7dOnr16nXG8kWLFtG5c2e6devGnDlzNIhMCCGEEKL0khpMCCGEEIWh2EcmzZgxg6+//prw8PDTlnu9XsaPH8+8efMIDw+nR48etGvXjtjY2OIOUQhRgvi8AZzH83AezyP7WB7Zx91kH88jJ8ONxWHCUc5KVIKFqHIWIuLC0RtkqjghRGiSGkwIUdS2/7GIv378ivjkWlSo24hyNethCrdoHZYQoggUezMpMTGRyZMn88wzz5y2PC0tjcTERCIjIwFo3LgxqampdOzYsbhDFEIEmUBAJSfTfapZlEf2MXdB8yjnpOe0dcPtRmwxYcQlR+DKcLNn7THSVgQA0OkVImLDcZxqLkWVsxBZ1oLRLPOxCCFKP6nBhBBFaceyX1j26Qwiy5Zn3/pU0pYvQafXE5dckwp1GlG+biMi4sqhKIrWoQohCkGxN5M6dOjA/v37z1judDqx2/85Hs9qteJ0Oi+4Pb1eweEomm63Xq8rsm2LSyf5CD6FmRNVVcnN9nLyaA4nj+aSeernyfRcso7lEvD9M4meKVxPZJyFhOoOHHEWImPDiYwLJyI2HFPY6S9rakAl61gux/Y5ObbfyfH9Tg5vO8nu1cfyV1AgMjacmAo2YiraKVPBRkxFG2FWY6E8ruIk+0jx8Pm8HDhwALfbjaqee3LHo0eV814vTqcoCmazmfLly2MwlLz9rySQGkxcLslHcAnGfGz5/Rf++HQ6Fes25Nannken13No+xZ2r01l19pUUr/4mNQvPiYyriyVGzahcqMmlK9ZF4Ox5L/eB2M+SiupwYrG5dZgQTMBt81mw+VyFVx2uVynFTbnIpM/hg7JR/BQAypHdmahV3VkZ+UR8Kn4fQH8vsCZv3vPsfw/v/s8AfzeQMF96AwKtugw7GXMlK0Wga1MGPaYMOxlwjBbDWf9Visnz0NOnueM5ZigTLKNMsm2/PhVldwsL5mHcsg46CLjUA6H0k6Stjq94CaWSBOOU6OXohKsOBIsWCJMhf9kFiLZR4rHsWOHCAuzEBsbe95vV/V6HX5/4JzXi9OpqorLlcXu3XuJiSl32nUyAXfRkhpMXIjkI7gEWz52r/6TX99/g/iqtWj9wJM4c3yAD2vZJOrcmESdG7vgPJHO/g1rOLBxDRsW/8C6H/+HwWSmXM16VKjbiPK1G2JxRGv9UC5LsOWjNJMarGhcbg0WNM2k5ORk9uzZQ2ZmJhaLhdTUVHr37q11WEKI/1BVlVUL9rAzNf3sKyigN+jQGxR0Bt1/flfQG3QYLPqC33XGf5Zbo8wFDaPwSBM6XdEMg1YUBUukCUukiYSajoLl7hwfmYfym0uZB3PIOJTDwa2ZcOqLjapXxdHwpsQii0uUDD6fB6u1rAzTL2SKomC1RuB0ZmodSsiRGkwIcbn2rk/l1w+mEJNUnWv7DcJgMp91PVt0LDXb3EDNNjfg87g5vG0j+zeu4cCGtexbnwpAdIXKlK/biAp1GlGmUjI6XeHMc+n3evHkuvDm5uLJdaHodERXTJL38RJIarCicbk1mObNpAULFpCTk0O3bt0YMmQIvXv3RlVVOnfuTHx8vNbhCSH+RVVV1n63j52p6dRoVZaG7SriynWf1jRSdEqJfYE3WwzEJ0cSnxxZsMzr9nPySA57159gx/Kj5GR6aN61CgaTzLMUykrq33iwk+e1eEkNJoS4Evs3rmHpu69TpmJlrnv4GYzmsIu6ncFkpkLdFCrUTUHtqpJ5cF9+Y2njGjb88CV/ff8FZpud8rUbUr5OI8pWq4Xf58Obm4MnN+fUTxeeU5dPX5aLN9eFJy8XT07+OgGf94wYKqU0p0WPPjI5eAkktULRuJznVVFL+MGEXq9fhliHCMmH9v5auJ/NSw5RrUU8DTtWJCrKGlI52bH8KGu+2YMjwUKru6oTbg+u4/xlHykehw/voWzZShdcryiHWPt8PsaPH8mhQ4fwej3ce29vKleuwtixI1AUhSpVknnqqcHodDpmz/6EhQt/BKBFi5Y88MBDuN15jBo1jIyMDCwWC88/P5KoqKjT7uNc6yxZsoipUycRF5ffbOjduy+NGjU+7bapqSuYMWMaBoOBqKgohg4dRVhYGK+//gp//bWO8PBwHn74cerUqXvGYzvb8yuHuQUnqcFCh+QjuARDPg5uXs+it1/BUbY87R9/HrPFVijbdbucHNy87lRzaR2enIuYv81oxBhmwWSxYgq3nPrdgunUT2OYBVO4tWDZif27WffdfKzRMbS5/3FiKiVfUczBkI9QoXUNFuz117p1a5gy5XUURaFFi5bcf38fAN57bzrLlv2GXm/g8cefonbtM+svuPQaTPORSUKIkmHzkoNsXnKIKk1iadixYkh+K1D1qjgskSaWzUnj5+mbaN2rOpFx4Re+oRCF7IcfviUiwsGwYaM5eTKT+++/i2rVqtOnz8OkpDRhwoRx/PrrEqpWrcaPP37P9OkfoCgKjz76IG3atCM1dTlVqlSld+++LFz4Ax9++C5PPjnwtPv44ot5Z11n69YtPPLI47Rte90545s48UWmTp1BdHQZ3nprCgsWfElCQnn27t3DjBkfkpWVxdNP9+fdd2cW9VMlhBCikB3evonF0ycSEVeW6x97rtAaSQBmq42kJi1JatKSQCDAsd07OL4nDYPZfKopdKppFGbBeKo5pL/ESbwr1EuhbI26/Pr+ZL5/dTgp/9eTWu06hmRtKy5NsNdfkyZNZMyYl0hIKE///n1p2bI1qgpr165m+vQPOXLkCEOHPsM773xUKM9H4RyIKoQo1bYtO8xfCw+QWD+alFsrhfSbbUJNB+161yTgC7BoxmaO7szSOiQRgtq1u54+ffoVXNbrDWzduqXgG6rmza8mNXUF8fFlmThxMnq9Hp1Oh8/nw2QysX79Oq666upT67YkNXXFGfdxrnW2bt3CN998zSOPPMjkya/h8/nOuO3kydOJji4DgN/vx2QysXv3Tq66qjk6nQ6Hw4FOp+P48WOF+8QIIYQoUkfTtrJo2svYysTSvv/zhNmKbuSoTqcjrkp1arXrSLWrr6VySnMSatUnplIyEfHlCLdHXnIj6W9xVapzy5DxlK/TiNTPZ7L47VfIc2YX8iMQpU2w11/Tp39AQkJ5cnJycLmcREQ4WL9+LU2bNkdRFMqWLYvf7yMjI6NQng8ZmSSEOK+dqems/XYf5WtH0eyOKjL5NBBd3sp1D9Xm15nbWPrRNpp2qkylhjFahyU0sHvNMXatPntDRFHgcg4kT0qJoXKj8/89WSz5czzk5LgYOnQwffo8zNSprxc0ei0WKy6XE4PBgMPhQFVVpk6dRLVqNUhMrITL5cJmsxVsy+U68zCCc63TtGkzWrduS0JCeSZMGMdXX82nc+dup902JiY//iVLFrN6dSoPPtiPdevW8NlnH9O5czeOHDnM7t07ycvLu/QnSAghhCaO7d7Bz9NeIjwyivb9nyfcHnnhGwUxs9VG2z5PsWXJD6z68hP+9//s3Xd4VGX2wPHvnZ6ZSTLpvUPoLfQuCGJviAjKuop1Bde6KPauq+6q2N39qau7CoK9SxekIyAgLZQU0vtMkqn390cwitICSWaSnM/z5Elm5s69Z+bkJu+c+5Yn72Lkn2cS06mrv0MTJyB7zXL2rFp6xMcUReFkZvPpNPQ0MgaPOurjgd7+0ul0bN36Ew8+OJvU1DTCwmw4HHZCQ22/eQ0NMf5+eN3JkJ5JQoijOrC5jPWf7ie2cyhDJqWj0Uoh6ReWMCNjr+1GZLKVNQv2sW3JwZP6pyXEySoqKmTmzBuYMOFszjjjzMNWvamt/bUh4nQ6eeihe6mtdXD77XcBYLFYqK11HNq2FqvVSl5eLjNmXMeMGdfx+ecfH3EbgHPOuYCEhEQURWHkyNHs2rWTBQvmNj63pKQYgLlz/8v777/Ds8/OwWg0MmjQEPr06cfNN9/A3Ln/pUuXboSEtO0PIkII0VGU5e5j4UtPYrQGc8bN92IOPfUPooFAURS6nXYmZ93+MFq9gW+ff5gtX3+IzyfLyosjC/T2V8+evZg//zMyM7vy7rtvY7FYG/f3a4zN06NQeiYJIY4ob3sFaz/cS3RqMMOmdEKrk9rz7xmCdIz8UybrP97PtsX51FY66X9+ChqtvFcdRWq/o/ciaskJuMvLy7jtthnceuvfGDBgEACdO3dh48b1ZGUNYPXqH8jKGoCqqtx99+1kZQ3giiv+3Pj8Xr36sGrVSrp378nq1Svp06cfiYlJvPji643b1NTY/7CNqqpceeVlvPrq/xEdHcP69evo0qUbF1886bCrY2+//W927tzBc8+9jPHQ6j45OQcICwvn5Zf/RVFRIY8++gDBwTKxthBCBLqK/By+m/M4elMQZ9x8L5awCH+H1OwiktI452+Psfr9f7Pp8w8o3P0zI6+8iaAQm79DE0eRMXjUUXsRtVQbLJDbX6qq8pe/XMOTT/6DkJAQzGYzLpeLXr368MorLzBlyjSKi4vx+VRsNluzvB+ymtsxyMz8gUXy0XoKdlWy8n97CIs3M+rKLuiN2iNuJzlpoKoq2xYfZPvSg8RkhDD0sgwMptav1Us+Woe/VxIBeO65Z1i8+DuSk3+N469/vYPnn38Gt9tNSkoqs2bdy4oVy3nooXsOW7Xjhhtm0KlTJo8++gBlZaXo9XoeeOBRIiIOL4rV19cfcZu1a1fzxhsNRaLU1DRuueVOdLpff9/Ly8u4+OJzyMzsisFgAOD008/g7LPP4+GH76WkpASDwcBtt80iPf2PK+jIam5th7TBOg7JR2BpzXxUFubz7XMPo9HpmPDX+wmOimmV4/qLqqrsWbWUtR+8hd5kYsSfbiK+W+9jPkfOj9bj7zZYILe/AL7/finvvPMWBoOBiIgIZs26D7PZzL///RqrV/+AqqrMnHkbffr0PeLra2obTIpJxyB/GAKL5KN1FO+t5vt3dhESHcToP3fBEHT0oojk5HB7N5Sw4dMDhESZGDmtM+ZQY6seX/LROvzdkGnvpJjUdkgbrOOQfASW1spHdXEB3zz3MKqqMuGW+wmNiW/xYwaKyoJclv37eaqKDtJz/Pn0PWcSGq1cXPU3aYO1rKa2wWQshhCiUWlODSv+uxtLuIlRf8o8ZiFJ/FF6/yhGTuuMo9LJotd+pqJAGhZCCCGEaHtqSov59oVH8fm8nHHzPR2qkARgi0vinL89Rqchp7H120/45vmHsZfLCqRC/JYUk4QQAFQcdPD9f3ZjCtYz+s9dMFpObqnVji62Uyhjr+kGCiz5188U7K7yd0hCCCGEECfMXl7Kty88gsflZPyMe7DFJfk7JL/QGYwMu/w6Rlw5g4r8HD5/8i5yt6z3d1hCBAwpJgkhqCqqZdnbu9AHaTntqi4EBUsh6VTYYs2Mu7471nATK97dRfb6En+HJIQQQghxXLWV5Xz3wqO46moZP2M24YnHH1LU3qUPHM65sx7HGh7FktefZd38t/G63f4OSwi/k2KSEB1cTVk9y97aiVarcNpVXVp9np/2KijEwJhruhKTEcqGT/az5bs8VF+bnqJO/EYbn24wYMn7KoQQ/lNXXcm3cx6jrqaKcX+5i4jkdH+HFDBCouM46/aH6Tp6Aj8v/Zqv/vEA1SWF/g6rQ5K2Qss4mfdViklCdGCOSifL3tyJqsLoP3fBGm7yd0jtit6oZcTlnUkfEMWO5QWsmb8Xr0cmA2zrdDoDDke1NGaamaqqOBzV6HQGf4cihBAdTn1NNd/NeYzaijJO/8ssotI6+zukgKPV6xk06c+cdu1t2EuL+eKp2exb/4O/w+pQpA3WMk62DSaz6wrRQdVVu1j6fztxO72MuborIdFB/g6pXdJoFfqfn4IlzMhP3+VRW+1i+NTOGM3y57etCguLoqKiBLu98pjbKYoijZ0m0ukMhIVF+TsMIYToUJwOO9+9+Dg1pUWMveFvxGR09XdIAS25z0DCk1L5/s05fP/WHMoP7KTv+Veg1cs0ES1N2mAt52TaYPJpRogOqN7hZtlbO3HWuhn95y7Y4sz+DqldUxSFbqPisNgMrP1wH4vf+JmR0zpLT7A2SqvVERkZd9ztZKlgIYQQgc5VV8vCl56gqiifMdfdQVyXnv4OqU2whkcx4Zb72fT5B2z97lNqyisZdfXNaLRaf4fWrkkbLLDIMDchOhhXnYflb+3EUeli5BWZRCRa/R1Sh5HcO4LRf+6C0+Fm0es/s2tVIdUldXLlRAghhBCtzuNysvjVv1ORf4DTpt9KQvc+/g6pTdFodWRdMIVRV1xDzua1/PDuq6g+mc5AdBzSM0mIDsRd72X5f3ZRXVLPiCs6E5Ua7O+QOpyo1GDGXtuN1fOy2fRlLpBLUIie2E6hxGSEEJMRgtEi3aSFEEII0XJ8Xg/L/+8FivfuYtRVM0nsleXvkNqsvmeeR01VDT9+NhetwciQy6ajKIq/wxKixUkxSYgOwuPy8v27u6g4WMuwyzKI7RTq75A6rJCoIM64qSf2CidFe6ooyq4mb3sF+zaWggJhceaGwlKnUCKTrWh10olUCCGEEM1D9fn44d3XyNu6kcGTryY1a6i/Q2rzek24ELeznq3ffoLOYGTAxVdIQUm0e1JMEqID8Hp8rHxvD2U5dgZPSiehW5i/QxKANcyIdWA0GQOj8flUKg46KNpTTVF2NTtXFrHj+0K0eg1RqcHEdAohNiOEkOggaZwIIYQQ4qSoqsr6D99h77oV9D13El1Gjvd3SO1Gv/Mm43E5+XnJl+hNJvqeM8nfIQnRoqSYJEQ75/X4+OG9PRTtqWbgRWkk94rwd0jiCDQahYhEKxGJVrqfFo/b6aVkfw2Fe6oo2lPN5q9y2QyYgvXEZIQ0DoszWWVInBBCCCFOzE/ffMzPS7+m22ln0mvCRf4Op11RFIWBF0/D43Sy5asP0RmM9Bx/vr/DEqLFSDFJiHbsl0JSwa4q+l+QSlpWpL9DEidIb9QS38VGfBcbALVVTgr3VFO0p5qCXVUc2FQGgC02iJiMUGI6hRDST1aHE0IIIcSR7fz+OzZ9Po/0gSMYcPE06encAhSNhiFTrsHjqmfjJ++hM5roOuoMf4clRIuQYpIQ7dTvC0kZA6L8HZI4BeZQI+n9o0jvH4XqU6koqKUou5qiPVXsXl3EzpWFbFt0kP4XpGCLNfs7XCGEEEIEkP0bV7Nm3psk9OjHsCuuR9HIfIwtRaPRMOJPf8HjcrF23pvoDUYyhoz2d1hCNDspJgnRDh1WSDo/RQpJ7YyiUQhPsBCeYKHbqDg8Li8Hd1Sy+etcFr66nR5j4ukyIg6NVq44CiGEEB3dwZ+3sOLtF4lOz2T09L+i0cpHwJam0eoYffXNLH7tGX7472toDQaZ6Fy0O1KSFqKd8Xp8/PD+bwpJA6P9HZJoYTqDluTeEUyaPZD4rjZ+WpjP4n/9THVJnb9DE0IIIYQflezfw9I3/kFobAJjr78TncHo75A6DK3ewGnX3kZUeibfv/USeT9t9HdIQjQrKSYJ0Y54PT5WvZ9NwU4pJHVEJqueYZd1Ysil6djL6vnu5W3s/KEQ1af6OzQhhBBCtLLKgjwWvfwUQSE2xt10Nwazxd8hdTh6o4mxN/yN8MQUlv77OQp2bvV3SEI0GykmCdFO/FJIOrizkqzzpJDUkSX3imDCzF5EZ4Sw+atclr65E3t5vb/DEkIIIUQrsZeXsPClJ9DqdIybcTdBITZ/h9RhGYLMnP6XuwiJimXJa89QnL3T3yEJ0SykmCREO/D7QlKnQVJI6uiCgvWMuLwzAy9Ko7Kglm9f2saetcWoqvRSEkIIIdqzupoqFr74BB6nk3E33UVwZIy/Q+rwTNZgxs+cTVBoGIteeYqy3H3+DkmIUybFJCHaOCkkiaNRFIW0rEgmzOxBRJKVjZ8dYPl/dlFb5fR3aEIIIYRoAa66Wha9/BSOijLG3nAnYQkp/g5JHBIUYuOMm+/FYLaw8MXHqSzI9XdIQpwSKSYJ0YZ5PT5WzT1USDpXCkniyMyhRkZdmUnWeSmU5dj5Zs429m0slV5KQgghRDvidbtY8vqzVOTnMPqaW4jO6OLvkMTvWMIiOGPmvWi0Or6b8zjVJYX+DkmIk9aqxSSfz8f999/P5MmTmTZtGgcOHDjs8TfffJNzzjmHadOmMW3aNPbu3dua4QnRpjQWknYcKiQNlkKSODpFUeg0KJozbupBaGwQ6z7ax8r/7qGuxu3v0IQQrUDaYEK0bz6vl+VvzqFo93aGT7uRxB79/B2SOIrgqBjGz7wHn8/Ldy88hr28xN8hCXFSdK15sIULF+JyuZg7dy6bNm3iySef5JVXXml8fNu2bTz11FP07NmzNcMSos35bSGp37nJUkgSJ8wabmLM1V3ZtbqIrd/l8c2cn8g6L4XkXhH+Dk0I0YKkDSZE+6WqKqvee4PcLesZeMmVpA8c7u+QxHHY4hIZd9PdfPvCo3w353Em3HI/5tAwf4clRJO0as+kDRs2MHLkSAD69u3L1q2HL424bds2Xn/9daZMmcJrr73WmqEJ0WZ4PT5Wz/u1kNR5sEyqKJpG0Sh0GRbL+L/0wBphYvW8vayauwenQ3opCdFeSRtMiPZr4yf/I3v1MnqfNZFup53p73DECYpISmPcjbOoq6pg4YuPU2+v9ndIQjRJq/ZMstvtWK3WxttarRaPx4NO1xDGOeecw9SpU7FarcyYMYMlS5YwZsyYY+5Tq1Ww2cwtEq9Wq2mxfYumk3w0FJIWvbmd/J8rGT6pEz1GJfg1HslJYGlqPmw2M4l3hLN5US4bvtxP6QE7I6dkktorsgWj7Djk/BCBRNpg4lRIPgLLb/Ox4fMP2bbwc3qPP5vRU6ehKIqfo+t4TuX8sGX1xXTHvXz69CMsefXvXDz7EYxmSzNH2PHI36zW0arFJKvVisPhaLzt8/kaGzGqqnLllVcSHBwMwOjRo9m+fftxGzJer0plZW2LxGuzmVts36LpOno+fN6GoW35P1fS75xkEnqH+f396Og5CTQnm4+0QZGEJZtZu2Af376+jZS+EfQ7OxlDUKv+i2h35PxoPlFRwf4Ooc2TNpg4FZKPwPJLPnb/sIRV779Nav9h9Dnvcqqq6vwdWod0qudHcHwnRl9zC0tff5YPn3yQcTfdjd5oasYIOx75m9V8jtUGa9VhbllZWSxfvhyATZs2kZmZ2fiY3W7n3HPPxeFwoKoqa9askXH7Qhzy+0JS5yEytE00L1usmdOv70b30+LJ2VLGNy9upfRAjb/DEkI0E2mDCdG+5Gxex+r33iC+ex+GT7sRRSOLdLdliT36MfLPMyndt5slrz+Lx+Xyd0hCHJeituLa0D6fjwcffJBdu3ahqiqPP/4427dvp7a2lsmTJ/Pxxx/zzjvvYDAYGDp0KDfffPNx9+l2e+WqWAfRUfMRyIWkjpqTQNVc+SjPd7D6g2zqa9yM/nMXIpKsx3+S+AM5P5qP9Ew6ddIGE6dC8nHy6mqqqMg7gFavR6s3oDMY0OoNh342otUb0Gi1TRqeVnNwD5/8/aGGOXdmzJZeLH7WnOdH9prlrHz3VWI7d2PMdXegNwU1y347Gvmb1XyO1QZr1WJSS5CGTMfREfPh8/pYNW8v+dsr6Ht2MplDA6eQBB0zJ4GsOfNRV+Niyb924Kz1cNpVXQiLl/H7TSXnR/ORYlJgkjZYxyH5aLrKgjy2L/6SvetW4PMce4ELRVEOKy5pDQZ0h75r9b/+rNMb0Or07NuwEktYFBNuuR+jRS74+Ftznx97137PyndfJSI5ndNvnCU5PgnyN6v5HKsNJhNiCBGgDi8kJQVcIUm0b0HBBkZf1YUl/9rBsrd3MebqroTGyNUxIYQQ4mhUVaVgx09sX/IlB7dvRqvX02nIaFKzhqCqKl6XC4/bhdflbPjuduNxOfG6XXjdvzz2u+9uFy6HvfE+r9tFWFwCo6bfJkWGdip90Eh0RhPL33yBb55/mPEzZhMUYvN3WEL8gfRMOgapaAaWjpQPn9fH6nl7yWssJMX6O6Qj6kg5aQtaIh/28noW/2sHqCpjrulGcIR0pT9Rcn40H+mZFJikDdZxSD6Ozet2s2/DD2xf/AWVB3MxBYfSdfQZZI4Yh8ka0uzHk3wElpbKx8Gft7D0jX8QFBrG+Jn3YA2X1XZPlJwjzSdgJuAWQhyfvcLJ4n/taCgknRW4hSTRMVjDTZz25y6oKix7cyeOCqe/QxJCCCECQr29hi1ff8SHD9zMD+++CioMu/x6Jj48h95nXtwihSTRccR36824m+6m3l7N1/98kOqiAn+HJMRhpJgkRADJ3VrOdy9to6a0nqGTM8gcJoUk4X8h0UGMvrILbqeXpW/upLZaVhgRQgjRcVUXFbB67r9ZcN8MNn0+j7CEZMbddDfnzX6KTkNPQ6vX+ztE0U5EZ3ThjJvvxet28fVzD1KRf8DfIQnRSOZMEiIAeFxeNn2Vy971JYQnWhhyaQbWMKO/wxKikS3OzKgrM1n21k6WvbmTMdO7YrJKY1kIIUTHoKoqRXt+ZvuiL8jb9iMarZb0gSPoNuZswuKT/B2eaMciktI485YH+O7Fx/nmuUc4/aa7iErt5O+whJBikhD+VlVUx6p52VQX19F1ZCw9T09Ao5VOgyLwRCRaGXlFJsv/s4tlb+3ktKu7YjTLvxEhhBDtl8/rYf/GNfy8+AvKcvdhtAbT+8yL6DJyvEyKLFpNaGwCZ976IN/OeZTvXniUsTfcSWxmD3+HJTo4+RQghJ+oqsreDaVs+jIHnUHDqCszie0U6u+whDimqNRghk/txIp3d/P9f3Yx+s9d0Ju0/g5LCCGEaFauWge7fljMjqVfU1tZTkhMPEMuu6ZhpS2Dwd/hiQ7IGhHV2ENp4ctPcdr0W0jsleXvsEQHJsUkIfzAVe9hwyf7yd1aQUxGCIMmphMULEOGRNsQ2ymUYZd1YuV7e/j+3V2M+lMmOoMUlIQQQrR99rISti/5kj0/LMHjchKb2YMhl00noXtfFI30HBf+ZbaFM+GW+1n00pMseeMfjLjyJtL6D/V3WKKDkmKSEK2sLNfO6g/2UlvlpNf4RLqOiEXRKP4OS4gmie9qY8ikdFbPy2bl//Yw4vLOaPXSyBZCCNE2VRcX8NO3n7B37QoA0gYMo/vYswlPTPVvYEL8jskawvib72Xxq0/z/Vtz8Djr6DxsrL/DEh2QFJOEaCWqT2XnD4X89F0+QSF6xkzvRmSy1d9hCXHSknqG43X7WPvhPn54fw/DpnRCq5OCkhBCiLajsiCPn775mP0bfkCj09F11Hi6n34ulrAIf4cmxFEZgsyMu+kulv7rn6z63xu46+vpPvZsf4clOhgpJgnRCurtbtYu2EvhnmoSu4cx4MJUDEFy+om2L7VfJB63j42fHWDN/L0MmZSBRis97YQQQgS28rz9bPn6I3I2r0OnN9D99HPoPvYcmVRbtBk6g5Ex193B92/NYf2H7+Cqq6XP2RNRFGmHidYhn2aFaGFF2VWsmb8Pd72H/uenkD4gSv7Ii3al06BovB4fm7/KZZ1uH4MuTpOhm0IIIQJS6f49bPn6I/K2bkRvCqLXGRfQbcxZmKwh/g5NiCbT6nSMuupmVv3vDbZ8tQB3fR0DLr5CPmuIViHFJCFaiM/rY9vig/z8fQEhkSZGXZmJLdbs77CEaBFdhsXidfnYuigfrV5D//NTpCEjhBAiYBRl72DLVx9RsGMLBrOVvudMouvoCRjMFn+HJsQp0Wi1DLv8OvQmEz8v+RK3s44hl12DRiaMFy1MiklCtABHpZPVH+ylLMdOWv9I+p2dLKtdiXav2+g4PG4fO5YXoNVr6HtWkhSUhBBC+I2qqhTu2saWrz+iaPd2TNYQsi6YQpeR49GbgvwdnhDNRtFoGHjJleiDzPz09Ud46usZ/qe/oNXJx33RcuS3S4hmlretnHUf70dVVYZMSie5t0zgKDoGRVHoNS4Br9vH7lVF6Awaeo1L9HdYQgghOhhVVTm4fTNbvvmIkr27CAqxMWDiNDKHn47OYPR3eEK0CEVR6HfupeiNJjZ+8h5uZz2jp9+CzmDwd2iinZJikhDNxOP2sfnrHLLXlhCeYGHIpelYw03+DkuIVqUoCn3PSsLr9vHzsoYeSt1Hx/s7LCGEEB2A6vORu3UjP339EWU5e7GERTJ48tV0GjIarV4+UIuOoef489Gbglgz700WvfIUY6+/Q3riiRYhxSQhTpGqqpQesLPx8wNUFdXRZXgsPcclyBLposNSFIWs81Lwun1sXZiPTq8hc1isv8MSQgjRTvl8PnI2reGnbz6mIj8Ha2Q0Q6deR/qgkTLMR3RIvwzlXPnOK3w35zFOu+52zKFh/g5LtDPy11WIk+TzqRz8uYIdKwopz3NgsuoYOa0zcZk2f4cmhN9pNAoDL0rD6/ax6atctHoNGQOj/R2WEEKIdsTn9bBvwyq2fvMxVUUHCY2JZ8Sf/kJq/2FotDJXpejY0geOQGc0sfz/XuCTR26n33mXkTlynEzMLZqNFJOEaCKv28f+zWXsWlFITVk9ljAjWeelkNovEp1e/jgL8QuNVmHwpHS87+1hw2cHcNd76Tw0RnrtCSGEOCUel5PdPyxh+6IvcFSUYotPYtTVN5Pcd7B8UBbiN5J7D+D82U+xZu7/sfaDN8les4whU64hIinN36GJdkCKSUKcIFedh+y1xexeXUS93UNYvJmhkzNI6B6GRiMrVglxJFqdhmGXdWLVvGy2fJvH3g0l9DkjifhuNlnpTQghRJM4HXZ2Lv+Wn5d9jdNeQ3RGFwZPvoqEHv3kf4oQRxESHce4GbPZv2EV6xb8hy//fg9dRk+g7zmTMASZ/R2eaMOkmCTEcdRWudi1qpC960rwuHzEdgqhy8g4otOCpeEixAnQ6jUMn9qJwt1VbP46l5Xv7SEqNZg+ZyYRnmDxd3hCCCECXG1lOdsXf8GuFYvwuJwk9syix/jziMno6u/QhGgTFEUhbcAwErr34cfP5rJj2Tcc+HENgy65kuS+g+QzjTgpUkwS4iiqiuvYuaKQnC1lqKpKUs9wuo6IwxYnFXwhmkpRFOIybcRkhLJ3QwnbFuWz8NXtpPSJoNf4RMyhssqOEEKIw1UVHWTbws/Zu3Y5qqqS2n8oPcedT1hCsr9DE6JNMpgtDJ58NRmDR7Hq/X+x7N/PkdC9L4Mu/TPBkTH+Dk+0MVJMEuI3VFWlNMfOju8LKNhZdWjS4Cgyh8ViCTP6Ozwh2jyNVqHToGiSe4ezY3kBu1YVkbe9gsxhMXQdGYfeKBOmCiFER1d6IJut331KzuZ1aHU6Og8/ne5jzyE4UhZyEKI5RKZ24pw7H2Pn8m/58fN5fPrYnfQ+82K6n36urIAoTpj8pggBqD6Vgzsq2bGigLJcB0azjh5j4+k0OAajWU4TIZqbwaSj9xlJZAyMZst3efy8rIB9G0rpeXoCqVmRMg+ZEEJ0MKqqUrBzK1u/+5TCnVvRB5npdcYFdD3tTIKCQ/0dnhDtjkarpduYs0jpN5i189/mx8/msnfdCgZPvprYzt39HZ5oAxRVVVV/B3Eq3G4vlZW1LbJvm83cYvsWTdcS+fB6fBzYXMbOFYXUlDaszNZleCyp/SLQGaSHxPHIORJY2nI+ynLtbPoqh7JcB6ExQfQ5M4nYTm37w0NbzkegiYoK9ncI4gikDdZxtGQ+fD4fuZvXsfW7TynL2UtQiI1uY88mc/jpMjnwUcj5EVjaSz7ytv3I2nlvYi8rIWPwKPpfeDmm4BB/h3VS2ktOAsGx2mDS5UJ0SD6vj10/FLFrVRH1NW5scWaGXJpOYvdwNFrpESFEa4tIsjL22m7kbatgy7d5LH97F3GZofSekERodJC/wxNCCNHMvG43e9etYNvCz6guLiA4KpYhU64hY9BItHqZR0+I1pbYox+x93Rny9cfsW3h5+T+tJH+F06l05DRKBqNv8MTAUiKSaJDKtxdzZZv84jJCGHwxDSi00NkFQMh/ExRFJJ6hhPf1cbu1UX8vKyAb1/aSvqAKHqMScBk1fs7RCGEEKeo3l5D9pplbF/8JXVVFYQnpjLq6r+S3HcQGvnAKoRf6QxGss6/jPSBw1n9/v+x6n+vs2f1MoZcNp2w+CR/hycCjAxzOwbpHhdYmjMfPp+Kq9YjH05PkZwjgaW95cPpcLNtyUGy1xWj1WvoNiqezKExaPVt48NGe8uHP8kwt8AkbbCO42Ty4fN6qS4uoCL/ABX5OVQczKEiP4faynIAYjO703P8BcR17SUX9JpIzo/A0l7zoaoq2WuWs+Gjd3HV1dF97Nn0Puti9EaTv0M7rvaaE38ImGFuPp+PBx98kJ07d2IwGHj00UdJSUlpfHzx4sW89NJL6HQ6Jk6cyKWXXtqa4YkORKNRpJAkRIAzWvRknZtCp8HRbPk2j5++yyN7XTG9xyeS1CtcPnwI0QTSBhMtqb6muqFYlHegsWhUWZiPz+MGQNFoCY2NJ6ZzN8Lik4nN7EFkSoafoxZCHIuiKHQaMprEnlls/OR/bFv4Gfs3rmLQpD+T0L0PGq0McuroWvU3YOHChbhcLubOncumTZt48skneeWVVwBwu9088cQTzJ8/n6CgIKZMmcKYMWOIiopqzRCFEEIEmJCoIEZc3pnivdVs+iqX1R/sZdeqIlL6NEyUrzNo0Bm16PSa3/2sRWvQyMpwQiBtMNE8vB4P1UX5VOTnUJ5/qGh0MIe66srGbYJCbNjik+k6uidhCcmEJyQTEpMgy40L0UaZrMEMu/x6MgaPZs3cf7PktWcA0JuCMFqDMVmCMVqDMVoavkyNP1sbHv/NbSlAtS+tms0NGzYwcuRIAPr27cvWrVsbH8vOziY5OZnQ0IbVe/r378/69es566yzWjNEIYQQASo6PYRxN3bnwKYyti7M48cvck7oeVqd0lhYaiw+/fKz/lDxyaBp9sn3jUY9Tqe7WfcZyCISrSR0D/N3GOIo2lIbLHvNcuoriqh3evxyfPE7qoqntpqi/XupKjyI6vMCoNHpsMUmEt+tN2HxyYQlpmCLTyIouG2vxCmEOLKYTl05Z9YT7N+4CkdZCfWOGpyOGpz2Guqrq6gsyMPpsONx1h91H/og8++KT1aMlmA0zVxsNhl1Hep/SPrAEX6Z06pVi0l2ux2r1dp4W6vV4vF40Ol02O12goN/HY9nsViw2+3H3adWq2CztcyyoVqtpsX2LZpO8hF4JCeBpaPkI3yshT6jk3DWunE7vXhcXtxOL26nD4/Ti/vQ7cN/9v3686Hvzho3dpevcVuf19fMkSpAm56WsEmcPT30GJbg7zDEUbSlNtjeNUsp3ren2fcrTl5QcAiRSalk9B9EZFIqkSmp2GLipbeRn3SU//dtRUfLR8QZE475uMflot5eQ11N9a/fa6qpszd8/+W+uppqqgvzqLfX4DtUpBYnJzoxnrTuXVr9uK36H8BqteJwOBpv+3w+dIf+Cf3+MYfDcVjD5mi8XlUmf+wgJB+BR3ISWDpkPnSg0WkwmjUY/R3L73TEfLTU65UJuE9dW2qDjb/5/g55/gSyI+Wjxu4CXP4JqIOT8yOwSD6OQBOEPjQIfWgM/vgP3hFz4o82WKsuiZOVlcXy5csB2LRpE5mZmY2PZWRkcODAASorK3G5XKxfv55+/fq1ZnhCCCGEEO2StMGEEEII0ZxatWfS+PHjWblyJZdddhmqqvL444/z2WefUVtby+TJk7nrrruYPn06qqoyceJEYmJiWjM8IYQQQoh2SdpgQgghhGhOiqqqHWdCByGEEEIIIYQQQghxSlp1mJsQQgghhBBCCCGEaNukmCSEEEIIIYQQQgghTpgUk4QQQgghhBBCCCHECZNikhBCCCGEEEIIIYQ4YVJMEkIIIYQQQgghhBAnTIpJQgghhBBCCCGEEOKESTFJCCGEEEIIIYQQQpwwKSYJIYQQQgghhBBCiBMmxSQhhBBCCCGEEEIIccKkmCSEEEIIIYQQQgghTpgUk4QQQgghhBBCCCHECZNikhBCCCGEEEIIIYQ4YVJMEkIIIYQQQgghhBAnTIpJQgghhBBCCCGEEOKESTFJCCGEEEIIIYQQQpwwnb8DOFU+nw+vV22RfWu1SovtWzSd5CPwSE4Ci+QjsEg+mo9er/V3COIIpA3WcUg+AovkI7BIPgKP5KT5HKsN1uaLSV6vSmVlbYvs22Yzt9i+RdNJPgKP5CSwSD4Ci+Sj+URFBfs7BHEE0gbrOCQfgUXyEVgkH4FHctJ8jtUGk2FuQoiTonp9qD6p+AshhBBCtCafz+fvEIQQou33TBJCtD7vzko8Xx+g2KOCVgG9BnQalEPfG24rDbeP9Jheg/KbnxsfN2pRTFowaRu2URR/v1QhhBBCiICxatVyfvxxPUajEYvFesyvoKAgNBrpOyCEaBlSTBJCNInvQA2eLw+gxARh7hZBfY0TPD5Utw/cvl9/9qioda6G74fux+2DEx2/rOFQcUnXUFz6pdBk1KEE/fb2r9s0FqJ0UogSQgghRPvy889b2bhxHZmZmej1QTgcdhwOO6WlJdTV1aKqh7exFEXBYrFgsQQf+n7kopPBYJB2kxCiyaSYJIQ4Yb7CWtyf7EMJN6K/OB1rbAieJo5HVn3qr4Ultw/1tz87vVDvRa33gtOLWu/59Xa9F1+lEw49xrFqUhoFLDp0YxLQdrad0msW4ve8Xg8VFSV4PK5jbldUpPyhYS+OTaczEBYWhVYrzRMhhPitwsKDLF26kMTEZCZOnER1df1hj/t8PmprHY0FpoavX29XVFSQn5+L0+n8w75DQ21cdNFkLBZra70cIU6KtMFazsm0waS1JoQ4Ib7yetwfZkOQDv3EjIbeQCdB0Shg0DZ8ASdzHUxVVXD5oN7TWGj6tRDVUIDy7a/B8/kBlIs0aFJDTipWIY6koqIEk8mMxRJ7zCu5Wq0Gr1fmtThRqqricFRTUVFCZGScv8MRQoiA4XDY+eqrT7FarUyYcO4Rh65pNBqs1mCs1mMvWOB2uw8rONntNaxbt4qFC7/i/PMvkR5KIqBJG6xlnGwbTIpJQojjUu1u3AuyAQX9JRkoVr1f41EUBYyHhriFHnkbdZAH97w9uD/Zh/6SDDQJcrVNNA+Px3XcRoxouobhGCHY7ZX+DkUIIQKGx+Phq68+xeVycf75l2AyBZ3S/vR6PTZbGDZbWON9RqOJpUu/48cf15OVNfBUQxaixUgbrGWcbBtMZmQTQhyTWu9pKCTVe9FPTEcTZvR3SCdEMekaCl/BBtwf7sVXJMuDiuYjjZiWIe+rEEL8SlVVli1bSFFRAePGnUVERGSLHKd7916kp3dmzZoVFBcXtsgxhGgu0lZoGSfzvh63Z9KHH37IRx99BIDT6eTnn3/m/fff54YbbiA1NRWAKVOmcPbZZzNv3jzef/99dDodN954I2PGjKG+vp4777yTsrIyLBYLTz31FOHh4WzatInHHnsMrVbLiBEjmDFjBgAvvvgiS5cuRafTMXv2bHr37t3kFyWEaB6q24f7o32oFU70F6ejiTH7O6QmUcx69Jdk4Hp/N+4Fe9FP7oQmwuTvsIQ4ZR6PhyeeeIiCggLcbhdXXjmd1NR0HnvsQRRFIT09g9tum4VGo2Hu3P+ycOG3AAwdOpyrr74Op7Oehx++j4qKCsxmM/fc8xBhYWGHHeNo2yxbtpiXXnqe6OgYAKZPv55+/fof9tzNm3/kxRefQ1EUhg4dzlVXXdv4WF5eLnfffTvvvDOvhd8lIYRo27Zs+ZEdO7YxcOBQMjI6t9hxFEVhzJjxzJ1bwLfffsGll07DYDC02PGEaKv82f7Ky8vl6aefwONxo9freeihxwkNtR323K1bf+L5559Bp9MycOAQrr76usbHWqL9ddxi0sUXX8zFF18MwEMPPcTEiRPZvn07V111FVdffXXjdiUlJbzzzjssWLAAp9PJ1KlTGT58OO+99x6ZmZnMnDmTL774gpdffpl7772XBx54gDlz5pCUlMR1113Htm3bAFi7di0ffPABBQUFzJw5kwULFjTbixVCnDjVq+L5fD/qQQe681LRJB97DH6gUkIM6C/JwD13D+752RimdEYJkQaSaNu++eZLQkJs3HffI1RVVXLVVZfTuXMm1157I1lZA3j66cf5/vtldOrUmW+//ZrXX38LRVG46aZrGDVqDOvXryE9vRPTp1/PwoXf8Pbb/+aWW+447BgffTT/iNvs3LmDv/zlZk477fSjxvf888/y6KNPER+fwMyZ1zN8+EgyM7vy9ddf8MEH71NVVdXSb5EQQrRpubkHWLlyKWlpnRg4cGiLH89kCmLcuLP5+ON5fP/9Yk4//cwWP6YQbY0/219///tjXHfdTfTs2YulSxeRm5vzh2LSM888wWOP/Z34+ATuvPOv7Ny5gy5dWq79dcLD3H766Sf27NnD5MmT2bp1K0uXLuXyyy9n9uzZ2O12tmzZQr9+/TAYDAQHB5OcnMyOHTvYsGEDI0eOBGDUqFGsWrUKu92Oy+UiOTkZRVEYMWIEq1atYsOGDYwYMQJFUYiPj8fr9VJeXt6sL1gIcXyqquL5Ngff3mp04xLRZtr8HdIp0YSb0F+SAW4f7g/2oDrc/g5JiFMyZsw4rr32hsbbWq2OnTt3NPYQGjJkGOvXryUmJpZnn52DVqtFo9Hg8XgwGAxs2bKZwYOHHdp2OOvXr/3DMY62zc6dO/jii0/5y1+uYc6cf+LxeP7w3Ndff4v4+ARqa2txOOyEhNgACA4O4cUXX2/W96K9+vDDD5k2bRrTpk3j0ksvpVevXmzbto2RI0c23v/ll18CMG/ePC6++GIuvfRSlixZAkB9fT0zZ85k6tSpXHvttY3tqU2bNjFp0iQuu+wyXnzxxcbjvfjii1xyySVcdtllbNmypfVfsBCiUVVVJd988zlhYeGMG3dWqw3rSUhIYsCAIezYsY3du3e0yjGFaEv81f5yOuupqChn5crlzJhxHdu2baVbtx6HPc/hsON2u0hISERRFAYNGsqGDQ37b6n21wlPwP3aa69x0003AdC7d28mTZpEz549eeWVV3jppZfo2rUrwcG/9lywWCzY7Xbsdnvj/RaLhZqaGux2O1ar9bBtc3NzMRqN2Gy2w+6vqakhPDz8qHFptQo2W8sMvdFqNS22b9F0ko/WU/P1flzbK7CMTcI6Oumo27WpnNjMuP5koPLtbfg+2kfY1T3QmP07kXhza1P5aMOKihS02oZrMZ6tZXh+KjvididbstT1ikDXM+KY2wQHN/wPdTgc3HffXVx//V948cV/otM1rJJotVqprbVjNBowGsNRVZU5c54jM7MraWlp1NY6CA0NRqvVEBxsxeGwN76mXxxtm8GDhzBq1GnExyfw1FOP8emnHzJp0mWHPVerNbB16xbuu+9u0tLSiYgIR6vVMGrU6N9sc+TrWYrScv/X2xLpGS5Ex+Ryufjyy08AOPvsC1t9uNnAgUPJyzvA0qXfERMTR0jIUVY6EcLPduzYxs8/bz3iY4qiNKz+3ETduvWka9ceR33cbG5on9TWOrj33llce+2NvPTSc40FX7PZgsNhR6fTYbPZUFWVl156ns6du5CcnILD4Wisg5jNZhwO+x+OcaRtqqur2bdvL7fe+jeuu+4vPPnkI3z11eece+4Fhz3PbLYcFuvBg/kADB8+ssnvxYk4oWJSdXU1e/fuZciQIQCMHz+ekJCQxp8feeQRBgwYgMPhaHyOw+EgODgYq9XaeL/D4SAkJOSw+357v16vP+I+jsXrVamsbJmJdW02c4vtWzSd5KN1eNYV4115EE3fSNx9w4/5nre5nIRo0Z2fhvujvZS+ta1hgm6D1t9RNZs2l482SlXVxuVmfT71qI2Vk23I+HzqCS1nW1RUyOzZd3LRRZcwbtwEXnrp+cbn2e12LBYrXq8Pp9PJE088jNls5vbb78Lr9WE2W6ipseP1+hov8Bw4cIAnn3wEgDPPPPuI23i9Ps466zyCg4Px+VRGjBjF0qWLmTfvPZYsWQTAAw88SlRUNN269WT+/M94/fWX+c9/3mT69OsPi/9or1FV//h/PSqqbQ6zbQ6/9Ax/4IEHeOCBB9i3bx+LFi0iJSWF2bNnH9Yz3GAwHNYz/JprrgEaeoa//PLLh/UMBxp7hhsMhiP2DD/WxTwhRPNTVZVFi76moqKM8867+A9DWFqDRqNh/PhzmDv3P3z33RdcdNFlaDSyZpMQv/ht++uMM87klVdeaHystvbXQtDv21/Q0FmmttZxaNtarFYreXm5h7W/jrRNSEgIZrOFrKwBAAwbNpJ169bgdNY3tr/uvfch6upqfxNLLVZry7afTqiYtG7dOoYNG9Z4e/r06dx333307t2bVatW0aNHD3r37s1zzz2H0+nE5XKRnZ1NZmYmWVlZLFu2jN69e7N8+XL69++P1WpFr9eTk5NDUlISK1asYMaMGWi1Wp5++mmmT59OYWEhPp9PGjJCtCLv1jK8yw+i6WJDNzahXa6WoEkJRndOCp7P9uP+ZB/6i9JRdNJIEidH2yMcbY8j/5/SajUnVBQ6GeXlZdx22wxuvfVvDBgwCIDOnbuwceN6srIGsHr1D2RlDUBVVe6++3aysgZwxRV/bnx+r159WLVqJd2792T16pX06dOPxMSkw7pA19TY/7CNqqpceeVlvPrq/xEdHcP69evo0qUbF188iYkTJwMNH4b+8pdrePLJfxxq/JhxuVwt8j50BIHaMxykd3hHIvloHd9/v5y9e3czbtx4evXqftTtWjofNpuZs88+h48//oifflrP6NGntdix2gM5P1rPb3uH9+jRix49erXq8X9pf91++ywGDhwMQGZmFzZv3khW1gDWrFlF//4D0GgUZs++nf79BzFt2p8bn9+nT1/WrPmBXr16s3btKvr2zSIlJYVXXvlX4zYOh+MP25jNZpKTk/npp0307ZvFli0/kpGRwSWXTObSS6c0Plev11NQkE9CQiLr1q1m+vTr/tAT/Gg9w6HpvcNPqJi0b98+EhMTG28/+OCDPPLII+j1eiIjI3nkkUewWq1MmzaNqVOnoqoqt956K0ajkSlTpjBr1iymTJmCXq/n2WefBRq6bN9xxx14vV5GjBhBnz59ABgwYACTJ0/G5/Nx//33n/ALEUKcGm92FZ5vc1FSgtGdldwuC0m/0Ha2wZnJeL7KwfP5fnTnpaFo2+/rFe3Pf/7zJjU1Nbz11r94662GBshf/3oHzz//DK+99hIpKamcdtrpLF++lE2bNuJyuVi9+gcAbrhhBhdddAmPPvoAN944Hb1ezwMPPPqHYxxpG0VRuOuu+7jnnjsxGk2kpqZx/vkXHfY8RVGYMuUK7rjjZgwGAxEREcyadV/LvyntUCD3DAfpHd6RSD5a3t69e1i+fBldunQnM7OX33uGJySk07VrD1auXEFUVDzx8YnHf1IHJedH6/lt7/BjaakLem+++W9qamr4v/97g//7vzeAX9tfbreblJRURo0ay5Ili/nxx404nS5++GEF0ND+uuCCiTz66ANcd91VjW2r38d5tG1mzbqPf/zjKbxeL3Fx8dxww8w/PPf22+/mgQfuwefzMXDgYLp27fGHbY71vjS1d7iinkwf/ADidnulIdNBSD5aji/PjntBNkpkEPpJJz70q63nxPtjCZ7F+Wi6hbWLAlpbz0dbUVh4gNjYlONu15I9k9qzI72/HXWY26JFi1i1ahX33nsvAJMmTWrsGf7OO+9QUFDQOIfS/PnzcblcTJo0iU8++YT//ve/OByOxjmT1q5dy0MPPcQFF1xw2JxJv+0Z/uabb1JYWMgNN9zAp59+etz4pA3WcUg+WlZZWSkLFvyPsLAILrroUnS6Y8/p2Fr5cLlczJv3Dl6vh8mT/4TJFNTix/w9p9NJYeFBkpNTA7adJudH65E2WMtqahvshCfgFkK0T76SOtwf70UJNjQM+WpHcwgdj7ZfFKrLh3dFAR6DBt3piQHbUBFCdDzSM1yI9q++vo4vv/wEvd7AWWedf9xCUmsyGAycccY5LFjwHkuWfMeZZ57Xqu2k8vIyvvrqEyorKxg37my6dOnWascWQhyf9Ew6BqkyBxbJR/NTq5y43tsNioJhSmeUkKatGNIecqKqKt7vC/CuK0Y7KBrdyHh/h3TS2kM+2gK5KtaypGdS2yFtsI5D8tEyfD4fn3/+Ifn5eVx00aXExp5YG6S187Fx41pWrfqe004bT48evVvlmPv2ZfPdd1+i0+kwmYJwOuu5/PKrMBiMrXL8ppDzo/VIG6xlNbUNJrPOCtFBqbVu3POzwauin5je5EJSe6EoCtqRcWh6R+BdW4xnbZG/QxJCCCFEB7Bq1XJycw8wevTpJ1xI8od+/QaSmJjMihVLKC8va9FjqarK+vWr+fLLj7HZwpg06XJOP/1MamsdrFu3qkWPLYRoGikmCdEBqU4v7gV7Ue1u9Bemo4ls/THwgURRFHSnJ6LpGtbQS2lzqb9DEgGujXfqDVjyvgohOoqdO7ezadMGevXqS/furbsiVVMpisK4cWeh0+n59tsv8Hg8LXIcl8vFN998zpo1K8nM7MbFF08mODiEmJhYunfvxZYtP7Z4MUsEPmkrtIyTeV+lmCREB6N6fLg/2YdaUofuvDQ0CRZ/hxQQFI2C7sxkNOkheBbm4f25wt8hiQCl0xlwOKqlMdPMVFXF4ahGp+uYvSSFEB1HcXEhS5Z8S0JCEsOHn+bvcE6IxWJl7NgJlJWVsHr1982+/+rqKj788D327t3NsGGjG4tXvxgyZAR6vYHlyxfL/98OTNpgLeNk22AyAbcQHYjqU/F8eQA1147urGS06SH+DimgKFoF3bmpuD/ai+erA6DXoO0U6u+wRIAJC4uioqIEu73ymNspiiKNnSbS6QyEhUX5OwwhhGgxDoeDL7/8BLPZwoQJ56LVtp2FT9LSMujVqy+bN28kKSmVlJS0Ztlvbu4BvvnmcwDOO+9ikpJS/7BNUJCZwYOHs3z5Ivbs2UXnzl2a5diibZE2WMs5mTaYFJOE6CBUVcWzKA/f7iq0o+PRdg/3d0gBSdFr0F+YhvuDbDyf70e5OB1Nskz+K36l1eqIjIw77nYyIacQQojf8no9fP31pzid9UycOIWgILO/Q2qyYcNGc/BgHosWfcXkyVdisZx8D3dVVdmyZSMrVy4jLCycs8++kNBQ21G379GjN9u3b+GHH5aSkpKGwSA9WTsaaYMFFhnmJkQH4f2hEN+WMrQDo9ENiPZ3OAFNMWjRX5yOEmbE/fE+fAUOf4ckhBBCiDZMVVWWL19MYeFBTj/9TCIj22ZbTKfTMX78ObhcbhYt+uqke394PB4WL/6GFSuWkpqawcSJU49ZSALQaDSMGnU6drudDRvWnNRxhRDNR4pJQrRzqqri+aEQ7+oiND3D0Y48fjVfgBKkQz8xAyw63B/uxVdS5++QhBBCCNFGbd26me3bf6J//8F06tS2h2hFREQyYsRocnMPsHnzhiY/326v4aOP5rJjxzYGDhzKWWedf8K9jOLiEujatQebNq2nsrK8yccWQjQfKSYJ0Y6pPrVhMulVhWh6hKEbn4SiKP4Oq81QrHoMl2SAToN7fjben8rwVThlDLYQQgghTlh+fi4rViwhNTWdwYOH+zucZtGjRx/S0jqxatX3lJQUnfDzCgry+eCD/1JRUcZZZ53PoEHDmtw2HTp0JDqdju+/XyJtMiH8SIpJQrRTqtuH57P9DUPbBkWjm5CMopFCUlMpoUb0l2SATsHzbS7u//sZ12vbcH+2H+/GEnzFtag+acgIIYQQ4nBut5v8/Fy+/vozQkNtjB9/dru5qKcoCmPHnkFQkJlvv/0Cl8t13Ods376Fjz+eh06nZ+LEqaSndz6pY5vNFgYNGk5Ozn727dtzUvsQQpw6mYBbiHZIrffg/ngfar4D3ZgEtFmyOtKp0ESYMFzTHbXciZpvx5fnwJdnx7ersmEDowZNvBUl0YImwYoSG4SilVq9EEII0VHU1tZSWlrc+FVSUkxlZQUARqORs8++AIPB6Ocom5fJFMS4cWfxyScfsGLFEsaOnXDE7bxeLytWLGHr1s0kJaVwxhnnYDIFndKxe/Xqy/btP7FixVKSk1PR6fSntD8hRNNJMUmIdkatceH+cC9qhRPduSlou4T5O6R2QVEUlAgTRJjQ9o4EQK12NRSV8hwNRaZ91XgBdApKnAVNwqHiUrwZxdB2lv4VQgghxJGpqkpVVeWholEJJSUNxaPa2l8X6wgODiEyMprOnbsSGRlNXFx8m1y57UQkJiaTlTWIjRvXkpSUSufOh88HVVtbyzfffMbBg3n07TuAoUNHotGc+gW3hsm4x/Lxx/PYsGFtuxk+KERbIsUkIdoRX1k97gXZ4PSilyXtW5wSYkDbPRxt93AA1Fo3vnwH6qGeS941RXjVIlBAiTGjSbCgJFobvgfJn18hhBAikHk8HsrLyw7rcVRaWoLb7QYaChphYREkJaUQGRlNVFQ0ERFRmEwmP0feugYNGkZ+fi5Ll35HTEwcISEhAJSUFPHll59QV1fHuHFn06VLt2Y9bkJCEp07d+XHH9fRtWuP464GJ4RoXif0aebCCy8kOLjhQ2liYiI33HADd911F4qi0LlzZx544AE0Gg3z5s3j/fffR6fTceONNzJmzBjq6+u58847KSsrw2Kx8NRTTxEeHs6mTZt47LHH0Gq1jBgxghkzZgDw4osvsnTpUnQ6HbNnz6Z3794t9+qFaEd8+Q7cH+8FrYJ+cic00e3zClggU8x6tJ1t0NkGgOr0ohY4GofFeTeVwoaShm0jTOjGJkjBTwghhAggBQX5bNu2hdLSYioqyvH5fADo9XoiI6Pp2rVHY+EoLCwCnU4uDmm1WsaPP5u5c99h4cIvuPDCyezZs5MlS77FZDJx8cWXER0d0yLHHjZsFPv3Z7NixRLOOeeiFjmGEOLIjvvXz+l0AvDOO+803nfDDTdwyy23MHjwYO6//34WLVpE3759eeedd1iwYAFOp5OpU6cyfPhw3nvvPTIzM5k5cyZffPEFL7/8Mvfeey8PPPAAc+bMISkpieuuu45t27YBsHbtWj744AMKCgqYOXMmCxYsaKGXLkT74c2uwvP5fpRgA/qJ6Sih7WtMflulGLUoqSFoUhuu0KkeH2phLb58B75t5bg/3Y/h8kyUMMmXEOKP5GKeEK0rO3s33377BQaDgZiYWFJTM4iMjCYyMorQUFu7mTy7JYSG2hg9+nQWLvyKDz98n6KiAuLiEjjzzPMwmy0tdlyrNZgBA4ayatVy9u/fS2pqeosdSwhxuOMWk3bs2EFdXR1XX301Ho+H2267jW3btjFo0CAARo0axcqVK9FoNPTr1w+DwYDBYCA5OZkdO3awYcMGrrnmmsZtX375Zex2Oy6Xi+TkZABGjBjBqlWrMBgMjBgxAkVRiI+Px+v1Ul5eTnh4eAu+BUK0bd6fyvB8l4sSY0Z/UTqKWa6QBSpFp2kY5pZoRe1qw/XuLtyf7EM/tbPMqSSEOIxczBOidW3fvoWlSxcSExPHOedc1OGGqjWHLl26k5Ozn127fqZHjz6MHDkGrbbl2zd9+mSxY8dWvv9+CYmJydJbTIhWctwzzWQyMX36dCZNmsT+/fu59tprUVW1sTJvsVioqanBbrc3Xj375X673X7Y/b/d1mq1HrZtbm4uRqMRm8122P01NTXHLCZptQo2W8sM59FqNS22b9F0ko/DqaqKY1k+zkW5GDrZCL2sCxpj6xYkJCenwGbGeVkXKt/ejrIon9DLupzyFU/JR2CRfIhTIRfzhGg9GzeuZdWq70lOTuPMM89Dr5eVwU7W2LET6NMni+jo2FY7plarZeTIMXz66QI2bVrPgAFDWu3YQnRkxy0mpaWlkZKSgqIopKWlYbPZGq9iATgcDkJCQrBarTgcjsPuDw4OPuz+Y20bEhKCXq8/4j6OxetVqaysPfFX3AQ2m7nF9i2aTvLxK9Wn4lmSj29TKZruYXBGMtV1Tqhr3TgkJ6cowoB2VDzOZQcp+3Y/usGnNp+A5COwSD6aT1RUx5tbLNAv5oFc0OtI2ms+VFVl8eJFrF69ih49enLeeee3Sk+aUxXo+YiIaP2/2TZbd3bt2saGDWsYOLA/oaGhrXbsQM9HRyQ5aR3HLSbNnz+fXbt28eCDD1JUVITdbmf48OGsWbOGwYMHs3z5coYMGULv3r157rnncDqduFwusrOzyczMJCsri2XLltG7d2+WL19O//79sVqt6PV6cnJySEpKYsWKFcyYMQOtVsvTTz/N9OnTKSwsxOfzyVUxIX5H9fjwfHUA364qtAOi0Y6KkzH8bZi2fxRqUR3eFQUoUUFo00P8HZIQIgAE+sU8kAt6HUl7zIfP52PJkm/ZsWMbvXr1ZeTIsdTUOP0d1glpj/loDoMGjWTPnj189dVXnHnm+a12XMlH4JGcNJ9jXdDTHO/Jl1xyCTU1NUyZMoVbb72Vxx9/nHvuuYc5c+YwefJk3G43EyZMICoqimnTpjF16lSuvPJKbr31VoxGI1OmTGH37t1MmTKFuXPnNk70+NBDD3HHHXdwySWX0L17d/r06UPPnj0ZMGAAkydPZubMmdx///3N9y4I0Q6oTi/uBdkNhaTT4tGNjpdCUhunKAq6M5JQooLwfLkfX0XbaMgKIVrW/PnzefLJJwH+cDEPYPny5QwYMIDevXuzYcMGnE4nNTU1f7iY98u2v7+Yp6oqK1asYMCAAWRlZbFixQp8Ph8HDx6Ui3mi3fN4PHz99Wfs2LGNgQOHMnLkWGlPtQPBwSH07z+Y7Ozd5Obu93c4QrR7iqqqqr+DOBVut1euinUQHT0fqt2N+8Ns1DInujOT0XYL83dIHT4nzUmtcuJ6dxeKRX/SE3JLPgKL5KP5dMRhbi6Xi7vvvpuDBw+iKAp33HEHYWFh3HfffbjdbtLT03n00UfRarXMmzePuXPnoqoq119/PRMmTKCuro5Zs2ZRUlKCXq/n2WefJSoqik2bNvH444/j9XoZMWIEt956KwBz5sxh+fLl+Hw+7r77bgYMGHDcGKUN1nG0p3y4XE6+/PIT8vNzGTlyDL17Z/k7pCZrT/lobl6vh/feextFUbjssitbZdii5CPwSE6az7HaYFJMOgb5JQwsHTkfvvJ63Auyoc6L/vw0NKmB8cGqI+ekJfgO1OBekI2mUyi681KbfJVU8hFYJB/NpyMWk9oCaYN1HO0lH7W1tXz++QLKykoZO/ZMunTp5u+QTkp7yUdL2b9/L1988RFDh44iK2tgix9P8hF4JCfN55SGuQkh/MtX4MD93m7wqOgndwqYQpJofpqUYLSj4vHtrsK7psjf4QghhBDtRnV1NR999D4VFeWcddYFbbaQJI4vNTWd1NR01q1bhd1e4+9whGi3pJgkRADz7q3GPS8bTFoMUzqjiZFVCdo7bf8oNN3C8K4sxLu3yt/hCCGEEG1eeXkZH374HnV1tZx//iWkpqb7OyTRwkaMGIOq+vjhh+X+DkWIdkuKSUIEKO/WMjwf70UJN2K4rDOKzejvkEQrUBQF3fhfJuQ+IBNyCyGEEKegqKiADz98H1VVufDCycTFJfg7JNEKQkNt9Os3kN27d5Cfn+vvcIRol6SYJEQA8v5YguebXJQkK/rJnVAsen+HJFqRotegvyAVFAXPJ/tQXV5/hySEEEK0Obm5B/j44w8wGo1cfPFlREZG+Tsk0Yr69x9EcHAIy5cvxuuVtpQQzU2KSUIEGO/mUjyL89F0CkV/cfpJreol2j4l1Ij+vFTU8no8Xzcs4y2EEEKIE7Nnzy4+//xDQkNDufjiywgNtfk7JNHKdDo9I0acRnl5KVu3bvZ3OEK0O1JMEiKAeH8qw7MwD016CLpzU1C0cop2ZJrkYLSjZUJuIYQQoim2bdvCN998RkxMLBdeOBmLxervkISfpKV1Ijk5lbVrV+JwOPwdjhDtinxSFSJAeLeV4/k2FyU1uGFZeCkkCUCbJRNyCyGEECdCVVU2bFjD0qXfkZycxnnnXYLJZPJ3WMKPFEVh5MgxeDweVq/+3t/hCNGuyKdVIQKA9+cKPF/noCRb0Z+fhqKTU1M0kAm5hRBCiONTVZWVK5exevUKOnfuytlnX4BeL3NOCrDZwunbdwA7dmyjoCDf3+EI0W7IJ1Yh/My7sxLPVwcaJtu+MB1FL6elOJxMyC2EEEIcnc/nY/Hib9i8eQO9evVl/Piz0WplzknxqwEDhmC1Wlm+fBE+n8/f4QjRLsinViH8yLu7Es8X+1HiLegvTJNCkjiqwybk/kom5BZCCCEAPB43X331KTt2bGPQoGGMHDkWRVH8HZYIMHq9nmHDTqO0tITt27f4Oxwh2gX55CqEn3izq/B8fgAl1iyrtokT0jgh9x6ZkFsIIYTweNx88cXH7N+fzciRYxk4cKgUksRRdeqUSUJCMqtXryQ394C/wxGizZNikhB+4N1Xjeez/SjRQegnZkghSZwwmZBbCCGEAK/Xy9dff0ZeXg6nn34mvXv383dIIsApisJpp52OwWDg00/n88UXH1FeXubvsIRos3THetDtdjN79mzy8/NxuVzceOONxMbGcsMNN5CamgrAlClTOPvss5k3bx7vv/8+Op2OG2+8kTFjxlBfX8+dd95JWVkZFouFp556ivDwcDZt2sRjjz2GVqtlxIgRzJgxA4AXX3yRpUuXotPpmD17Nr17927xN0CI1ubbX4Pnk30oESb0E9NRjFJIEifulwm53WX1eL44gHJ5JppwWalGCCFEx+Hz+fj22y84cGAfo0ePo2vXHv4OSbQRNls4U6dexZYtG9mwYQ3vv/82PXr0ZuDAYZjNZn+HJ0Sbcsxi0qefforNZuPpp5+moqKCiy66iJtuuomrrrqKq6++unG7kpIS3nnnHRYsWIDT6WTq1KkMHz6c9957j8zMTGbOnMkXX3zByy+/zL333ssDDzzAnDlzSEpK4rrrrmPbtm0ArF27lg8++ICCggJmzpzJggULWvbVC9HKfDk1uD/ZixJuRH9JBorpmKegEEfUMCF3Gq53d+L5ZB/6qZlSlBSinZELekIcmc/nY+HCr9i7dzcjRoyhZ88+/g5JtDE6nY6srEF069aTdetWsXXrZnbu/Jn+/QfRp08WOp2sAijEiTjmJ9kzzzyTCRMmNN7WarVs3bqVffv2sWjRIlJSUpg9ezZbtmyhX79+GAwGDAYDycnJ7Nixgw0bNnDNNdcAMGrUKF5++WXsdjsul4vk5GQARowYwapVqzAYDIwYMQJFUYiPj8fr9VJeXk54eHgLvnwhWo8vz477o30NEylf0gklSApJ4uQpIQb056binp+N5+scdOen+jskIUQzkgt6QvyRqqosWfItu3fvYMiQEfTpk+XvkEQbFhRkZtSo0+nVqx8//LCc1atXsHXrZoYMGUlmZleZf0uI4zjmp1mLxQKA3W7n5ptv5pZbbsHlcjFp0iR69uzJK6+8wksvvUTXrl0JDg4+7Hl2ux273d54v8VioaamBrvdjtVqPWzb3NxcjEYjNpvtsPtramqOW0zSahVstpbpkqjValps36Lp2nI+XDnVVH60F63NSNj0HmitBn+H1Czack7aBZsZh92L/av96DeXoz09WPIRQOT8EKdCLugJcThVVVm+fBE7dmxjwIAh9O8/2N8hiXYiLCycc865kLy8HH74YRkLF37Jli0bGT58NPHxif4OT4iAddyuEQUFBdx0001MnTqV8847j+rqakJCQgAYP348jzzyCAMGDMDhcDQ+x+FwEBwcjNVqbbzf4XAQEhJy2H2/vV+v1x9xH8fj9apUVtae+CtuApvN3GL7Fk3XVvPhK3Dgnp+NYtGjnZhOjccDlR5/h9Us2mpO2hO1Wyia/WE4FuXirXTiCdGjRJpQIkxg1slVNT+S86P5REUdvz3Q3sgFPSnGBhJ/50NVVRYtWnio18hQxo49vUP/f/N3Ptorm60rPXp04aeftrB06RI++mguXbp0YezY0wkPjzjq8yQfgUdy0jqOWUwqLS3l6quv5v7772fo0KEATJ8+nfvuu4/evXuzatUqevToQe/evXnuuedwOp24XC6ys7PJzMwkKyuLZcuW0bt3b5YvX07//v2xWq3o9XpycnJISkpixYoVzJgxA61Wy9NPP8306dMpLCzE5/PJFTHR5vmKanEvyIYgHfpJGShWGYMtmtcvE3J7vCrO7eWodb8pVAZpUSJMKBFBaA4VmJRIkwyxFKKNkAt6UowNFP7Ox5o1K1m/fjW9evUlK2soVVV1foslEPg7H+1dcnJnpkxJZfPmDWzcuJbdu3fTs2cfBg4ciskU9IftJR+BR3LSfI51Qe+YnyheffVVqqurefnll3n55ZcBuOuuu3j88cfR6/VERkbyyCOPYLVamTZtGlOnTkVVVW699VaMRiNTpkxh1qxZTJkyBb1ez7PPPgvAQw89xB133IHX62XEiBH06dMwcd6AAQOYPHkyPp+P+++/v7levxB+4Suuwz0/G4xaDJd2QgluH0PbROBR9Br056USGhpEZX41alk9vrJ61NJ61NI6fD+X43P5fn2CWYcSaULzS3Ep4tCXTAgvRMCQC3pCNNiwYQ3r16+mW7eejBw5tkP3SBKtR6/XM2DAELp168XatT/w00+b2LlzO/37D6F3775otdJmEkJRVVX1dxCnwu32ylWxDqIt5cNXWod73h7QajBM7oRiM/o7pBbRlnLSERwtH6qqgt3dUGQqPVRkKmv4wv2bIpNVjxJh+rUXU6y5odgkDfeTIudH8+mIw9weffRRvvrqK9LT0xvvu+WWW3j66af/cEFv3rx5zJ07F1VVuf7665kwYQJ1dXXMmjWLkpKSxgt6UVFRbNq0iccff7zxgt6tt94KwJw5c1i+fDk+n4+7776bAQMGHDdGaYN1HP7Kx+bNG1ixYimdO3dl3Liz0Gg0rR5DIJLzo/WVlZXyww/LyMnZT0hIKEOHjiQjIxNFUSQfAUhy0nyO1QaTYtIxyC9hYGkr+fCV1TcUkjRKQ4+ksPZZSIK2k5OOoqn5UFUVatz4Sut+LTCV1qOW14Pn0L8GkxZNggUl0Yom0YoSHYSikeLSiZDzo/l0xGJSWyBtsI7DH/nYunUzy5YtJCOjM2ecca4Ukn5Dzg//ycnZzw8/LKOsrJTY2DiGDz+Nrl07ST4CjJwjzeekh7kJIZrGV16P+4M9AA1zJLXjQpJo+xRFgRAD2hADpIc23q/6VKhy4TvowJdnR8134Muuxgug16AkWNAkWtEkWlBizCg6aeALIYRoPjt2bGPZsoWkpKQzfvw5UkgSASM5OZXExGR27NjGmjUrWbDgPbp06UJ4eAwWixWLxXLouxWDQaa4EO2bFJOEaCZqpRP3B9ngA/3kTmjCTf4OSYiTomgUCDOiDTOi7dEwb4pqd+PLs+PLc6Dm2/GuKGgoLukUlDgLmkMFJiXegqKXRr8QQoiTs3v3DhYv/obExGTOPPM8tFqtv0MS4jAajYbu3XvRqVMXfvxxHVu3bmLnzp1/2E6vNxxWXPr169f7zGYLOp18JBdtk/zmCnGKVFVFzbXj/joHPD70l3ZCEyGFJNG+KFY92q5haLuGAaDWevDlH+q1lGfHu6YI7+oi0IASY24oLCVaG4bIGeWDgBBCiOPbu3c33333JbGx8Zx99oXyIVsENIPBwODBw5kwYTzFxZU4HPbffTlwOOzU1topKMjH4XDg83n/sB+TyXRYcclqDSYxMZm4uATplScCmvyFFuIkqU4vvm3leDeXopY7waxDf0kGmqg/LhkqRHujmHVoO9ugsw04dD4cdKAe6r3k3VAC64pBASUqqGFYXFcbmjiLX+MWQggRmA4c2Mc333xBdHQs5557EXq93t8hCXHCDAYDBkM4YWFHXwlTVVWczvrDCk2/Lz6VlZVSW+tg/frVGI1GkpPTSEvLIDk5FaNRLlaLwCLFJCGayFdch3dzKb7tFeDxocSa0Z2ZjCbTJsN7RIelGLVo00IgLQQA1e1DLXA0Do3zbinFu7EEJSUY3bBYNPFSVBJCCNEgLy+Hr776lPDwcM4992IMBplzUrQ/iqJgMgVhMgURERF11O1cLhe5uQfYvz+b/fv3snv3DjQaDXFxiaSlZZCamk5oqK31AhfiKKSYJMQJUD0+fLur8G4qRT3oAJ2CpmsY2j6RaGLN/g5PiICj6DUoycFokhtWgFBdXryby/CuK8b93u6GotLQGDQJVj9HKoQQwp8KCvL54ouPCQkJ5fzzL8Fkkt4XomMzGAxkZHQmI6MzPp+PoqIC9u/PZt++vaxYsYQVK5YQHh5BamoGaWkZREfHynA44RdSTBLiGNRqF97NpXh/Koc6D4rNgPa0eLTdw1GC5PQR4kQpBi26gdFo+0bg3VSGd30x7vf3oCRb0Q2NRZMoRSUhhOhoiosL+fzzD7FYrFxwwSSCguQCnRC/1dAjKYG4uASGDh1FVVXlocJSNj/+uI6NG9cSFBRESko6aWkZJCWlyhBR0Wrk07AQv6OqKur+GrybSvHtqwZAkxGKtk8kSoq1YTl1IcRJUfS/FJUiGwq164pxz5WikhBCdDSlpcV8+ukCjEYTF1xwCRaLDH8W4nhCQ2306dOfPn36U19fT07OPvbvz2bv3j3s2LENrVZLYmIyqakNw+Gs1mB/hyzaMSkmCXGIWufBu7Uc75ZSqHSBWYd2cAzaXhEoIQZ/hydEu6LoNegGRKPtE9kwn9LaQ0WlpENFpSQpKgkhRHtVXl7Gp5/OR6fTceGFlxIcHOLvkIRoc0wmE5mZ3cjM7IbX66WgIL+x19KBA/tYtgyioqJJTc0gKSmF6OhYtFpZYVc0HykmiQ7PV1iLd1MJvh2V4FVREi1oh8eh6RyKopXxx0K0JEWvQdc/Gm3vQ0WldcW45/1SVIpBkyRX1IQQoj0pKyvl00/nAwoXXjiJkJBQf4ckRJv3S4+kxMRkhg8/jYqKcvbt28P+/XtZt24V69atQq83EB+f2LhdRESkjLgQp0SKSaJDUms9+PYemlC7qA70GjQ9I9D2jUATGeTv8ITocA4rKv1UhndtEe552SiJFnRDY1GSZIipEEK0RW63m/z8XHJz95OTs5/KygpMJhMXXjgZm+3oy6gLIU6OoiiEh0cQHh5B//6DqaurJT8/j7y8HPLycjhwYC8AQUFBJCQkNxaXQkJCpa0lmkSKSaLdU1UVtdyJetCBL9+BetCBWuEEQIkwoTs9EU23MBSjdPsUwt8UvQZdVhTaXhH4firDs7YI9wfZKAkWdMOkqCSEEIFOVVXKy8vIydlHTs5+Cgry8Xq9aLU6EhIS6dmzLxkZnWUuFyFaSVCQmU6dMunUKROAmprqxsJSXl4Oe/bsBCA4OKSxsJSQkCzzmInjkmKSaHdUtw+1sBbfwYbCke+gA+q9DQ+atGgSLGh6hqNJtKLEmeWDqRABSNFr0GZFoen9S1Gp+Nei0tBYlGQpKgkhRKCor68jNzeHnJx95OYewOGwAxAeHkHPnn1JTk4lPj4BnU5WmRLC34KDQ+jWrSfduvVEVVUqK8sbC0t79+7m55+3AhAWFvGb4lIiRqPJz5GLQBNwxSSfz8eDDz7Izp07MRgMPProo6SkpPg7LBHAVLu7sceR76ADtbgWfA2PKeFGNJ1C0SRYUOItKGFG+QAqRBui6DRo+0Wh6fWbotL8bJR4C5ouNhSLDsWsB4sOxawDo1bOcSFOgrS/RFP4fD6KiwvJyWkYulZcXIiqqhiNRhITU0hOTiUpKUUm1hYiwCmKQlhYBGFhEfTq1Q+fz0dpaXFjcennn3/ip59+RFEUoqJiDhWXkggJsWEyBWEwGKTd1YEFXDFp4cKFuFwu5s6dy6ZNm3jyySd55ZVX/B2WCBCqT0UtrUM9WIsv/1Cvo2pXw4M6BSXWjHZANEqCBU2cBSUo4H7FhRAn4bCi0tZyPGuL8C7J/+OGWgXMOhSLvqG49Nuffyk8mXUoFik8CfFb0v4Sx2O31zQWj/LycnA66wGIiYljwIAhJCenEh0di0Yji5cI0VZpNBqio2OJjo4lK2sQXq+HwsKCxuLSpk3r2bhx7WHbG40mgoKCMJl+/fr1tul3t6UA1Z4E3CftDRs2MHLkSAD69u3L1q1b/RKHN7uKyuw83C6PX44v/qjCreLKrQH3oW5HFl1Dj6OsSDQJVpQok6y+JkQ7p+g0aPtGoukTAXUeVIcHHB7UWjdq7W9+dnhQa1yoRbVQ6wH1CDv7pfB0qOCEvnn/flQadB3qf4gm0Yq2b6S/wxAnKVDaXwDr16+hpqYCt7vjnD+BTFWhqqqckpISACwWK2lpGY29j0wmWbhEiPaqYa6zJBISkhg8eDgul4uiooM4HA7q6+uor6+nrq7u0M91VFaWN95W1SM1vhoKUL8WnhqKTdpm/gyn1+s61P+Qnj37Eh+f2OrHDbhikt1ux2q1Nt7WarV4PB50uiOHqtUq2GzmZo+j1l1FbYED5SgngWh9qklHUL9o9MnBGJKD0dhkyJq/abWaFjn/xMnpcPkIO7HNVJ+KWufBZ3fhtbvxNX658Dnc+GoabqtuV7OG51GUDvU/RB9mIqQj/f61M01tfzVs0zJtsJqacoqKio76QUS0vtBQG7179yE9PZ2oqGhpf/lZh/t/H+A6Vj7MREfbjruVqqo4nU5qa2upq6s79L32CLfrqK6uwOfzNWuUiqJ0qP8hquryy+9gwBWTrFYrDoej8bbP5ztmQ8brVamsrG3+QLqGEjkkrmX2LU6KzWamsrIWJ+DEB1V1/g6pw/slJyIwSD6Ow6iA0QARhsPuVoCWWMuxo+XDBy32eqOiZNWnltbU9he0XBtszJizOtz5E+h+m48qaX/5nZwfgUXycXQajQmLxYTFcoJXAJtJR8yJP9pgATcmKCsri+XLlwOwadMmMjMz/RyREEIIIUT7Ju0vIYQQQjRFwPVMGj9+PCtXruSyyy5DVVUef/xxf4ckhBBCCNGuSftLCCGEEE2hqB1pMKEQQgghhBBCCCGEOCUBN8xNCCGEEEIIIYQQQgQuKSYJIYQQQgghhBBCiBMmxSQhhBBCCCGEEEIIccKkmCSEEEIIIYQQQgghTpgUk4QQQgghhBBCCCHECWs3xaTNmzczbdq0Y27z4YcfMmnSJC6++GJeeumlVopMCCGEEEIIIYQQov3Q+TuA5vDGG2/w6aefEhQUdNRtcnJyeO+993jnnXcwGAy88MILuN1u9Hp9K0YqhBBCCCGEEEII0ba1i55JycnJzJkzp/H2zp07mTZtGtOmTWPmzJnU1NTwww8/0LNnT2bNmsUVV1xBVlaWFJKEEEIIIYQQQgghmqhd9EyaMGECeXl5jbfvu+8+Hn/8cTp16sQHH3zAv/71L0wmE+vXr+e9997D6XQyZcoU5s+fT0hIiB8jF0IIIYQQQgghhGhb2kUx6feys7N56KGHAHC73aSlpdG7d28GDRqE1WrFarWSkZHB/v376d27t5+jFUIIIYQQQgghhGg72mUxKS0tjaeeeor4+Hg2bNhASUkJaWlp/O9//8PpdOL1esnOziY5OdnfoQohhBBCCCGEEEK0Ke2ymPTggw8ya9YsvF4vAI899hhpaWlMnDiRKVOmoKoqf/nLX7DZbP4NVAghhBBCCCGEEKKNUVRVVf0dhBBCCCGEEEIIIYRoG9rFam5CCCGEEEIIIYQQonVIMUkIIYQQQgghhBBCnLA2P2eSz+fD622ZkXpardJi+xZNJ/kIPJKTwCL5CCySj+aj12v9HYI4AmmDdRySj8Ai+Qgsko/AIzlpPsdqg7X5YpLXq1JZWdsi+7bZzC22b9F0ko/AIzkJLJKPwCL5aD5RUcH+DkEcgbTBOg7JR2CRfAQWyUfgkZw0n2O1wdp8MUkIIVqDx1OJVhuKoij+DkUIIYQQwu9UVcUDuHwqTlU99N2HXlGIN+j9HZ4QooX5pZi0efNmnnnmGd55553D7l+8eDEvvfQSOp2OiRMncumll/ojPCGEaKSqXoqL36Co+HUiIiaTED/L3yEJIYQQQjSLfU4XH1ZUU+dTcf5SFFIbfnapvkPfG+7/7c+uQz/7jrLfNKOe04MtjA2x0DPIKBfjhGiHWr2Y9MYbb/Dpp58SFBR02P1ut5snnniC+fPnExQUxJQpUxgzZgxRUVGtHaIQQgDgdheTk3sPDsc6jMZ0ysrew2RMIyJCCt1CCCGEaNu21zm5fv9BHD4fwRotBo2CUVEwKApGTcN3s0ZDmObw+379WYPxN/cbFQWDRqHK62VJdS1vllbyr9JKonVaxoZYOD3EQn9LEHopLAnRLrR6MSk5OZk5c+bwt7/97bD7s7OzSU5OJjQ0FID+/fuzfv16zjrrrNYOUQghqKlZSU7uvfh8dSQmPkyY7Rz2H/gr+QefwmBMJtg6xN8hCj/xej1UVJTg8biOuV1RkYKqyuSPTaHTGQgLi0KrlVH4QgjRkjbV1vOX/QVYtRr+m55IsrF5h6VdHmGjyuNlWU0ti6odfFxRw/vl1YRoNZwWbGZsiJVh1iCCNLK4uDhx0gZrOSfTBmv11tqECRPIy8v7w/12u53g4F8nd7JYLNjt9uPuT6tVsNnMzRrjr/vWtNi+RdNJPgJPe8yJz+dm/4HnyMt7A4u5C926/ROzuRMAwcEvsGnzZHJz/0bfPvMwm9P9HO3h2mM+AtGBA/sxmy1YrfHSbb8ZqaqK3V6F3V5OSkqqv8MRQoh2a529jptyCojS6fhXahxxLTS/UahOy/lhwZwfFkydz8cP9obC0tKaWj6ttGNSFIZZzZweYmF0sJlQnazcKY6toqIEk8mMxRJ7zDaYVqvB6z3aIEzxe6qq4nBUU1FRQmRk3Ak/L2Au/VmtVhwOR+Nth8NxWHHpaGQlkY5D8hF42ltOXK58cnLuprZuC+Hhk4iPux2Xy4TL9ctr1JCc9By791zBlp+uo1PGO+h0oX6N+bfaWz4CVV1dHSEhUfh8KnD0q17SkGm6oKBgqqsr/vB7LKu5CSFE81hRU8stOYUkGnS8kRpPlL51Pg4GaTScHmLl9BArblVlg6OORdUOFlc7WFzjQAsMsARxekjDPEsxrRSXaFs8HtdxC0mi6RRFwWIJwW6vbNLzAqZfYUZGBgcOHKCyshKXy8X69evp16+fv8MSQnQQVVWL2L37Muqde0lO/juJCfeg0Zj+sJ3BkEBqyj9wuwvIybkTVXX7IVrhb9KIaRnyvgohRMtZVO1gZk4B6UY9b6YltFoh6ff0isIQq5l74qP4rksK/0tP4M+RNorcHh4vKGXczgNMyc7jXyUV7HUeeziT6HikrdAyTuZ99XvJ97PPPqO2tpbJkydz1113MX36dFRVZeLEicTExPg7PCFEO+fzOSko+Adl5XMJCupBcvJTGA2Jx3yOxdKPhIT7yMu7n/yDT5EQf4/8YxOtyuPx8MQTD1FQUIDb7eLKK6eTmprOY489iKIopKdncNtts9BoNMyd+18WLvwWgKFDh3P11dfhdNbz8MP3UVFRgdls5p57HiIsLOywYxxtm7y8XJ5++gk8Hjd6vZ6HHnqc0FDbYc/duvUnnn/+GXQ6LQMHDuHqq68D4KWXnmfLlk14vV7OP/8izj//olZ5v4QQoqP7srKG2XnF9Agy8kpqHCHawBhSplEUeplN9DKbuCU2gr1OF4urHSyqdvB8UTnPF5WTaTLwZGI0nU1Gf4crOri22v567bWXWL9+LYqicMstd9C9e89meT/8UkxKTExk3rx5AJx33nmN948dO5axY8f6IyQhRAfkdB7gQM7fqK/fSWTkn4iNmYlGc2LzBoSHnY/TuY+SkjcxGTOIjJzSwtEK8atvvvmSkBAb9933CFVVlVx11eV07pzJtdfeSFbWAJ5++nG+/34ZnTp15ttvv+b1199CURRuuukaRo0aw/r1a0hP78T06dezcOE3vP32v7nlljsOO8ZHH80/4jZ///tjXHfdTfTs2YulSxeRm5vzh8bMM888wWOP/Z34+ATuvPOv7Ny5A4fDTl5eLq+99iYul4tp0y7ltNNOJyQkpBXfOSGE6Hg+LK/mwYMlDLCYmJMch0UbMINT/iDdaCA9ysA1UWEUuj0srnbwr5IKrtx7kOeSYxlkDTr+ToRoIW2x/aUosH37Vl5//S0KCwu4667befvt95rl/fB7zyQhhPCHioovyD/4KIpiJDXlBUJCRjV5H7ExM3E693Gw4GmMxmSCg4e3QKQikFVUfEZ5xcdHfExBQT3GnEpHEx52IWFh5x1zmzFjxjFmzOmNt7VaHTt37qBfv/4ADBkyjLVr1zB8+EiefXYO2kNXoD0eDwaDgS1bNjN16p8ObTuct9769x+OcaRtnM56KirKWblyOa++Oodu3Xpwww0zDnuew2HH7XaRkNDQw2/QoKFs2LCWiRMn06lTZsN7oyj4fD50OmmGCCFES/pvWRVPFpQy3BrEP5Nj29TqabF6HVMjQhkTbObGAwVcf+AgjyZEc45N5tET8GlFDR9VVB/xMUU5udXcLgoL4fywo/9+tcX219Spf+LZZ+egKAqFhQWEh4c3+X05mrbz10QIIZqBz1dHbt4D5ObdQ5CpG507zz2pQhKAomhISnwck6kTB3JmUV+f3czRCnFkZrMZs9lCba2De++dxbXX3oiqqo3DLc1mCw6HHZ1Oh81mQ1VVXnzxOTp37kJycgoOhwOr1dq4L4fjj6unHmmb6upq9u3by8CBg5kz5zWqq6v46qvP//A8s9lyWKx2ux2j0UhISAgej4dHH32A88+/CLNZVh8UQoiW8u+SCp4sKOX0EAsvJMe1qULSb8UZ9LydnkDfIBN35RXzr5IKWfZd+EVbbH8B6HQ6XnvtJf72t1sZP/7MZns/5JKgEKLDqKvfTU7OLJzOfURHX0dM9HUoyqn9GdRqzaSmPM+e7CvYf+Cvh1Z4Czv+E0W7EBZ23lF7EbX0am5FRYXMnn0nF110CWeccSavvPJC42O1tb82RJxOJ0888TBms5nbb78LAIuloSHUsG0tVquVvLxcnnzyEQDOPPPsI24TEhKC2WwhK2sAAMOGjWTdujU4nfUsWbIIgHvvfYi6utrfxFKL1dpwla+6upr77ptFv379mTbtqhZ7b4QQoiNTVZWXiit4raSCs0KtPJYYjb6Nz+0YqtXyWmo89+YX83xROYVuD3fFRaJr469LnLzzw4KP2ouoJdtgbbH9BXD99Tcxbdqfue66q+jTp19jD6ZTIcUkIUS7p6oq5RULOHjwabTaYNLSXiXYOrjZ9m8wxJGS8k/27r2GAzl3kJb66gnPvSTEySgvL+O222Zw661/Y8CAQQB07tyFjRvXk5U1gNWrfyArawCqqnL33beTlTWAK674c+Pze/Xqw6pVK+nevSerV6+kT59+JCYm8eKLrzduU1Nj/8M2RqOJpKRkNm/+kT59+rF580bS0tKZOPFSJk6c3PhcnU5Pfn4e8fEJrF27iquuaph08pZbbuSyy67gjDPOarX3SgghOhJVVXmmsIz/lFVxcVgw98dHoW0nBReDRuHJxGji9Dr+r7SSIreHp5JiMLfRHlei7WmL7a8NG9axdOlibr99FgaDEZ1O12wLBylqG+8j6HZ7qaysPf6GJ8FmM7fYvkXTST4CT1vIiddbQ17+I1RVfYvVOpSkxEfR6yNa5FgVlV+SmzubsLALSUx4oNVXeGsL+WgPCgsPEBubctztWvKq2HPPPcPixd+RnPxrHH/96x08//wzuN1uUlJSmTXrXlasWM5DD91z2KodN9wwg06dMnn00QcoKytFr9fzwAOPEhERedgx6uvrj7jN7t27+Mc/nsLr9RIXF8+99z6EXn948XTr1p944YVn8fl8DBw4mOuvv4m5c//Lm2++0ThvEsDs2Q8QH59w2HOP9P5GRcn8GIFI2mAdh+QjsBwtHz5V5bGCUuaVVzM1PJRZcRFo2kkh6ffeL6viiYJSugcZeTEllgg/zsEn50fr8XcbrC22v7xeL//859/Jzt6N1+vj3HMvOOpquk1tg0kx6RjkD0NgkXwEnkDPSW3tNnJyZ+FyFRAbcxNRUX9GUVr26lVh0csUF79OXOxtREX9qUWP9XuBno/2wt8NmfZOiklth7TBOg7JR2A5Uj48qsoD+SV8WlnD1ZE2bokJb/WLWq1tSbWDv+UWEanT8kpqHKlGQ6sev9Lj5Y2SChbaa/lHYjQ9gkytevyOSNpgLaupbTDpEyiEaHdU1UdJ6btk770SVfWSkf5voqOvbvFCEkBM9A2EhoyjoPCfVFcvb/HjCSGEEKJjc6sqd+UW8WllDTOiwztEIQlgTIiFf6fFU+vzMW1vPptq61vluLU+H28UV3DWrhzeKauiyuPl4fxSvG27j4YQTSbFJCFEu+J2F7Fv/00UFDxDcPAIOnd6H4ulb6sdX1E0JCU9QlBQN3Jy76KufnerHVsIIYQQHYvT5+O2nEK+qXZwR2wE10eHdYhC0i96m028m55IiFbLNfsOsqj6j6tjNRePqvJBeTXn7srhheJyBlhMLOiUyFOdEthe72R++ZGXqReivZJikhCi3ais/IZduyfhcPxIQvy9pCT/E50utNXj0GiCSE35JxqNhf37b8bjKW/1GIQQQgjRvtX6fMw4UMjSmlrujYvkykibv0PyiySjnnfSE+hiMnBrThH/Lats1v2rqsp3VXYu2p3LwwdLSDDoeTstnjkpcXQ2GTk/MpRBFhPPF5VT5vE067GFCGRSTBJCtHlebzU5ubPJyZ2F0ZBCZue5RERc4tcrc3p9DKkpz+HxVLD/wK34fC6/xSKaXxufbjBgyfsqhBAnxu71ceP+AtY66ng0IYrJEa1/8SyQhOu0/CstnjHBFp4sKOPpglJ8zfA/ZZ29jsv35nNbbhEaBZ5PjuU/afFkWYIat1EUhXvioqhTffyzUC4gtjRpK7SMk3lfpZgkRAfRXv/w2u1r2bV7EpWV3xAT/RcyMt7EaDz+xHytwWzuQVLSw9TWbiYv/+F2m4OORqcz4HBUSz6bmaqqOBzV6HStO4GqEEK0NRVuD9fuP8iW2nqeSorhgrAQf4cUEII0Gv6RHMPU8FD+U1bFnblFOH0nNwnzzjonN+4v4Or9Byl2e3g4IYoFnZIYG2I54sXKdJOBP0XY+KSyhh8ddaf6UsRRSBusZZxsG8x/aygKIVqFy1VAUfErVFZ+hV4fg8nYCZOpEyZTZ0ymDIzGFBRFf/wdBRifz0lh4RxKy97FaEylU8bbmM09j//EVmYLPQNn9H6Kil/GZEwnOvpqf4ckTlFYWBQVFSXY7ZXH3E5RFGnsNJFOZyAsLMrfYQghRMAqcXu46ad89tQ7+WdyLKeFWPwdUkDRKgp3xUUQb9DxTGEZpfsLeCE5llCd9oSen+9y82JROV9U2bFqNNwWE86UiFBMmuP3wbg+Oowvq+w8WlDK3IxEdB1o7qrWIm2wlnMybTApJgnRTnk8FRSX/B9lZXMBsNnOxedzUF+/h+qa7wEvAIqiw2hMO1Rk6nyo0NQJvT4uYCdwrKvbQU7uPTid2UREXEZc7F/RaIKO/0Q/iY6+FqdzL4VFL2A0phIaOtbfIYlToNXqiIyMO+52spS2EEKI5uJTVeZXVPNcYTluVF5MiWOY1ezvsAKSoihcGWkjRq9jdl4R0/bl80pKHAmGo188rfB4eb2kgrnlVWhQuCrSxtVRNkK1J1aEAjBrNMyKjeDW3CLeL6viig46h1VLkjZYYJFikhDtjM9XR0npu5SUvI3PV0tY2PnERN+AwRD7m21cOJ37qK/fQ71zD/X1e3DUbqKy6qvGbTQaCyZTxh+KTDpdmD9eFgCq6qWk9D8UFb2EVhtGWurLBAcP81s8J0pRFBITH8TlyicndzadDG8RFNTV32EJIYQQog3YWefk4YMlbKlzMshi4qkuSUS6Tm74VkdyZqiVSJ2Wmw8UcvnefF5KiaNHkPGwbWp9Pt4preLN0grqfCoXhgVzY3Q4sfqT+5h8eoiF4dYgXiwuZ0KolaiT3I8QbYGitvH+X263t8WqjlLRDCySj2NTVTdl5R9SXPw6Hk8ZISFjiI2ZgcmUccL78HprqK/P/k2RaTf19Xvweqsat9HpIhuKTKYuxMWOQVV7otG0/DC5hkLMvdTW/kho6HgS4u9Bp7O1+HGbk9tdyp7sKwCVThn/Ra+PbNb9yzkSWCQfzScqKtjfIYgjkDZYxyH58A+H18fLxeX8t6yKUK2GO+IiOTfUSliYRfLRBHvrXdx4oIAKr5dnkmIYFWzBrap8VFHNK8UVlHq8jA228NeYcNJNTZ+37/fnxwGni4v25DI+xMpTSTHN+VLECZK/Wc3nWG0wKZUK0capqo+qqm8pLHoJlysXi6U/Kcn/wGLp0+R9abXBWCx9sVj6/mb/Kh5P6aHCUjb1zoYCU1nZ+5SW/geNxkpw8HBCQkYTEjwCrbZ5J4FUVZWKik84WPB3QENS4mPYbGcH7BC8Y9HrI0lNeY492X9m/4FbyEj/FxqNyd9hCSGEECKAqKrK4hoHTxwspcjjZVJYCH+NDW/SkCvxq3STgXfTE7jpQAE3HyhkWmQoS6prOeByk2U28c/kWPqam689lmI0cHVkGK+VVDAxLIRB1sCdikGIUyHFJCHaKFVVsdtXUVD4AvX1OzCZMklNmUNw8IhmLbQoioJeH4VeH3XYkDKfrx5V3UxBwddU1yynquobQIfVkkVIyGmEhIzGYEg4pWN7POXk5T9CdfUSLJaBJCU+jMFw/HHSgSwoqCvJSY9zIOc2du2+lLi4WwkJPq1NFseEEEII0bzyXW6eKChlWU0tmSYDzzRzoaOjitLreCstgdtyC3mrtIpORgMvpcQy0mpukTbYNVE2Pq+s4bGCEuZnJKHXSDtPtD9STBKiDaqt3Uph4QvYHWvR6+MP9dY5C0U5/koTzUWjMWGzjUGrHYyq+qit20p19VKqq5dysODvHCz4OyZTZkNhKXg0QUHdm/TPurp6OXn5D+L11hAXezuRkZe36utrSaGhY0lLfZmDBc9w4MCtWC2DiIu7naCgLv4OTQghhBB+4FZV/lNayavFFSgK3BEbweURobIiWDMyazW8mBLH1jonvYKMaFvwvTVpNNwdF8mMnELeLavkqij/zTkqREuRYpIQbUi9cz9FhS9SVb0QrTaM+Li/ER5+CRpN08d3NydF0WAx98Zi7k1c7M04nTlUVy+jumYpxcX/orj4dXS6KEJCTiM05DQsloFHjdnrraWg8FnKyxdgMmWSnvY6JlOn1n1BrSA4eBiZ1nmUlc+nqOhVdu+5jPCwC4mJuanZ51ISQgghRODa4Kjj0YMl7HG6GRdiYVZsJLEG+ZjWEnSK0mo9vUaHWDgt2MwrJRWcZQs+6Um9hQhU8hstRBvgdhdRVPQa5RWfoNEYiY6+nqjIP6HVWvwd2hEZjclERU0jKmoaHk8lNTXfU129jMrKzykv/wCNxkywdRghIacRHDyicSJth2MzuXn34nLlERV1FTHRN/q9UNaSFEVHZMRl2GxnU1z8BmVl71FZ9Q3RUdOJjLwCjcZ4/J0IIYQQok2q8Hj5Z2EZH1XWEK/X8WJyLKNDArNtJ07OXXGRXLA7l78XlPKP5NjjP0GINkSKSUIEMI+3mpKSNykt/R/gJSLiUmKir0WnC/d3aCdMp7MRFnYeYWHn4fM5sTvWHRoOt4yq6oWAFoulL0ZDMuUVn6DXx5KR/m8slix/h95qdNoQ4uNuJyL8EgoKn6OwaA5l5fOJi72F0NAzZD4lIYQQoh3xqSqfVNbwj8Iy7F4fV0fauD46DLOmfQznF79KMOi5NiqMF4vL+aGmlmHBZn+HJESzkWKSEAFIVd2UlL5LSfH/4fXZsdnOIibmLxgNif4O7ZRoNEZCgkcQEjwCNX42dXXbG4fDlVd8RFjYBcTH3YlWa/V3qH5hNKaQmvJP7PZ1HCx4mpzcWZjL/kd83B2Yzb38HZ4QQgghTtGeehePHCxhY209WWYT98ZH0tkkPZHbs6sibXxWWcPjBaV8aEnCIJNxi3ZCiklCBKCiolcpLvk3wdbhxMbe3C4nZlYUDWZzT8zmnsTG3oTP55RhXYdYrQPp3Ok9Kio+pbDoRfZkT8NmO4fY2Jsx6GP8HZ4QQgghmqjW5+O14gr+U1qJRavh4YQoLrAFo5Hex+2eQaMwOy6S6w8U8GZpJddHy2Tcon2QYpIQAaaubifFJW8TZjuPpKRH/B1Oq5FC0uEURUt4+EWEhp5Bccm/KS19l6qqRURF/YnoqKvQaIL8HaIQQgghTsCyagePF5Ry0O3hIlswt8ZGEKbT+jss0YqGBZsZH2LhjZIKzrVZSTDo/R2SEKdMiklCBBBV9ZKX/xA6XQhxcbf7OxwRALRaC3GxNxMRPpGCwhcoLn6d8vKPiIu9GZvtHBRF5lcQor268MILCQ4OBiAxMZEbbriBu+66C0VR6Ny5Mw888AAajYZ58+bx/vvvo9PpuPHGGxkzZgz19fXceeedlJWVYbFYeOqppwgPD2fTpk089thjaLVaRowYwYwZMwB48cUXWbp0KTqdjtmzZ9O7d29/vnQh2oVNtfW8WlzOSnsdGUY9b6XF098iF4M6qr/FRbLCnsOTBaXMSYnzdzhCnDIpJgkRQErL/kdd3XaSk55sXOFMCACDIYGU5KdwOC7jYMEz5ObdR2nZe8TH3YnF0s/f4QkhmpnT6QTgnXfeabzvhhtu4JZbbmHw4MHcf//9LFq0iL59+/LOO++wYMECnE4nU6dOZfjw4bz33ntkZmYyc+ZMvvjiC15++WXuvfdeHnjgAebMmUNSUhLXXXcd27ZtA2Dt2rV88MEHFBQUMHPmTBYsWOCX1y1Ee7DRUccrxRWsdtQRptVwR2wEU8ND0ctcOR1arF7HjVFh/KOonGXVDlm5T7R5UkwSIkC4XPkUFr5EcPBIQkMn+DscEaAsln50yniHysqvKCx8nuy9VxEaMo64uFuBzv4OTwjRTHbs2EFdXR1XX301Ho+H2267jW3btjFo0CAARo0axcqVK9FoNPTr1w+DwYDBYCA5OZkdO3awYcMGrrnmmsZtX375Zex2Oy6Xi+TkZABGjBjBqlWrMBgMjBgxAkVRiI+Px+v1Ul5eTnh421k5VIhAsM5Rx6vF5ax11BOu1XJHbASTwkNklTbR6IoIGx9X1vBEQSmDrUGY5HdDtGGtWkzy+Xw8+OCD7Ny5E4PBwKOPPkpKSkrj42+++Sbz589vbLw89NBDpKent2aIQviFqqrk5T+KomhIiJ8tS8GLY1IUDWFh5xAaOpaSkv9QXPIm1TXLqKy6EIvlPMxBveR3SIg2zmQyMX36dCZNmsT+/fu59tprUVW18dy2WCzU1NRgt9sbh8L9cr/dbj/s/t9ua7VaD9s2NzcXo9GIzWY77P6amprjFpO0WgWbrWWWudZqNS22b9F0ko+jU1WVVVUO/plTzOpqB9F6HfenxXFFbDhB2pYpFEg+AktT8/GkJpFLt+7j3RoHd6TIwiotQc6R1tGqxaSFCxficrmYO3cumzZt4sknn+SVV15pfHzbtm089dRT9OzZszXDEsLvKiu/wG5fRXzcXRgMMoZanBiNJoiYmOsJD7+QoqLXKC7+HJ/vA4zGDMLDLyLMdg46nawYIkRblJaWRkpKCoqikJaWhs1maxySBuBwOAgJCcFqteJwOA67Pzg4+LD7j7VtSEgIer3+iPs4Hq9XpbKytjle7h/YbOYW27doOsnHH6mqympHHa8WV7Cxtp5onZa74iKYGBaCSaPBWVOPs4WOLfkILE3NRzc0nB1q5eW8YsabjKQYDS0YXcck50jziYo6enugVfvVbdiwgZEjRwLQt29ftm7detjj27Zt4/XXX2fKlCm89tprrRmaEH7j8ZRzsOBpzObeRERM8nc4og3S62NITLyfIYNXkpBwHxpNEAUFz/DzjjM4kPM3ampWoao+f4cphGiC+fPn8+STTwJQVFSE3W5n+PDhrFmzBoDly5czYMAAevfuzYYNG7HYLG0AAQAASURBVHA6ndTU1JCdnU1mZiZZWVksW7ascdv+/ftjtVrR6/Xk5OSgqiorVqxgwIABZGVlsWLFCnw+HwcPHsTn88kQNyGOQlVVVtbUMm1vPtftLyDP5WZ2XCRfZiZzeYRNhi2JE3JHbARGRcMTBaWoqurvcIQ4Ka3aM+n33au1Wi0ejwedriGMc845h6lTp2K1WpkxYwZLlixhzJgxrRmiEK3u4MGn8fkcJCbcj6LIMrHi5Ol0ViLCJxIRPpG6+t1UlH9EReUXVFV9i14fT3jYBYSFXYDBEOvvUIUQx3HJJZdw9913M2XKFBRF4fHHHycsLIz77ruPf/zjH6SnpzNhwgS0Wi3Tpk1j6tSpqKrKrbfeitFoZMqUKcyaNYspU6ag1+t59tlngYYpBO644w68Xi8jRoygT58+AAwYMIDJkyfj8/m4//77/fnShQhIqqryvb2W14or2FLnJFav4964SC4KC8EgE2uLJorS67gpOoynCstYVO1gXKj1+E8SIsAoaiuWQp944gn69OnD2WefDTRMCLl8+XKg4Q/0b8f3//e//6WyspKbbrrpmPv0+Xx4vS3zErRaDV6vXM0PFO0xH+XlS9m67TqSk2eQmnKzv8NpsvaYk7bsSPnw+ZyUln5HYdF8Kit/ABTCwkYSFzuJ8PAxaDTStbqlyPnRfPR6KbQHIrfbK8PcOoiOnA9VVVlWU8urJRVsq3MSr9dxTVQYF9qC/bY6W0fORyA62Xx4VJXJ2XlUe3180jlJJmpvRnKONJ9jDXNr1Z5JWVlZLFmyhLPPPptNmzaRmZnZ+Jjdbufcc8/lyy+/xGw2s2bNGiZOnHjcfcp4/Y6jveXD63Wwa/f9GI3phAT/qU2+tvaWk7buaPkwGMaSnDSW2Jh8yss/pqLiE7ZXzESrDSMs7DzCwy7CZErzQ8Ttm5wfzedYDRkhhGgJqqqypKaWV4vL+bneRYJex0PxUZznxyKSaF90isK9cZH8ad9BXiuu4NbYCH+HJESTtGoxafz48axcuZLLLrsMVVV5/PHH+eyzz6itrWXy5Mnceuut/OlPf8JgMDB06FBGjx7dmuEJ0aoKi17E7S4iI/1N6R0iWoXBkEBs7E3ExNxATc0PlFd8RGnp/ygt/Q9mc1/Cwy/CFnoGGk2Qv0P9f/buO76p6v/j+OtmtRlt08WmpYyyCxQEZKiouBWVJSguFFFARVGGyJ4KqMgU9wIE3POrovIT2bL3puyWziRt5v39AVZRNm1v2nyejwcP2pube9/J6U1OPjn3XCGEEEITAVVlca6TWelZbC/wUNVkYHTleG61R2CUK6WKItbEaqaDPYL3M7LpYI+gerh8JhClR4me5lYcZIh16ChL7eF0bWD37geIjelC5cqDtY5zycpSm5QFl9IeXu8JsrK/IjPzMzye/eh0Vuz2m4iJvguzuX7hZcjFxZPjo+jIyKTgJH2w0BEq7XHU62NQ2jHWuApINBnpFR/NLXYbhiB7LwyV9igtLrc9Tvh83L4jjbpmE29WqyR9ryIgx0jRCZqruQkhIBDwcvDgSIzGclSo0E/rOCLEGY2xlIt/kNrJn1Oj+jtERV5LVtY37Np9HwcPDZerwAkhhAgJv+Y66bQrjS0FbkZUiueLWlW5Izoi6ApJouyJNRh4qnwMK50FfJ/j0DqOEBdMiklClLD09Hdwu3dTudIL6PVy5QYRHBRFwWptQtWqo6lX90fi4x4kK+tLDh8eL5esFUIIUWZ5AioTj2TQ78BRKhkNfFKjCh1jItFLEUmUoE4xkdQLD+PloydwyMU7RCkhxSQhSlBBwR6Op88hKupGIiOv0jqOEGek10dQocJTxMc9wInMBRw9+poUlIQQQpQ5+90e7ttzkA9P5HBvbBQfVq9CtTCZs0aUPL2iMLRSHBk+PzOOZ2odR4gLUqITcAsRylQ1wMFDo9DpzFSq+LzWcYQ4J0VRqFDhafwBF+kZ76LTWylf7lGtYwkhhBBF4qvsPMYcTseoKExNqEC7SKvWkUSIa2gJp2N0JB+fyCFMUbgjOoIkKW6KICbFJCFKSGbmQlyudVSpMhKjUS79KYKfoihUrjSYQMDFsWPT0eusxMV11zqWEEIIcclc/gBjj2TwZXYeqZZwJlYpTwWTfCQSweHpCjFk+Hy8nZHNmxnZpJjDuMMewU12G1F6vdbxhDiNvHIKUQI83mMcOfoaNmsLou13aB1HiAumKDqqVhlJIJDP4SMvodNZiIm5U+tYQgghxEXblu/mubRj7Pd46R0fzWPlomWCbRFUovR6Xk+syHGvj29zHHyRlceYIxlMPJrBNRFWOtgjaB1hkb9bERSkmCREMVNVlUOHxqGqfipXHiqX+xSljqIYSKg6gX37nyo8VdNuv1HrWEIIIcQFUVWVeZm5TDp6Artex5vVKtHcZtY6lhBnVc5o4ME4Ow/ERrG1wMOX2Xl8m53Hj7lOYvR6brXb6GCPoLY5TOuoIoRJMUmIYpaT+yN5eb9RsUJ/wsKqah1HiEui05moljiFPXuf4EDaC+h0ZplEXgghRNDL8fkZdiidxXlO2tosjKlSjhiDnC4kSgdFUahnDqOeOYxny8fyfw4XX2bnMTczhw9O5FA73EQHewS32G3EGuSjvShZcjU3IYqRz5/L4cMTMYfXJS7uXq3jCHFZdDozSdWmYjYns//AAByOVVpHEkIIIc5qrTOfTrsPssTh5LkKsUxLrCCFJFFqGXUK10ZaeTWhAotrV2NwxTj0KLx09ATXb9tPv/1H+DHHgScgV+AVJUPKl0IUoyNHXsHnyyap2nQURQ43Ufrp9REkVZvB7j092bf/SZKSZmO1pGgdSwghhCjkV1XeSs9mxvFMKpkMfFi9MvXN4VrHEqLIRBv0dI+NontsFLtOnQb3dXYev+a5iNTruDnq5GlwDcxhMsWGKDYyMkmIYuJwrCQr6zPi4+/HbK6jdRwhiozBYKd60iwMhjj27e1Dfv52rSMJIYQQAKR7fTy27wivH8/khigbn9SoKoUkUabVDDfxTIVY/lc7kZmJFWlts/B5Vh7d9xyiw6403krPwhUIaB1TlEFSTBKiGAQCBRw8NBqTqSrlyz2mdRwhipzRGE/1pNno9Bb27O1NgXuf1pGEEEKEuP/Lc9JpVxrrXQWMqhzPxCrlsOnl444IDQZFoU2EhZeqlueXOokMrxSPXa/n1WOZ9Nx7mBM+n9YRRRkjr65CFINjx2fj8aRRpfIwdDr5NkyUTSZTJaonvYGiKOzd+xgezyGtIwkhhAhB3oDK5KMZPLH/KLEGA/NrVOGu6Eg5vUeErAi9nk4xkbxfvTJTEyqwq8DDfbsPsd/t0TqaKEOkmCREEcvP30Z6+vtER9+FzXaF1nGEKFZhYYkkVZtFwO9iz97H8HqPax1JCCFECEnzeHlg7yHezciha0wkH9eoTPVwk9axhAga7SKtvJVUCWcgwH17DrHeVaB1JFFGSDFJiCKkqj4OHhyJwWCnYsX+WscRokSYzckkJc3A58tkz97e+HxZWkcSQghRxgVUlbkncui4K419bi9TqpZnaKV4wnXy8UaIf0uxhPNh9SpE6HX03HuYn3OdWkcSZYC82gpRhDIyPiK/YCuVKg3CoI/UOo4QJcZiaUi1xNfweA6xd+8T+P15WkcSQghRRqW5vfTce5hxRzJItYTzac2qtI+yaR1LiKCWEGbkw+pVSA430f/AUeaeyNE6kijlpJgkRBFxu9M4emwmkZHXEBV5vdZxhChxNtsVJCZMIr9gJ3v39SMQyNc6khBCiDIkoKp8dCKbjrvS2FbgYVTleGYmVqSCyaB1NCFKhRiDnreSKnF1hIVxRzKYcvQEAVXVOpYopaSYJEQRUFWVQ4fGoCgGKlcaLBM+ipAVGdmWhIRxuFwb2Le/P4GATPQohBDi8h1we3lo72EmHDlBU6uZz2pVlUm2hbgEZp2OVxMq0DUmkncyshl08DiegBSUxMWTMr4Ql8nl2sTx42/icK6gcqUXMBrLax1JCE3Zo24gUCWfgweHcyBtIIkJL6Mo8nYjhBDi4vlVlY9P5DD1WCZGRWF05Xg62COkiCTEZdArCi9UjKOi0cCrxzLJ8Pl4NaECkXq91tFEKSK9eyEugaqqOJwrST/+Ng7nCvS6CMqXe5yYmI5aRxMiKMREdyDgd3H4yETSDg6napXRKIoMhhVCCHHh9rk9DDuUzlpXAVdFWBhWKZ7yRvn4IkRRUBSFnvHRlDcaePHQcR7Yc4iZiZXktFFxweQvRYiLoKoBcnN/5Xj6W+Tnb8ZgiKNChaeJjemEXi8TPwrxT3Fx3QgEnBw9Ng2dzkLlSkPkm2QhhBDn5VdVPjyRw+vHMjEpCuMql+M2u03eQ4QoBrfZI4g36Hn6wDHu3XOQGdUqUjs8TOtYohSQYpIQF0BVvWRlf0d6+ru43XswmapQudJQoqNvR6eTF1shzqZcuUfwB1ykp7+N13uUuNju2GwtZJSSEEKIM9rr9vDiweOsz3dzzanRSPEyGkmIYtXCZuG96pV4fN8RHthziFcTKtDSZtE6lghy8sosxDkEAvlkZn5Oesb7eL1HCA9PpmrV8dij2sscMEJcoArl+6HXWUnP+IC9eY9jMiUQG9OJ6Og7MBjsWscTQggRBPyqyvsZ2Uw7nkW4TmF8lXLcGiWjkYQoKcnhYXxUowqP7zvC4/uOMKpyOW6PjtA6lghi8mlYiDPw+3PJODGfjIyP8fuzsFgaU7nSYCIi2kqnRoiLpCgK5cr1JC7uPnJyfuJE5iccOTqFo8emYY+6gZjYLljMDeXYEkKIELWnwMOLh46zId/NtRFWXqwUR5yMRhKixFUwGni/eiX6HzjGkEPHOer18Ui8Xfpo4ozkVVqIf/B6M8jI+JATmQsIBJxE2FpTrlxPrNZUraMJUerpdGFER99KdPSt5OfvIDNzAVnZ35CV/TXh4bWJjemM3X4Ler0MqxZCiFDgU1Xey8hmxvEszDqFiVXKcbOMRhJCUxF6PTMTK/LioeNMPZ7JEa+PIZXiMMhxKf5FiklCAB7PIdLT3yUz6wtU1UdUVHvKxT+E2VxH62hClElmczKVK79AhQpPk539LScyF3Do8BiOHH2FaPutxMZ2ITy8ptYxhRBCFJNdp0Yjbcp3c32klRcqxRFnkI8mQgQD46lTTSsaDbyZkc1xn4+XqpbHopM5L8Xf5BVbhLSCgl0cT3+b7OwfUBQd0fbbiY9/kLCwBK2jCRES9HorsbGdiYnphMu1gROZC8jM+pwTmZ9gsTQhNrYzUZHXo9OZtI4qhBCiCPhUlXczsplxPBObTsfLVctzY6RVRiMJEWQUReGpCrFUMBoYdySDnnsPMy2xArFS9BWnyF+CCBmBgBev9zBuTxoe90HyHMvIy/sNnc5MXNy9xMfdi9FYXuuYQoQkRVGwWhthtTbCV/FZsrK+5ETmQtLShnBY/zIx0R2Iie1EmKmK1lGFEEJcgICqctjrY4/bwx63lz0FHna7Pex1e8kLBGh/ajSSfDAVIrh1jY2inNHA82nHuG/3IWZVq0himHzJJ0q4mBQIBBgxYgTbt2/HZDIxZswYEhMTC29fvHgx06dPx2Aw0LFjR7p06VKS8UQZ4Pc78XjS8HgOnioa/f2z13sMCBSuq9dHU77c48TG3oPBEKVdaCHEaQyGaOLjHyAurgcOx3JOZC4kPeMD0jPeI8LWipjYzkRGtEVR9FpHFaLMOF8fTYiz8aoqaW4vu/8qGrk97HF72Of2UqCqhevFGvTUCDNyi91GG5uFayKtGqYWQlyMdpFW3kqqRN/9R7hvzyHaRViJM+qJMxiIM+iJN5z62ajHLKfChYwSLSb99NNPeDwe5s+fz7p165gwYQIzZ84EwOv1Mn78eBYuXIjZbKZbt260a9eO+Pj4kowogpyqqvh8mXg8B/4uGHkO4nGf/Nnvzzptfb0+mjBTVazWJphMVQgzVcVkqoLJVBWDIVaGVAsRxBRFR0REKyIiWuHxHiMz81MyMz9l//6nMRorYLWmotOZ0eksp/7/9z/Lf27Xn/pfUYxaPzwhgsq5+mhCAOQHAuwrLBqdHGG02+0hze3F94/1KhkNVA8z0dxqpnqYiRrhJpLCjETp5QsAIUqzFEs4H1avwqjD6Sx1uDjh8+M/w3pWnUK8wUCsQX+y0GQ8+fM/C05xBj3Rej06+SxWqpVoMWnNmjW0bdsWgMaNG7Np06bC23bv3k1CQgJRUSdHiDRt2pTVq1dz8803l2TEQplZX7Bv3+f4/Gc6RIQWFNzkFxwgEMj/x1IdRmN5wkxViYpshyms6mlFI73eplleIUTRMRnLU6H845Qv9wi5uUvIzPwUl2sDgUA+gYCLQKAAUM+7nb8oiuFfRSgLilK0b4kGvT6k3kNstpZUKP+E1jHEJTpXH62kjTmczq79Pny+0Dl+gpkKZAUCHHR7C19l9UBVk5Ea4Sauj7SSFGaiRpiJamFGmaBXiDIsIczIm0mVgJOnsmb5/WT4/GR4/WT4fKT7/JzwnVyW7vWxvcDD7w4XzsB/+2h6To5YjDXoMRVxUclg0IfUe0jP+GjaaTDas0SLSQ6HA5vt7w/3er0en8+HwWDA4XAQERFReJvVasXhcJx3m3q9gt1e9JeR9ngicDot6ORLlKCh18dht7ckPLwqZnMC4eGJhIdXlol5NaTX64rl+BOXJlTaIzr6dhITbz9tmaqqBAIF+P0u/AEXAX/+yZ///XvAhd+fT6Dwtr9/Dqi+s+zx0igKIfUeYrFEhMTfX1l1rj7a2RRXH8yeZcKqBlD1UpQIFklGA13MJmpZwqllCaNauAmTFI00Eyrv96VFKLdHDFDjAtZz+QMc93hJ9/o47vGR7vFyzOMj3esj3ePDq174F4IXQlEIqfeQ6IhwTf4GS7SYZLPZcDqdhb8HAoHCTsq/b3M6nacVl87G71fJznYVeVaT6VoaNritWLYtLo3dbjmtPTwe8Hh8QNF+ABQX7t9tIrQl7QFgPvXvJEUBg56TX3+VsFBsj+J6vPHx5+8PiMtzrj7a2RRXH6xvdBT2pIohd/wEs9NezzwBXJ4CpHW0E4rvL8FM2uPC2AE7CrUMRjAYoRhrH6HYJlr0wUq0XJeamsqSJUsAWLduHcnJyYW31ahRg/3795OdnY3H42H16tU0adKkJOMJIYQQQoSkc/XRhBBCCCH+rURHJrVv356lS5dyzz33oKoq48aN46uvvsLlctG1a1cGDRpEz549UVWVjh07Ur68XKZdCCGEEKK4namPJoQQQghxNoqqFvEJikIIIYQQQgghhBCizAqdWamEEEIIIYQQQgghxGWTYpIQQgghhBBCCCGEuGBSTBJCCCGEEEIIIYQQF0yKSUIIIYQQQgghhBDigkkxSQghhBBCCCGEEEJcsDJTTFq/fj09evQ45zqffvopnTt35u6772b69OkllEwIIYQQouySPpgQQggRegxaBygKc+bM4csvv8RsNp91nQMHDjB37lw++OADTCYTU6dOxev1YjQaSzCpEEIIIUTZIX0wIYQQIjSViZFJCQkJvP7664W/b9++nR49etCjRw/69etHXl4ef/zxBw0aNGDgwIHcd999pKamSidGCCGEEOIySB9MCCGECE1lYmTSjTfeyMGDBwt/f/HFFxk3bhw1a9ZkwYIFvPnmm4SHh7N69Wrmzp2L2+2mW7duLFy4kMjISA2TCyGEEEKUXtIHE0IIIUJTmSgm/dvu3bsZOXIkAF6vl6SkJFJSUmjevDk2mw2bzUaNGjXYt28fKSkpGqcVQgghhCgbpA8mhBBChIYyWUxKSkpi4sSJVKpUiTVr1pCenk5SUhIff/wxbrcbv9/P7t27SUhI0DqqEEIIIUSZIX0wIYQQIjSUyWLSiBEjGDhwIH6/H4CxY8eSlJREx44d6datG6qq8sQTT2C327UNKoQQQghRhkgfTAghhAgNiqqqqtYhhBBCCCGEEEIIIUTpoMnV3NavX0+PHj3+s3zx4sV07NiRrl278sknn2iQTAghhBCi7JI+mBBCCCGKQomf5jZnzhy+/PJLzGbzacu9Xi/jx49n4cKFmM1munXrRrt27YiPjy/piEIIIYQQZY70wYQQQghRVEq8mJSQkMDrr7/O888/f9ryvyZjjIqKAqBp06asXr2am2+++ZzbCwQC+P3Fc6aeXq8U27bFxZP2CD7SJsFF2iO4SHsUHaNRr3WEMkH6YOJSSXsEF2mP4CLtEXykTYrOufpgJX6a24033ojB8N8alsPhICIiovB3q9WKw+EoyWhnoGi8f3E6aY/gI20SXKQ9gou0hwgu0gcTl07aI7hIewQXaY/gI21SEoLmam42mw2n01n4u9PpPK1jczZ+v0p2tqtYMtntlmLbtrh40h7BJ1TaxOcPsPuEi+qxFox6TaaauyCh0h6lhbRH0YmPP39/QFw66YOJ85H2CC5F2R6Kx4HOeRR/dM0i2V4okuMj+EibFJ1z9cGCpphUo0YN9u/fT3Z2NhaLhdWrV9OzZ0+tYwkhQpTHF2DF/ix+3pnB/+0+QW6Bj6ZVo5h8Z32spqB56RRCiMsmfTAhQlDAR/iWeVhXTkIpyCKr+y/47dW1TiWEKEU0/0T01Vdf4XK56Nq1K4MGDaJnz56oqkrHjh0pX7681vGEECGkwOvnj31ZLN6Rzu97MnF6/ESEGbiqRgxVo83M+WM/fRdu5LW7GxAZbtQ6rhBCXBbpgwkRglQV0/7FWP8YiyFrB96KzTEcX4957Swc7V7SOp0QohRRVFUt1TNTeb1+GWIdIqQ9gk9ZaBOnx8fSPZks3pnB0j2ZFPgC2M1Grq4Zy3XJcTSrai88te3XnRkM+WYr1WIsTOvUkBiLSeP0pysL7VEa+P0+srLS8fk851xPURRK+VtsiTMYTERHx6PXn/5dl5zmFpykDxY6pD2Cy6W2hz5jC7alozEd/D98UUk4W72AJ+lGbL8NIXzrfDLv/4OAtUIxJC7b5PgoOdIHKz6X0gfTfGSSEEKUtLwCH/+35wQ/78hg+b5MPH6VWKuJ2+qX59rkOJpUsWPQ/XfivmtqxTHlzvoM+GILveatZ3rnFMpHhGnwCISWsrLSCQ+3YLVWQFHOPsGjXq/D7w+UYLLSTVVVnM5csrLSiYurqHUcIYQoM3TOo1iWv0z4tk9Qw6JwtBlJfoMeoD/5pZiryWOEb/kI8/o3cbYaqnFaIc5O+mDF41L7YFJMEkKEhGyXl992Z7B4ZwYr92fjC6iUs5m4u1ElrqsVR8NKkejPUED6t5bVYni9Y0P6f7aJXvPWMb1zClXs5hJ4BCJY+Hye83ZixMVTFAWrNRKHI1vrKEIIUTZ4nFjWzcKydhYE/OQ37oWraT/UcPtpqwWiquGueTvhmz7Aldr3P7cLESykD1Y8LrUPJsUkIUSZdcLp4dddGfy8I4M/07Lxq1ApKpxuqZW5NjmOehUi0F3Cm1GTKlHM6JzCk4s20mv+eqZ3SiEp1lIMj0AEK+nEFA95XoUQoggE/IRv+wTLiknoXccoqHk7zpaDCEQlnvUuriZPEL7zC8ybPsDVrF8Jhi1magDF60LxOk/9c6Hqw/DH1NI6mbhE0lcoHpfyvEoxSQhx0VRVZfPRPJQTLhwONwD/fPn552uRcuqWs70+/XO516/i86t4/AG8/gDewp/VU7+f+jkQwONT8QUC/7r95Po+v0qu28fWo3moQGK0mQeaV+XaWvEkl7MWyZtQvQoRzOraiL4LTxaUpnVsSO3ytsverhAXwufzMX78SI4cOYLX6+GBB3pSrVp1xo4dgaIoVK9eg2eeGYhOp2P+/I/46af/AXDlla15+OFeuN0FjBr1IllZWVgsFl54YSTR0dGn7eNs6xw8mMbLL4/H5/NiNBoZOXIcUVH20+67adNGXnttEgaDniuuaMnDD/cqvK2goIDevR+md+++tGzZqtifKyGECCXGtCXYlo7GcGIr3gpNyb35DXwVmp73fv74+ngSrsG84U1cjR8BQ5CMulYDGNP+D13+iX8VhU4WhhSf6++f/7m88Pb8M27WeUV/XFc8c/YOqhBnUFr7XwMH9ic3Nwe93kBYWDiTJ08tkudDiklCiIuiqipTft3DvD8PaZZBr1Mw6hRMBh0GnYJJr8OoVzDqdRj1Okx6BYtRx6NXJnJtchzVYy3F8i1GzTgrb3RtxBMLNtB7wXpevasBjSpHFfl+hPi3H374lshIOy++OJqcnGweeuheatVK5tFHHyc1tRkvvzyO//u/36hZsxb/+9/3vPHGuyiKQp8+j3DVVe1YvXoF1avXpGfPx/jppx947723ePrpAaft47PPFp5xnZdeGkuvXn1o0KAhv/76M2lpB/7TmZk0aTxjx75EpUqVee65p9i+fRu1a9cBYMqUidJ3F0KIIqY/sR3bH6MxHfgVf2QCOTfOwlPj1osqlrhS+2D/vDPh2xZQ0OD+Ykx74SyrXsG66pX/LFcNZlSjFdVoOfXPimq0ErDEF/789zrWf6xrJWzv91hXvYLiK8B55RApKIkLVlr7X4cOHeSDDz4p8s9DUkwSQlwwVVV59beThaTOjStxd7OqOPIK+Oe1EtR//Hamiyj8c9m/1/2rEGTQ6/5VIPqrYHSyeHQhcxuVlIRoM2/ec7Kg1G/RRiZ1qE/zxOjz31GUCd9sPsaXm46e8TZFOfMxcD53NKjArfXPfVn2du2up1276wp/1+sNbN++jSZNTn773LJlK1auXEHr1m2ZPPl19Ho9cPIbNZPJxIYN6+ne/f5T67bm3Xff+s8+zrSO211AVlYmS5cuYdas16lbtz69e/c97X5OpwOv10PlylUAaN78StasWUnt2nX4+OMPaNAgRa6wIoQQRURxHse6cjLhW+eimiJwtB5GfsMHQH/xFwjxVmqJt3wqlrWzKKjXHXTaflTUOY5gWTsTd/WbcF455LQiETr9JW/Xk9Qe1WDGsnYm+N0424yUglIpFLZtIeFb553xtku9mltB3Xtw1+l01ttLY/8rPj6evLw8Bg7sT15eHvfd9yCtW7e96OfmTKSYJIS4IKqqMnXJXj5ec4iuTSrxbLsaREdb5VKoQIXIcN64pzF9F26g/2ebGH97Pa6qEat1LFGGWSwn5+hyuZwMHTqQRx99nOnTXy38xsliseJ0OjAYDNjtdlRVZfr016hVqzYJCYk4nU5sNlvhtpxOx3/2caZ1cnNz2bt3D/37P0+vXk8wYcJovvvua267rcNp97NYrKdlPXz4EKtXr+TgwQM8//wLbNy4vtieGyGECAnefCzr38D85wwUv5v8hg/huuJp1PDL+EJLUXCl9iHqu56E7foad/KdRRb3UlhXvAyBAI7WwwhEJhTdhhUdjqvGourDsax/A8XnxnHNeFB0RbcPUSaVxv6X1+vlnnvuo3Pne8jLy+Xxx3tSr159oqNjLvv5kGKSEOK8VFVl2v/t48PVB+nc+GQhSSa/O12c1cSsLo14ctFGnv9yC6Nurs0NdcppHUsUs1vrlz/rKKLiviztsWNHGTLkOe66qxM33HATM2f+ff67y/V3R8TtdjN+/CgsFgvPPjsIAKvVisvlPLWuC5vNxsGDaUyYMBqAm2665YzrREZGYrFYSU1tBkCrVm1ZtWoFbncBv/zyMwBDh44kP9/1jywubLYIvv76C44dO0Lfvr04cGA/O3ZsIzY2llq1ahfbcySEEGWOGkDZMI+YxaPQO4/irn4zzisH47dXL5LNe5La44uuheXP6bhrddBsxI4hfRNh2xaQ3+Sxoi0k/UVRcLZ+EdUQjnXNVBS/m7xrJ2k+GktcOHedTmcdRVScfbDS1v+KjY3jzjs7YjAYiI6OoVat2hw4sF+KSUKI4qeqKjN+38f7q9Lo2Kgiz10rhaSzsZuNzOicwjOfbWLoN9so8Aa4o2EFrWOJMigz8wTPPNOX/v2fp1mz5gDUqlWbP/9cTWpqM5Yv/4PU1Gaoqsrgwc+SmtqM++57sPD+DRs2YtmypdSr14Dly5fSqFETqlSpyrRpbxSuk5fn+M86YWHhVK2awPr1a2nUqAnr1/9JUlJ1OnbsQseOXQvvazAYOXToIJUqVWblymU89FAvunfvUXj72LEjuO66G6SQJIQQF8rvJWzn51j+nIEhayfeco3Iu2E63kotinY/ig5Xk8eJXPwMpgO/4Em8tmi3fyFUFevSUajhdlxNi/HKcoqCq+XzYAg7OQrK7ybv+qmgNxbfPkWpVhr7X6tWreDTTz/h5Zdfw+VysXfvbhITk4rk+VDUUj5xgdfrL7bTbOx2i5zCE0SkPUqeqqrM+mM/by8/wF0pFRh0fS10/ygkSZucWYHXz3NfbGH5/iyebVeDe1IrF9u+juW5+WVnBkv3ZNKpWVWurmYvtn2Jk44e3U+FCme/vPJfivNbsVdfncTixT+SkPB3jqeeGsBrr03C6/WSmFiNgQOH8vvvSxg58gXq1WtQuF7v3n2pWTOZMWOGc+JEBkajkeHDxxAbG3faPgoKCs64zs6dO5gyZSJ+v5+KFSsxdOhIjMbTO96bNm1k6tTJBAIBrriiBY891ue02/8qJp3pam5nen7j4yMu+bkSxUf6YKFD2kNDvnzCt8zDsnYWeschfLF14aoBZFVsX3ynZfk9xHzY+uRE3nctKp59nINp749EffsQeVeNoaDhgyWyT/Pa2dj+GI076UZyb5xxUXNOyfFRcrTug5XW/tdrr01m8+aN6HQ6une/n6uuuuaMj+9i+2BSTDoHeWEILtIeJe+NP/YxZ9kBOjSswJD2pxeSQNrkXDy+AC98s5Vfd53giTbVeKhF0Q3RPpxTwOKdGSzekcHGI7kARIUbyHX7GHFTbW6pd+7Jm8Xl0bojU9ZJMan0kD5Y6JD2KHmKO5fwTe9jWf8muvwMvBWvwJXaF0/itdhLYM5K8/o3sf0+gqy7P8dXsVmx7us0fi/R864HIOuen0p0lFD4xneJWDIUT8I15Nw8BwzmC7qfHB8lR/pgxeti+2BympsQ4ozmLNvPnGUHuL1++TMWksS5mQw6xt9ej1Hfb2fG7/twevz0aVPtkk8RTMvKZ/HODH7ekc7WYycn66tdzsbjratxba04KkSGMfDrbYz8fjs6ReGmujJfkxBCCFHaKK4MLOvfJHzTe+g8eXgSrsHVtF/Rn852Hvl1u2FZ9SqWP2eQe+vbJbbf8M0fYsjeTc4t75T46WYFDR8EvQnbLwOJ+vpBcm59B4yWEs0gRGkixSQhxH+8vfwAb/yxn1vrl2fojclSSLpEBp3CiJtrYzbqeW9lGvkeP89eW+OCn8+9J1ws3pnOzzsy2Jl+ciK++hUi6Nc2iWuT46hiP/0bs1n3pvLQuysZ/t029DqF9rXji/wxCSGEEKLo6XIPYlk3i/Atc8HvwV3jVvKb9sUX3+D8dy4OJiv5KQ9hXfUK+hPb8ccW/xx3ijsH66opeCq3wlPt+mLf35kU1OuOqg8j4uf+2L+6l5zb3kc1yehYIc5EiklCiNO8u+IAM5fu45Z65XjxBikkXS6dojDo+pqYjXo+WnMQl9fPCzckY9D993lVVZXdGS5+3pHOzzsz2Hvi5JDplEqR9L+mOu1qxVExMvys+zKb9Ey5swFPf7qRF7/Zil6Ba5OloCSEEEIEK33mTixrZxC24zNAoaB2R/JTnyiyq7NdjvyGD2FZOwvLulnkXfdKse/PsuZ1lIJsnK2HaXYVOQB37Y6o+jAif+xL1BfdyLn9Q9Rwu2Z5hAhWUkwSQhT6YFUa03/fx4114hl2Y230Zyh4iIunKApPXZ2E1aTnjWX7KfD6GXVLHYx6Haqqsv24g593ZLB4ZwYHsvJRgCZVouh0bQ2uqRlHuYgLnwTSYtLzyt0NeHLRJoZ8s42JOoWra8ad/47ioqiqKlc1LAalfBpHIYS4YIbj67GsmYZpz/dgCCe/4YPkN+pFIKKS1tEKqeYY8ut1x7zpPZzNBxCIKL4LiuhyD2Be/zbuOp21G431D56at5GrNxH5fW+ivuhKzh1zUc2Xfyl1cfmkD1Y8LqUPJsUkIQQAH64+yNQle7mhdjwjbq4jhaQipigKj7ZKxGzS89pve3B5N1M91sriHekcznWjV6BpVTv3Nq3M1TXjiLWaLnlfVpOB1+5uQL9FGxn01VZeuqMebWvEFuGjCW0GgwmnMxerNVI6M0VIVVWczlwMhkv/2xdCiKCmqhgP/XGyiHTw/wiEReFq9iT5KT2DtlCR37gX5k3vYV73Bs62I4ttP9Zl40Gnx9niuWLbx8XyJN1Azq1vE/VtT+yfdyb7jrmoVpmTUkvSBysel9oHk2KSEIKP1xzktd/2cH1yPCNvqXPGU7BE0bivWRUsJj0TftzJyv3ZNE+007NlIlfViMVuKbqJJm1hBqbe3ZA+Czcw8KstTOpQn1ZJwdlRLW2io+PJykrH4cg+53qKoshIm4tkMJiIjpZTM4UQZYwawLTvJyxrXsd4bC0BczyOK1+goMF9QT8fTyCiMu7kuzBv+RhXs6eKpehlOLqG8F1f4Wz2NAFbxSLf/uXwJlxDzm3vE/XNQ9g/70ROh3kEbMEzeizUSB+s+FxKH0xRS/mzLJelDR3SHsVj3p+HmPzLbq5LjmPMLXUw6HUXfF9pk0t3JLcAq0lPZHjRFZDO1B65BV6eWLCRvSecTLmzAS2qRRfZ/sS5yfFRdM51WVqhHemDhQ5pj0tnTFuC7feRGDK3449MwNXkcQrqdAbD2edAPJ+Sbg995g5i5l6L84r+uJo/W7QbV1XsizqgyztE5r1LwGQt2u0XEcORVUR91QPVHEN2h/kEIqsW3ibHR/CRNik65+qDXfinRiFEmfPJ2sNM/mU37WpdfCFJXJ6KkeFFWkg6m8hwI9M6NSQxxsKzX2xm1YGsYt+nEEIIEfICfiwrXibqy3sh4CP3+qlk3ruEggY9LquQpAV/TDLuajdg3vAOeJxFuu2wXV9jPPYnrhbPBW0hCcBX8QpyOsxDcedg/6wj+uw9WkcSQnPyyVGIELVw3WFeXryLq2vEMvZWKSSVZXazkemdGlLFHs4zn21mTVq21pGEEEKIMktxZRD11b1YV79GQZ0uZHX5Hnftu0FXemcYcTXtg86djXnr3KLbqK8A67Jx+GLrnhytFeR85RuTfecCFF8BUZ91Rp+5Q+tIQmhKPj0KEYI+3XCEiT/vom31GMbfXhejFJLKvGiLiRmdU6gYGU7/zzax7mCO1pGEEEKIMsd4eAXR82/EeGQVuddOxnHdZDCatY512XwVmuKp1ALzutng9xTJNs0b3kGfl4aj9TDQ6Ytkm8XNH1eP7LsWAir2zzujz9iidSQhNCOfIIUIMZ9vOML4H3fSpnoME26vJ4WkEBJjMTGjSwrlbGE89ekmNhzO1TqSEEIIUTaoKuY/ZxD1eRdUo4WsTl/hrttV61RFKj+1D3rHEcJ2fH7Z21LyT2BZMxV34nV4q7a9/HAlyB+TTM5dC1H1Juyfd0Y5vFbrSEJoQj5FChFCvtx4lHE/7qR1UgwTb6+HySAvAaEmzmpiZpcU4mwmnly0kc1HpKAkhBBCXA6lIJvIb3tiWzYOT/WbyO7yLf64elrHKnKehHb4YutiWTsT1MBlbcu6agqK14Wz1dAiSley/PbqZN+1CDUsCv1HHbD+PgLDsbVQuq9tJcRFkU+SQoSIrzcfZcz/dtCyWjQT75BCUiiLt4Uxo3MKdrORvos2svVYntaRhBBCiFLJcHwD0Z/cjOnALzjajCT3xlmopjJ6BUpFwZXaB0PWTkx7f7zkzeizdhG+6UMK6t+LP6ZWEQYsWYHIBLLvWoiadA3mje8TvfB2Yj5sg2X5RPQntmkdT4hiJ58mhSjjjuYWMPZ/Oxj1/Q6aJ9p5uUN9wqSQFPLKR4Qxq0sKkWEG+i7cyPZjDq0jCSGEEKWHqhK+6X3si+4E1U/2XYvIb9QTFEXrZMXKXfM2/JEJWP6cdsmjcKx/jEU1mHFe8UwRpyt5AVsl/J3e58TDa8m9djL+qGpY/pxBzLzriZ57HZbVU9Hl7NM6phDFQj5RClFGZTjcvPzzLu5+exXfbDlGlyaVmCSFJPEPFSLDmdmlERajnj4LN7AzXQpKQgghxHl5nET82I+I34bgqdKarK4/4KuQqnWqkqEz4GrSG+OxtRgPL7/ouxsPLiVs34+4mvVDtcQVQ0BtqGFRuOt2JeeOjzjx4BryrhqDGhaFdcVLxH7YBvuCWzGvewOd44jWUYUoMoqqlu4TO71eP9nZrmLZtt1uKbZti4sn7XFhslwe3l91kAXrDuMLqNzRoDwPt0igQmR4ke9L2iS4XGp7HMzO57H56/H4VWZ2SaFmnLUY0oUeOT6KTnx8GT1lpJSTPljokPb4mz5zB5HfP4Y+ezeu5gNwNe0LSsl+Uad5e/jyiX3/SnzxDci5/cMLv1/Aj33BLejcOWR2/xUMRd831cK52kOXd4iwXV8RtvMLjOkbUVHwVmqBu1YH3DVuRTXHlHDa0KD5MVKGnKsPJkMUhCgj8gp8zFy6jzvfXMXHaw5yfXIcCx9qxpD2ycVSSBJlRxW7mZldGmHQKfRZsIG9J+TNVwghhPi3sO2LiF5wK7qCLHLumIur2ZMlXkgKCgYzrkaPYDrwK/r0zRd8t7DtizBmbMbZclCZKSSdTyCiMvlNepPd5Tsy712Cq/kz6PIziPhtMLHvNCHqq/sI27YQxSPzV4rSR0YmnYNUNIOLtMeZOT0+5v15iA9XH8Th9nN9cjy9WiWSFGsp9n1LmwSXy22PfZkuHpu/HkVRmNUlhWoxxf83VJbJ8VF0ZGRScJI+WOgI+fbwFWD7v+GYt3yEp1IL8m6YTsBaQbM4wdAeijuHmPda4Kl2HXk3TD//HbwuYj5qS8BakexOX5WpuaUuuj1UFX3GFsJ3fUHYzi/R5x1E1YfhSbyWglod8FS7Dgzm4gscAoLhGCkrztUHM5RgDiFEESrw+lmw7jDvrUwjp8DH1TVi6dUqkeRyNq2jiVKqWoyFmV1S6D1/A08s2MCsLo1IiJbOjBBCiNCly9lH5Pe9MWZswpX6BM4Wz4NOPkKpYVEUNLgP87o3cLZ4jkBUtXOub1k3G73zGLk3zipThaRLoij44+vjjK+Ps+VgDMf+JGzH54Tv+pqwPd8RMNrIu3YSnpq3aZ1UiHMq0VfCQCDAiBEj2L59OyaTiTFjxpCYmFh4+zvvvMPChQuJiTl57ujIkSOpXr16SUYUIuh5fAE+33iEt1ekccLpoWW1aHq3SqR+xUito4kyoHqslRldUnj8kw08Nn890zs3pHqszKEkRGknfTAhLp5pz/dE/PwMKAo5t76Lp9r1WkcKKvmNHsG8/m0sa2fjuGb8WdfTOY9i+XMG7hq34qt4RQkmLAUUBV+FpvgqNMXZZjjGQ8uxrnyZyB8ex+k8Sn6jR7ROKMRZlWgx6aeffsLj8TB//nzWrVvHhAkTmDlzZuHtmzdvZuLEiTRo0KAkYwlRKvj8Ab7efIw3lx/gWJ6bJlWiGH9bXZpUidI6mihjasZZmdUlhT4LN/LY/A1M69iQ2uVlxJsQpZn0wYS4CH4v1uUTsKybjbdcI3JvnEUgsqrWqYJOwFqBgjqdCN/2Cc7mz6Ba4s+4nmXFyxDw4bhycAknLGV0BrxV25BdsSmRP/bD9vsIdI4jOFu9EJpzc4mgV6J/lWvWrKFt27YANG7cmE2bNp12++bNm3njjTfo1q0bs2fPLsloQgQtf0Dl2y3H6PTOasb+uJN4m4lpnRoyu0uKFJJEsakRZ2VO10aEG3T0XrCeDYdztY4khLgM0gcT4sLonEexf9EFy7rZ5Dd4gOy7P5VC0jnkN+kNfg+W9W+d8XZ9xhbCt35CfsOHznsqnDjFYCb3xpN/f5Z1s4n4sR/43VqnEuI/SnRkksPhwGb7+9ttvV6Pz+fDYDgZ49Zbb6V79+7YbDb69u3LL7/8Qrt27c65Tb1ewW4vnkli9XpdsW1bXLxQa49AQOWHLcd4bfFOdqc7qVshguG31+Oa5HiUIDnXPNTaJNgVdXvY7Rbm9WrJA++sot+ijbxxXyotkmKLbPtlnRwfIphIH0xcjpBpD3cuhvndIecQvjvnYKjfEbvWmc4gqNrD3gC17h2YN7+Hsd0ACP/HtAuqiv6bsWC2Y7xuEHZzkGQuYsXWHndMwR+fSPgvozB5MvF3+uD051ecVVAdI2VYiRaTbDYbTqez8PdAIFDYiVFVlQceeICIiJOzhV999dVs2bLlvB0Zv1+VK4mEiFBqj10ZToZ/u40d6U6SYi1MvL0u19SKQ6co5OTkax2vUCi1SWlQHO1hBWZ1bsgTCzfS8/01TLyjHq2TYop0H2WVHB9FR67mdvmkDyYuR0i0R8BP5Lc9IXMPObd/hLdyawjSxxxs7WFo8BjRW7/A/ccb5Kc+UbjctO9novb9hqPNSPLdJnAHT+aiVKztUa8XYfoYIhYPQHn3ZnJue5+ArWLx7KsMCbZjpDQ7Vx+sRE9zS01NZcmSJQCsW7eO5OTkwtscDge33XYbTqcTVVVZsWKFnLcvQtKGw7n0mreeTJeXUbfUZu79Tbk2OR5dkIxGEqEnzhbGG10aUS3GwoDPN7N4Z4bWkYQQF0n6YEKcm3X5BML2/4yj7Si8VVprHadU8ZVLwVP1Kszr3wRfwcmFAR/WP8bgi0oiv0EPbQOWcu7anci57X10uQewL+qAPnOH1pGEAEq4mNS+fXtMJhP33HMP48ePZ/DgwXz11VfMnz+fiIgI+vfvz/3330/37t2pWbMmV199dUnGE0Jzy/Zl0mfBBqItRt7u3pib65ZHr5MiktCe3WJkZucU6paPYMhXW/h2yzGtIwkhLoL0wYQ4u7DtC7GsnUl+g/spaHC/1nFKJVdqH/Su44RvXwhA+JaPMWTtPDl5tN6kcbrSz1v1KnLuWgQBH/ZP78J4eIXWkYRAUVVV1TrE5fB6/TLEOkSU9fb437bjDP9uO9VjLUzt2JBYa/C/8Zb1NiltSqI9XB4/z36+iTVpOQxqX4u7U2So9dnI8VF05DS34CR9sNBRltvDcPRP7J93xlshlZzbPwa9UetI5xWU7aGq2Bfehq4gm6zOXxPz0dX4YpLJuXMBlPHR9SXZHrrcNKK+ug993kFy20/FU+PWEtlvaROUx0gpFTSnuQkhzmzR+sMM/WYbDStFMrtro1JRSBKhyWLS88pdDWiVFMP4H3fy8ZqDWkcSQgghLonOcZjI7x4hYC1P7o2zS0UhKWgpCq7UJ9Dn7ifqy3vRFWTibD2szBeSSlogsirZHT/HF9+AyO97E77hba0jiRAmxSQhNKSqKm8vP8CEn3bRunoMU+9ugC2sROfFF+KihRv1vNyhHtfWiuOVX/fw1vL9lPJBrkIIIUKNN5/Ibx9B8TrJueUdVLNcXOJyeZJuwmevjjF9AwW1O+Irl6J1pDJJDY8m+455eJJuIOL/hmH9YyyoAa1jiRAkxSQhNBJQVV79bQ8zl+7j5rrlePmOeoQb9VrHEuKCGPU6xt5Wl1vqlWPW0v1M/32fFJSEEEKUDqpKxC8DMKRvJK/9NPyxtbVOVDbo9LiaP0vAHI+zxUCt05RtRjO5N71BfoP7saydScRPT4Hfo3UqEWJkCIQQGvAFVMb8bwffbD7GPamV6X9Ndblamyh1DDqF4TfVxmzU897KNAq8fp5pV0P+loUQQgQ1y5rXCd/5BY6Wg/Aktdc6TpnirtUBd60OWscIDTo9jqvGErBWxLpiIjpXOrk3z0E1yTyDomRIMUmIEub2BRjy9VaW7D7BY60S6dkyAUU+fItSSqcoDLyuJmEGHR+vOUS+18+Q9slyFUIhhBBBybTnB6wrXqIg+S7yU/toHUeIy6MouJr1w28tT8Svz2P/tCM5t79PwFpB62QiBMhpbkKUIIfbx5OLNvJ/u0/w3LU1eeTKRCkkiVJPURSevro6j7RM4MtNxxj27TZ8fjl3XwghRHDRn9hK5I/98JZrRF67l2RyaFFmuOt2IefWd9Hn7MO+sAP6zJ1aRxIhQIpJQpSQTJeHxz/ZwPrDuYy+pQ5dmlTSOpIQRUZRFB5rXY1+bZP43/Z0Bn61FbdPCkpCCCGCg5J/gqhvHiYQFkHuLW+Bwax1JCGKlDfhGrLvWoji92D/9E4MR1ZpHUmUcVJMEqIEHMkt4NF569mb6WLynfW5sW45rSMJUSzub16V566tyZLdJ3j2800UeP1aRxJCCBHq/B4iv++FznWc3JvfklOARJnlK5dCVsfPCYTHYP/iHkx7vtM6kijDpJgkRDHbe8LFI3PXkenyML1TQ1onyaVnRdnWpUklht2YzKoD2Ty5aCMOt0/rSEIIIUKVqmJb8iKmwyvIu3YSvvKNtU4kRLEKRCWS3fELfHH1iPyuF+Eb39U6kiijpJgkRDHafDSPR+etwxdQeaNrIxpVjtI6khAl4vYGFRh9Sx02HMmjz8KN5OR7tY4khBAiBIVvfBfzlo9wpfbFnXyX1nGEKBGqOYbsDp/gqdaeiCVDsayeqnUkUQZJMUmIYrJyfxZPfLIBa5iBt7o1pla8TetIQpSoG+qU46U76rEz3UHvTzZwwunROpIQQogQYkz7HdvvI3BXuwFny+e1jiNEyTKayb35DQpqd8S64iXMa6ZpnUiUMVJMEqIYLN6ZwdOfbaJiVBhv3tOIKnaZ5FGEpqtqxPLKXQ04mJ3PY/PXczzPrXUkIYQQIUCfvYfIHx7DH12TvPZTQZGPPSIE6QzkXTuFguS7sC2fIAUlUaTkVVWIIvblxqMM/moLdcpFMLtLI+JtYVpHEkJTLRKjeb1jQzKcHnrNX8+R3AKtIwkhhCjDFHcukd8+DIqOnFveRjXJ6HARwnR68q57lYJad54sKP05XetEooyQYpIQReiDVWmM/t8OmidGM71zQ6LMRq0jCREUGleJYnqnhuQW+Hh03nrSsvK1jiSEEKIsCviJ+F8f9Dn7yL1pNoGoRK0TCaE9nZ6861+loFYHbMvGY/5zhtaJRBkgxSQhioCqqry+ZC9Tl+ylfe14ptxZH7NRr3UsIYJK/YqRzOySgtsXoNf89ew94dI6khBCiDLGumwcYQd+wdF2NN7KrbSOI0Tw0BnIu/61UwWlcZjXztI6kSjlpJgkxGU6luem/2ebeX9VGnenVGT0LXUw6uXQEuJMapezMatLCirw2Pz17Dju0DqSEEKIMiJs2wIs62aT3+ABChr00DqOEMHnr4JSzTuw/TEG89rZWicSpZh84hXiEqmqyucbjtD13dWsTsvm2XY1GHR9TfQ6RetoQgS1GnFWZndJwahXeHzBBrYczdM6khBCiFLOcHQNEb8MxFO5FY42I7SOI0Tw0hnIaz+Vgpq3Y/tjNOZ1b2idSJRSUkwS4hIcyS2g36KNjP1xJ7XL2Zj3QFPuSa2MokghSYgLkRhj4Y17GmEz6XliwQbWH8rROpIQQohSSpd3mKhvHyFgq0juTbNBL3NWCnFOOgN57V+noMZt2JaOwrxujtaJRCkkxSQhLkJAVVm47jD3vLuGDYdzef66mszskkIVu1nraEKUOpWjzLxxT2NirSb6LdrImrRsrSMJIYQobbz5RH7XE3z55Nz6Dmp4tNaJhCgdThWU3DVuxbZ0JOb1b2qdSJQyUkwS4gIdzM6nz4INTPx5Fw0qRjDvgWZ0blwJnYxGEuKSlY8IY3bXRlSMDOepTzexbF+m1pGEEEKUBgE/pl1fY//0Lgzpm8i7YTr+mGStUwlRuuiN5LafhrvGLdh+HyEFJXFRpJgkxHkEVJV5fx6i23tr2HrMwQvtazGtU0MqRYVrHU2IMiHOamJ2l0YkRpt59vPN/LYrQ+tIQgghgpU3n/CN7xHz0VVE/dAbnSePvBum46l2ndbJhCid9EZy20/HXf3mUwWlt7ROJEoJg9YBhAhmB7LyGf3DdtYdyqVVUjSDr69FhUgpIglR1OwWIzO7pPDkok0M/Goro2+pQ/va8VrHEkIIESSU/EzMG9/FvPFddAWZeMs1xtFqCJ6km0Cn1zqeEKWb3kjuDTOI/N/j2H4fjqroKEh5SOtUIshJMUmIM/AHVOb+eYhZS/dh0usYflMyt9YrLxNsC1GMIsONTOvUkP6fbWLoN1vx+ALcWr+81rGEEEJoSJezD8u6OYRvm4/iK8Bd7Xrym/TGW7EFSL9MiKLzV0Hph8eJ+L8XQVEoaPig1qlEEJNikhD/sveEi9E/bGfjkTyuqhHLoOtrEm8L0zqWECHBFmZgaseGPPv5ZkZ+vx23P8DdKRW1jiWEEKKEGY6tw7x2FmF7vgXFQEHtu8hv/JjMiyREcdKbyL1x5smC0pKhgEJBwwe0TiWClBSThDjFF1D5cFUac5btx2zUM/qWOtxYJ15GIwlRwsxGPa/c1YCBX25h/I878fgC3JNaWetYQgghipuqYtq/GPPamZgOLydgiiS/yePkpzxMwCojVYUoEX8VlL7vTcSSF06OUGpwv9apRBCSYpIQwK50J6N+2M7WYw6urRXH89fVJNZq0jqWECErzKDj5Q71eOGbbUz+ZTduX4AHmlfVOpYQQoji4PcQtuNzLOtmY8jcjt9WEUfrYRTU645qsmmdTojQozeRe9MsIr9/jIjfhgAKBQ16aJ1KBBkpJomQ5vMHeGdlGm8vP0BEmIEJt9flumSZ9FeIYGDU6xh3W11GfLeNaf+3F7fPz6NXJspoQSGEKCMUdy7hmz/CvOEt9M6j+GLrkHv9a7hr3gF6o9bxhAhtpxWUBp8coVT/Pq1TiSAixSQRsrYfdzDy++3sTHdyY514BrSrid0iHRchgolBpzDy5jqY9DrmLDuA2xegb9skKSgJIUQppnMcxrz+LcI3f4TO68BTpQ15107CW/VqmVRbiGCiDyP3ptlEfteLiF8HAUhBSRSSYpIICQFVJS0rn23HHGw95mDb8TzWHcrFbjYyqUM9rq4Zp3VEIcRZ6HUKQ29MxmTQ8f6qg7h9AZ5pVwOdfOAQQojgp6ro8g5hyNiIIX0ThuMbMB38HdQA7pq3kd+kN774hlqnFEKcjT6M3JvfIPK7R08VlBQK6t+rdSoRBKSYJMqcgKpyoLBwlMe2Yw62H3fg9PgBMOkVasXbuKdJZR5qUZUos4xGEiLY6RSFgdfVJMyg4+M1h3D7AgxuX0sKSkIIEUzUAPqcfRjSN576twlD+iZ07uyTNyt6/DG1yG/4APkpPQlEylx4QpQK+jByb/qroDQQ88b38Nmr44+ugd9eHb+9Bv7oGqimCK2TihJUosWkQCDAiBEj2L59OyaTiTFjxpCYmFh4++LFi5k+fToGg4GOHTvSpUuXkownSqGAqnIgM5+tx/MKRx3t+EfhKMygo1a8lZvrlqNu+QjqlLdRPdaCQa/TOLkQ4mIpisLTV1cn3KDj7RVpLNuXRcXIMOKsYcTZTMRbTSf/t5mIP7XMatLLKXFCIH0wUQz8XvRZOzFkbMaQvhFj+ib0GZvReZ0AqDoTvri6uGvcii++wcl/sXXAYNY4uBDikhjCyb15DpY10zCkb8CYvpGwPd+iqIHCVQLmeHzRp4pLpwpMfnt1/BFVZR60MqhEi0k//fQTHo+H+fPns27dOiZMmMDMmTMB8Hq9jB8/noULF2I2m+nWrRvt2rUjPl4mQxYn+QMqe0+4CkcbbTuWx/bjTlzevwtHyfFWbqlXnjrlbdQtbyMp1opBJx8khSgrFEXh8TZJVI4ys/JAFhlODzvTHSzb5yksIv9TuEFHvM1EnC2ssNgUZzURbws7ufzUzxaTXoNHI0TJkT6YuCy+AgzH1mHI2HRqtNFGDCe2ofjdAKgGC774+hTU6YIvviG++Ab4o2vJh0chyhpDOK4WA/7+3e9Bn7Mfffbuk/+y9mDI2UPYnu/RFWQWrqbqDPgjE08VmZJOFZlq4LPXQDXHylxppVSJFpPWrFlD27ZtAWjcuDGbNm0qvG337t0kJCQQFRUFQNOmTVm9ejU333xzSUYs9MGqNOavPUxAVTXZv/gvp8ePy/PPwpGN2+r/VTiKoFqsRQpHQoSIOxpW4I6GFU5b5vT4yHB4yHB6SC/8302Gw0O608PWY3mk7/ZQ4Av8Z3tWk77IC0o6RQmp95BWSTEMvSFZ6xjiLEpTHyzymwcxZGwmRv3vsSo0oIIuP4No9WQfLBAWhS+uAfkNH/y7cBSVBDopygsRcvQm/DG18MfU+s9NSkEW+uw96LN2Y8jec6rgtAfTgV9RAp7C9QKmSFRj0Y5Y1Cm6kHoPcbYcjLtOpxLfb4kWkxwOBzabrfB3vV6Pz+fDYDDgcDiIiPj7HEur1YrD4TjvNvV6BbvdUuRZU6vHcszlQw2hDwLBzhJmoG6FCBpUiqR6nFVOVQsCer2uWI4/cWlCvT3sQOVy515HVVUcbj/H8wo4nufmeK6bY6d+zj/DyKbLoShKSL2HNE2MDum/v2BXmvpgulrXQnQllBA6foKerRy+8imoFRpBVFUURcEIyLgjbYT6+32wkfY4GwtUqAy0LVyiAr6AH3LSUDJ3oZzYBZl7Ckc5FhlFCan3EEvV+pg1+Bss0WKSzWbD6XQW/h4IBDAYDGe8zel0ntaxORu/XyU721XkWevHWmjdoX6xbFtcGrvdUtgejrwCjdMIOL1NhPakPS5crFFHbIyZujHFN3dHKLZHcT3e+HiZ0PNylaY+GMn3Y28eesdPMDvt9SwnX9swIiTfX4KZtMclUMpBbDmIbVUsmw/JNtGgD1aiQztSU1NZsmQJAOvWrSM5+e/h8DVq1GD//v1kZ2fj8XhYvXo1TZo0Kcl4QgghhBBlkvTBhBBCCFGUSnRkUvv27Vm6dCn33HMPqqoybtw4vvrqK1wuF127dmXQoEH07NkTVVXp2LEj5cuXL8l4QgghhBBlkvTBhBBCCFGUFDWUJnQQQgghhBBCCCGEEJdFZjAWQgghhBBCCCGEEBdMiklCCCGEEEIIIYQQ4oJJMUkIIYQQQgghhBBCXDApJgkhhBBCCCGEEEKICybFJCGEEEIIIYQQQghxwaSYJIQQQgghLtn69evp0aPHOdf59NNP6dy5M3fffTfTp08voWRCCCGEKC4GrQMIIYQQQojSac6cOXz55ZeYzeazrnPgwAHmzp3LBx98gMlkYurUqXi9XoxGYwkmFUIIIURRkpFJQgghhBDikiQkJPD6668X/r59+3Z69OhBjx496NevH3l5efzxxx80aNCAgQMHct9995GamiqFJCGEEKKUk5FJQgghhBDiktx4440cPHiw8PcXX3yRcePGUbNmTRYsWMCbb75JeHg4q1evZu7cubjdbrp168bChQuJjIzUMLkQQgghLocUk4QQQgghRJHYvXs3I0eOBMDr9ZKUlERKSgrNmzfHZrNhs9moUaMG+/btIyUlReO0QgghhLhUUkwSQgghhBBFIikpiYkTJ1KpUiXWrFlDeno6SUlJfPzxx7jdbvx+P7t37yYhIUHrqEIIIYS4DFJMEkIIIYQQRWLEiBEMHDgQv98PwNixY0lKSqJjx45069YNVVV54oknsNvt2gYVQgghxGVRVFVVtQ4hhBBCCCGEEEIIIUoHuZqbEEIIIYQQQgghhLhgUkwSQgghhBBCCCGEEBes1M+ZFAgE8PuL50w9vV4ptm2LiyftEXykTYKLtEdwkfYoOkajXusI4gykDxY6pD2Ci7RHcJH2CD7SJkXnXH2wUl9M8vtVsrNdxbJtu91SbNsWF0/aI/hImwQXaY/gIu1RdOLjI7SOIM5A+mChQ9ojuEh7BBdpj+AjbVJ0ztUHk9PchBAXzRfwsfjwj+zM3onM4S+EEEIIUToFsjJx//Q/fNu3obrdWscRQpQipX5kkhCiZKmqyuSNE/jh0LewDqJNMTSJbUrTuCtoEteUCuaKWkcUQghxFuvXr2fSpEl88MEHpy1fvHgx06dPx2Aw0LFjR7p06aJRQiFESfFu3kTe0IEEMtJPLtDr0SdWw1AzGX3NWhhqJWOoUQtddLS2QYUQQUmKSUKIi/Lh7nf54dC3dK1+L3Xia7E07Q/WZKxm8ZEfAahsqUJqbDNS45rROLYpUaaoEs2nqioZ7gwOuw5iUAxYDFasBisWgxWzwYxekblXhBChac6cOXz55ZeYzebTlnu9XsaPH8/ChQsxm81069aNdu3aER8fr1FSIURxK/j2axyTxqOLiyfylWmoeXn4du/Et3MH3nVrcP/vu8J1dXHx6GsmY6hZC0OtWhhqJqOrXAVFL30qIULZeYtJn376KZ999hkAbrebrVu3Mm/ePHr37k21atUA6NatG7fccguffPIJ8+bNw2Aw8Pjjj9OuXTsKCgp47rnnOHHiBFarlYkTJxITE8O6desYO3Yser2eNm3a0LdvXwCmTZvGr7/+isFgYMiQIaSkpBTfoxdCXJSfDv3AOzvmcH2lG+lV+wmio61cHXsDqqqyz7GHPzNWs+bEan4+8j++SvscBYWakcmkxjUjNbYZDWMaEa4PL5Is3oCXQ86DHHDuJ82xnwPO/Rxw7CfNuR+X7+znSJv1FiwGS2GByWr8u9j0z8KT1WA5bVmEMZJEWzUURSmS/KL08vt9ZGWl4/N5zrnesWOKnAZ6kQwGE9HR8ej18l1XcUhISOD111/n+eefP2357t27SUhIICrqZPG/adOmrF69mptvvlmLmEKIYqT6fDinv0bBwvkYm15BxMix6KLsAIS1u65wvUBONr5dO/Hv3IFv1w58u3aSv2o5+P0nVwgPx1CjJoaatU4WmmolY6heE+VfxWohipL0wYrPpfTBzrvm3Xffzd133w3AyJEj6dixI1u2bOGhhx7i4YcfLlwvPT2dDz74gEWLFuF2u+nevTutW7dm7ty5JCcn069fP7755htmzJjB0KFDGT58OK+//jpVq1alV69ebN68GYCVK1eyYMECjhw5Qr9+/Vi0aNHFPg9CiGKwPnMtL28cR6OYJgxoOPi0ooqiKCRF1CApogYdk7riC/jYnrOVPzNW8+eJ1SzaO5/5ez7CqDNS396QJnFNaRp7BbWj6qDXnftlKM+bywHH34WiA479HHAe4LDrEAHVX7hefHg5EqyJ3FD5FhKsiVS2VkYFXD4nTp8Tl/fU/z4nLp+r8Genz8mJgozTlqmc+c2nTfmrGdJ4eJEVxETplJWVTni4Bau1wjmLi3q9Dr8/UILJSjdVVXE6c8nKSicuTk6XLQ433ngjBw8e/M9yh8NBRMTfE2xarVYcDkdJRhNClIBAdjZ5wwfj/XMN4V26YX28H4rhzP0wXZQdU9MroOkVhctUjwf/vr34du08WWDauQP3zz+hfnFy4AGKgr5KVQwpjbH2exqd1VYSD0uEEOmDFY9L7YNdcNlp48aN7Nq1i+HDhzN8+HD27t3Lzz//TGJiIkOGDGHDhg00adIEk8mEyWQiISGBbdu2sWbNGh555BEArrrqKmbMmIHD4cDj8ZCQkABAmzZtWLZsGSaTiTZt2qAoCpUqVcLv95OZmUlMTMxFPh1CiKJ0wLGfYWsGUcFckVFNx2PSm865vkFnoH50Q+pHN6RHrYfI9+WzKWs9a04Vl97ZMYd3mIPVYKVRTBNS45rRIDqFbE/2yaLRP0YaZXkyC7dr1BmpbKlC9YjqXF2hHQm2RBJt1ahirYrFYC2SxxpQA7j9Bf8oNrlw+ZxsydrEuzvf5JnlfRnb7CWiw+R1KVT5fJ7zdmLExVMUBas1EocjW+soIcdms+F0Ogt/dzqdpxWXzkavV7DbLcWSSa/XFdu2xcWT9ggul9Ie7m3bOPLUk/gzMig3diyRd3S4hD1boFwTaN6kcImqqviOHMG9bRue7dtxb9uK84dvIW0/lWbNQn8BryWlnRwfJef4cR+RkfYL6oPp9XKtsYsRGWnH5cq9qL/lCy4mzZ49mz59+gCQkpJC586dadCgATNnzmT69OnUqVPnjN9q/fPbLqvVSl5eHg6HA5vNdtq6aWlphIWFYbfbT1uel5cnxSQhNJTtzmLw6mfRK3rGXzGZCGPkRW/DbDBzRXxLrohvCUCOJ5u1J/7kz4xVrDmxij+O/37a+hHGCBJs1WhZrhVVbYkkWquRYEukgrnCeUcyXS6dosNssGA2WIC/5wtpGncFSRHVGbtuBH3/6MX4KyaRYKtWrFlE8JJCUvGQ51UbNWrUYP/+/WRnZ2OxWFi9ejU9e/Y87/38frXYLr0sl3UOLtIeweVi28P984/kjR+FLjKKyGlvEKhbr2jb02KH1JboUltiBnRLfiFv2BDSHnmUyMlT0dnK9gglOT5KTiAQIBBQ4SxnEfxFRiZdmkAg8J+/5fj4sxeEL+hTWW5uLnv27KFly5MfBNu3b09kZGThz6NHj6ZZs2Zn/Fbrn992OZ1OIiMjz/gNWGRkJEaj8aK/GZNvxUKHtEfJK/AVMGLlYDLdJ5h93RzqxdU67fZLbRM7FhLLVeJObgPgkOMQm09sIs4cT1JkNexh0UH5ofI2+81Ui6vC00ueot+yx5hy1Ss0Ld9M61iF5BgpGceOKRf8bVdxfSvm83kZO3YkR44cxuPx8tBDj1CtWhJjxoxAUaB69ZoMGDAInU7H3Lkf8tNP/wOgVavW9Oz5GAUFBYwcOZSsrEwsFisvvjiK6H9dreds66SlHeCll8bh83kxGk2MHj2eqFPzbfxl06YNvPLKJPR6PS1atKRnz8cA+OabL/n004UEAn7atr2Ghx9+9D+PTVGK731dnO6rr77C5XLRtWtXBg0aRM+ePVFVlY4dO1K+fHmt4wkhLpPq9+OaM4v8j97D0LARkaPHo4uNK/b9hl3VDkaNJ2/YYHKf6XeyoBQCI5RE2efz+Rg/fiRHjhzB6/XwwAM9qVatOmPHjkBRFKpXr8EzzwxEp9Mxf/5Hhf2vK69szcMP98LtLmDUqBfJysrCYrHwwgsj/9P/Ots6Bw+m8fLL40/1v4yMHDnuDP2vjbz22iQMBj1XXNGShx/uxfLlf/Dhh+8WrrNhwzref38+1aolXfbzcUHFpFWrVtGqVavC33v27MmLL75ISkoKy5Yto379+qSkpPDqq6/idrvxeDzs3r2b5ORkUlNT+e2330hJSWHJkiU0bdoUm82G0WjkwIEDVK1ald9//52+ffui1+t5+eWX6dmzJ0ePHiUQCJx3VJJ8KxY6pD1KVkANMHrtMDZkbGB4kzEkGGr+5/kvqjaxEk3zqLYnfymAnIL8y95mcaliqMHrLd9gyOoBPL64N8+lDKF95Zu0jgXIMVJSVFW9oG+7ivNbsW+//YaIiCiGDh1FTk42Dz10L7VqJfPII71JTW3Gyy+P49dff6FmzVr88MN3vPHGuyiKQp8+j9CmzTWsXr2CpKQajBnzEj/99ANvvz2Hp58ecNo+Fi365IzrTJgwhl69+tCgQUN+/fVn9u3bR4MGp18sY+LEcYwd+xKVKlXmueeeYsuWLdhsNhYtWsC0abMxGk289dZs3G4Phn/N16Gq/31fP9e3YuLiVKlShU8++QSA22+/vXD5tddey7XXXqtVLCFEEQvk5ZE36kW8y/8g/I67sD49AMVoLLH9h111DYyecLKg9Gw/Iie/LgUlUer98MO3REbaefHF0af1vx599PHC/tf//d9v1KxZi//97/vT+l9XXdWO1atXUL16TXr2fIyffvqB99576z/9r88+W3jGdV56aexp/a+0tAP/KSZNmjT+tP7X9u3baNmyFS1bnqzlfPzx+zRs2KhICklwgcWkvXv3UqVKlcLfR4wYwejRozEajcTFxTF69GhsNhs9evSge/fuqKpK//79CQsLo1u3bgwcOJBu3bphNBqZPHkycHIy7wEDBuD3+2nTpg2NGjUCoFmzZnTt2pVAIMCwYcOK5EEKIS7em9tn8dvRxfSq04erK8oHjH+qaKnE1CtnMXzNEMavH8VR1xHuq/lgUI6mEsXrfwe/47uDX5/xNkWBS7mQyM1VbuOGKue+ila7dtfT7h9X3dHrDWzfvo0mTZoC0LJlK1auXEHr1m2ZPPl19Kcu3+zz+TCZTGzYsJ7u3e8/tW5r3n33rf/s40zruN0FZGVlsnTpEmbNep26devTu3ff0+7ndDrwej1Urnyy39C8+ZWsWbMSi8VKnTr1GDNmBCdOZHD//Q//p5AkhBDi8vn27SV38AACRw5jHTAIc4e7NckR1vZqGDORvKEDyX2mL5FTXkcXcfHTJQhxJgXff0PBN1+d8bZL7YOF33o74TfdetbbS2P/q3btOgAcP36MH374ljlz3r/4J+YsLqgX99cE2n+pX78+8+bN+896Xbp0oUuXLqctM5vNTJ069T/rNm7cuPCbsX/q168f/fr1u5BYQohi8vWBz5m350NuT7iLrkndtY4TlCKMkUxs/gqTNo7nnZ1zOOw6xDMNB2LUldy3fiJ0WSwnTwNzuZwMHTqQRx99nOnTXy0saFosVpxOBwaDAbvdjqqqTJ/+GrVq1SYhIRGn01k4d6HFYsHp/O+Vu860Tm5uLnv37qF//+fp1esJJkwYzXfffc1tt3U47X4Wy98T4lssFg4fPoTX62X9+j+ZNett3G43jz/ekzlz3r+giZ6FEEJcGPfvS3CMHg5hYURNnYkxpbGmecJat0UZM5HcFweR278vka9Mk4KSKLVKY//rL/Pnf0SXLt0xmc59IaWLIV8JCiFOszJ9Oa9unkzz+Ct5sl5/GW1zDkadkUEpL1LJUpn3dr7F8YJjjEwdh80oH45DxQ1Vbj7rKKLinvzx2LGjDBnyHHfd1YkbbriJmTP//uLG5fq7I+J2uxk/fhQWi4Vnnx0EnLzAhcvlPLWuC5vNxsGDaUyYMBqAm2665YzrREZGYrFYSU09OVdYq1ZtWbVqBW53Ab/88jMAQ4eOJD/f9Y8sLmy2CCwWM02aNMVisWKxWKlWLYm0tP3Uq9eg2J4jIYQIFWogQP777+B6azaG2nWIGPsy+iCZ+8zUui2RYyaSO3QgOU/3JeqV19FFRmkdS5Ry4TfdetZRRMXZBytt/S84ObH20qW/06vXE0X6XEgxSQhRaHfuLkatHUqSrTrDmowq9iunlQWKovBArZ5UNFdi0sbx9FvWm/HNJlHBUlHraKIMy8w8wTPP9KV//+dp1qw5ALVq1ebPP1eTmtqM5cv/IDW1GaqqMnjws6SmNuO++x4svH/Dho1Ytmwp9eo1YPnypTRq1IQqVaoybdobhevk5Tn+s05YWDhVqyawfv1aGjVqwvr1f5KUVJ2OHbvQsWPXwvsaDEYOHTpIpUqVWblyGQ891Ivw8HA+/XQBbrebQCDAvn17qVKlaok9Z0IIUVYFXE4c40bh+e0Xwm68Gdtzg1HCwrWOdRpTqzZEjn2J3BeeP1lQenWaFJREqVMa+18Ae/bsJjExkbAifl1QVPVSziYMHl6vXybgDhHSHsUroyCdPn88SkANMKPVm8Sby533PtImp1t7Yg3D1gzGpDMxrtnL1LbXLdH9S3uUjKNH91OhQuJ51yvOb8VefXUSixf/SELC3zmeemoAr702Ca/XS2JiNQYOHMrvvy9h5MgXThv907t3X2rWTGbMmOGcOJGB0Whk+PAxxP7rCj8FBQVnXGfnzh1MmTIRv99PxYqVGDp0JMZ/Teq6adNGpk6dTCAQ4IorWvDYY30A+OSTj/n++28Blc6du3Hzzbf957Gd6fmVCbiDk/TBQoe0R3D5Z3v4Dx0kd/AA/Pv3YX3iScK7dAvqUeWeFcvIHfIc+sRqRL0yDd2/JhAujeT4KDla98FKa/9r8eKf2LhxPU899ew5H9/F9sGkmHQO8sIQXKQ9ik++z8VTy5/gkPMgr105g5qRyRd0P2mT/9rv2MfgVc+S7cnihcYjaF3+qhLbt7RHydC6I1PWSTGp9JA+WOiQ9gguf7WHZ9UK8oa/AEDEqHGYTo2UCHaFBaWERKJemY7Obtc60mWR46PkSB+seF1sH0xX3IGEEMHNH/Axeu0w9uTu4sUmoy64kCTOLNFWjWmt5pBoS2LYmsEs2jtf60hCCCGEKENUVcU190NyBzyFLj4e+5vvlZpCEoCpxZVEjp+E/8ABcp5+gkB2ttaRhBCXQIpJQoQwVVWZtvU1lqf/wZP1n6VluVZaRyoTYsJieKXldFqVb8v0ra8xbcsr+FW/1rGEEEIIUcqpBQUcGzwI14ypmNpeg33mW+grVdY61kUzNW9J5IRJ+NPSyHnqCQJZWVpHEkJcJCkmCRHCFu6bzxf7F9ElqTt3JN6ldZwyJVwfzojUsXSs1pVP9y1gxJ9DyPflax1LCCGEEKWQWlBA/vyPyex6F45vv8XyaG8iRo9HOXWp8tLIdEULIidOxn8w7eQIpaxMrSMJIS6CFJOECFH/d/Q3Zm19nasqXEOvOkV7mUhxkl7R06feU/Sr9wzLji3lmRV9yHSf0DqWKAKlfLrBoCXPqxBCnE7Nz8c17yMyu96Jc9qrGKpVo/K772G5/+Ggnmj7QpmaNT9ZUDp08NQIJSkoiXOTvkLxuJTnVYpJQoSgrdlbGLduBHXs9RjcaDg6RV4KitNd1ToxqukE9jv20eePR9mbt0frSOIyGAwmnM5c6cwUMVVVcTpzMRhMWkcRQgjNqfn5uD7+gMwud+Ka/hqGpBpETZtN1GszMaemah2vSJmaNSfypVfwHz5EzpOPE8iUL97EmUkfrHhcah9MruZ2DjIzf3CR9igaR1yH6fvHo4TrzUxr9QbRYTGXvC1pk4uzI2cbQ1Y/h9vvZmTqOFLjmhXp9qU9Sobf7yMrKx2fz3PO9RRFkc7ORTIYTERHx6PXG05bLldzC07SBwsd0h4lR3W5yP9sAflzP0LNycZ4RQssDz6CMaVR4TpltT08a9eQ+3x/9OUrEvXadHT/umR6sCqr7RGMpA9WfC6lDybFpHOQF4bgIu1x+fK8uTy5rDcnCk7weqvZJNqqXdb2pE0u3tH8IwxZNYA05wEGNXqR6yrdUGTblvYILtIeRUeKScFJ+mChQ9qj+AVcTgoWLSB//keoOTkYm7fE8tAjGBuk/Gfdstwe3rV/kvP80+jLVyDq1Rno4oK/oFSW26O0kjYpOufqg8m5LUKECG/Ay/A/h3DIeZBRTcdfdiFJXJoK5opMvXI2DaJTGL9uFD8c/FbrSEIIIYTQSMDpwPX+22R17oDrjRkY6tYnatZbRE2eesZCUllnbJJK1Muv4j9+jJynHieQkaF1JCHEWUgxSYgQkOfNZcrGiaw78SfPpQyhcWzZOte+tLEZbYy/YjJNYpvy0oaxfJP2pdaRhBBCCFGCAg4HrnffIqvznbjmzMJQvyFRs98h6uVXMdZvqHU8TRkbnyoopR8n58ne+DPStY4khDgDw/lXEUKUBm6/m0POgxx0HuCgM4005wEOutI46Ewjx5MNwAO1etK+8k3aBhUAhOvDGdPsJYb/OZjJGyfgC/jokHi31rGEEEIIUYwCeXkULJxH/ifzUB15mFq3xfxgT4x16mkdLagYGzUhatJr5A54mpzHHyGs3XUY6tbDUKceugoVy8SV7IQo7aSYJEQp4lf9HMs/ykFnGgedB0hz/F04Si84jsrfU6DFhsVRxVqVNuWvooo1gRoRNWkad4WG6cW/henDGJU6gZFrh/La5kn4Al46JnXVOpYQQgghilggL4/8BXMpWDAP1eHA1OYqLA8+gqF2Ha2jBS1jSmMip0zFOe1V8hfOB68XAMUejaFOPQx162KsUw9D3Xrooi/9gjJCiEtzQcWkO++8k4iIkxMvValShd69ezNo0CAURaFWrVoMHz4cnU7HJ598wrx58zAYDDz++OO0a9eOgoICnnvuOU6cOIHVamXixInExMSwbt06xo4di16vp02bNvTt2xeAadOm8euvv2IwGBgyZAgpKaF3rrAQATXAlqxN7HfuKywcHXSmcdh1CG/AW7ie1WClijWBlJhGVLEmUMVa9dT/VbAYrBo+AnGhTHoTI1LHMnrtMKZvfQ2f6qdr9e5axxJCCCFEEQg4HeTP/YiChfNQnU5Mba8+WURKrq11tFLB2CAF+6y3Ub1e/Ht24d2yGd+2rfi2bSF/5TLyAwEAdOUrFI5cMtSth6F2HXRWm8bphSjbzltMcrvdAHzwwQeFy3r37s3TTz9NixYtGDZsGD///DONGzfmgw8+YNGiRbjdbrp3707r1q2ZO3cuycnJ9OvXj2+++YYZM2YwdOhQhg8fzuuvv07VqlXp1asXmzdvBmDlypUsWLCAI0eO0K9fPxYtWlRMD12I4OQL+JiwfjSLj/wIgFFnorKlMlWtiVxZrg1VC4tGVbGbomWYbxlg1BkZ1mQ049aPZPa2afgCXu6t+YDWsYQQQghxGVR3AbnPPIlvyyZMV7fD8mBPDDWTtY5VKilGI4badTHUrlu4THW58O3cjnfrFnxbt+DbtgXPr4tP3UFBn5CIoU5dDHXrnywy1ayFEhZ2zv2ogQCq04nqdKA6HIX/B86wTHU6CDicuAw6DJ27YUptVpxPgRBB57zFpG3btpGfn8/DDz+Mz+fjmWeeYfPmzTRv3hyAq666iqVLl6LT6WjSpAkmkwmTyURCQgLbtm1jzZo1PPLII4XrzpgxA4fDgcfjISEhAYA2bdqwbNkyTCYTbdq0QVEUKlWqhN/vJzMzk5gYGbYoQkOBv4ARf77AyvRlPFCrJzdWvoV4czn0il7raKKYGXQGXmg0HIOi560ds/EGvDxQq6cUC4UQQohSSA0EyBszAt/WzUSMmUjY1e20jlTmKBYLxkZNMDZqUrgskJ2Nb/vWv4tLq1bg/uG7kzcaDOir18RQvQaq13t6ccjpQHU4UV3O8+/YYECx2lBsNhSrDU9OFq6nniDstg5Yn3gSXcTZL6UuRFly3mJSeHg4PXv2pHPnzuzbt49HH30UVVULP+BYrVby8vJwOByFp8L9tdzhcJy2/J/r2my209ZNS0sjLCwMu91+2vK8vLxzFpP0egW73XLRD/xC6PW6Ytu2uHhlvT3yPLkM+e0Z1qev54XmQ+lYs5PWkc6rrLeJFsZfNR7zynDe3/U2hjCFPil9L7igJO0RXKQ9hBAidLnemIHn18VY+zwlhaQSpLPbMbW4ElOLKwFQVZXA8eP4tv09esm7eiWEh6OzWlGsNnQxCacVh3RWa+HP//z/r+WYwk7rm0WG6zjyymvkz/sI77KlWJ95nrCrrtHoGRCi5Jy3mJSUlERiYiKKopCUlITdbi88JQ3A6XQSGRmJzWbD6XSetjwiIuK05edaNzIyEqPReMZtnIvfr5Kd7brwR3wR7HZLsW1bXLyy3B6Z7hM8v7I/Bxz7GNZkNFfHXVsqHmtZbhMtPVX7eQJeeHvzWzjzC+hV+4kLKihJewQXaY+iEx8v3/IKIUqPgi8/J/+j9wm/syPhXWUeRC0pioK+fHn05csXW1FPFx6O9fF+hF17PXkTxpD3wvO4212H7ekB6GJii2WfQgQD3flWWLhwIRMmTADg2LFjOBwOWrduzYoVKwBYsmQJzZo1IyUlhTVr1uB2u8nLy2P37t0kJyeTmprKb7/9Vrhu06ZNsdlsGI1GDhw4gKqq/P777zRr1ozU1FR+//13AoEAhw8fJhAIyCluosw74jrMk8t6c9h1iHHNJnF1xWu1jiQ0plN09G/wPB0SOzJ/z0dM3/oaqqqe/45CCCGE0JRn1QocUyZibHEl1qeeldPVQ4ihdl3sc97D8ujjeJb+H1n3daXgu6+lDyfKrPOOTOrUqRODBw+mW7duKIrCuHHjiI6O5sUXX2TKlClUr16dG2+8Eb1eT48ePejevTuqqtK/f3/CwsLo1q0bAwcOpFu3bhiNRiZPngzAyJEjGTBgAH6/nzZt2tCoUSMAmjVrRteuXQkEAgwbNqx4H70QGtuTu5uBq/rjDXiY3GIqde31tY4kgoRO0fFkvWcwKAYW7ZuPL+DlyfrPolPO+x2AEEIIITTg27ObvBcHoa+WRMTIsSiGC7pwtihDFIMBy/0PYbq6HY6JY3GMG4X7xx+wPTcYfcVKWscTokgpaikvlXq9fjnNLUSUtfbYnLWRwasGEKYP46Xmr5IUUV3rSBetrLVJMFJVlTnbZzBvz0fcUvV2nmkw8KwFJWmP4CLtUXTkNLfgJH2w0CHtcX6BExlkP/Yw+HxEzX4HffnyxbYvaY/gcrb2UAMBCr74FNfMaaioWB99nPC7O6Po5cI6xU2OkaJzrj6YfMUthAZWpS/nuZVPYTfZef3K2aWykCRKhqIoPFr7Ce6r+SDfpn3FyxvG4Vf9WscSQgghxClqQQG5g54lkJNN5MQpxVpIEqWHotNhvqsT9g/mYWzUBOfUKeT0eRTf3j1aRxOiSEgxSYgS9svhn3hh9fNUsVbl1StnUsFSUetIIsgpisLDyb14qNaj/HDoWyasH40/4NM6lhBCCBHyVL+fvNHD8G3fRsTwMRhq19E6kggy+vIViHzpFWwvjsJ/MI3sh+/D9c6bqF6v1tGEuCxyIq8QJeiL/Z8ydfNkGkSnMLbZy9iMNq0jiVKkR62H0Ov0vLl9Fr6Ajxcaj8Cgk5dxIcT5BQIBRowYwfbt2zGZTIwZM4bExMTC29955x0WLlxYeOGTkSNHUr26jJoV4nxcs6bhWfIr1iefIazNVVrHEUFKURTCb7gJ0xUtcL4+Bdfbb+D+9WdsA4dirCdzporSST6FCFECVFXlw93v8s6OObQs15rhTcYQpg/TOpYohbrXuB+DYmDWtmn41voY1mQ0Rp1R61hCiCD3008/4fF4mD9/PuvWrWPChAnMnDmz8PbNmzczceJEGjRooGFKIUqX/M8Wkj/vI8Lv7kx4p65axxGlgC46mohhowm7/kYckyeQ83hPwjt1xfpIbxSzWet4QlwUOc1NiGIWUAPM2DqVd3bM4fpKNzIqdbwUksRl6VK9O33r9WfpsSUMXzMYj9+tdSQhRJBbs2YNbdu2BaBx48Zs2rTptNs3b97MG2+8Qbdu3Zg9e7YWEYUoVTzL/8D56iSMV7bG2q8/iqJoHUmUIqZWbbC/P4/wO+6i4JO5ZD3QDc/qlVrHEuKiSDFJiGLkD/h4ecM4Fu2bz93VujCo0YtyWpIoEndX68zT9Z9jefofvLhmEG4pKAkhzsHhcGCz/X1qtV6vx+f7e+61W2+9lREjRvDee++xZs0afvnlFy1iClEq+HbtIG/YEPQ1ahI5YiyKQfp24uLprDZszw4k6vVZKAYDuf37kjd+NIG8XK2jCXFB5JVPiGLi9rsZvfZF/jj+Ow/VepT7aj4o31qJInVH4l0YdUYmbRzPkNUDmHbdNK0jCSGClM1mw+l0Fv4eCAQwnPoArKoqDzzwABERJy//e/XVV7NlyxbatWt3zm3q9Qp2u6VY8ur1umLbtrh40h5/8x0/zsFBz6KLiKDqzJkYyseVeAZpj+By2e1xTRtir/yMrFkzyXrnHXwrl1FhyhTMTVKLLmSIkWOkZEgxSYhi4PA6eHHNQDZkruOp+s/SIbGj1pFEGXVz1dvQ6/S8tH4s/X7ty6jGE7AYrFrHEkIEmdTUVH755RduueUW1q1bR3JycuFtDoeD2267jW+//RaLxcKKFSvo2PH871t+v0p2tqtY8trtlmLbtrh40h4nqS4X2X0fx5+bi336HBxhEaDB8yLtEVyKqj30D/TCfuXV5A4fwqFHHiVy1DhMrdsWQcLQI8dI0YmPjzjrbXKamxBFLMudyTMr+rIpawNDGg+XQpIodjdUvpkhjYezPn0dz6/sj8Pr0DqSECLItG/fHpPJxD333MP48eMZPHgwX331FfPnzyciIoL+/ftz//330717d2rWrMnVV1+tdWQhgorq95M36kX8u3cSOWIshlrJ57+TEBfJkFwb+4w3MVSvTu4Lz1Pw7ddaRxLirBRVVVWtQ1wOr9cv34qFiNLQHkfzj/D8iqdJLzjOiNRxtCh3pdaRilVpaJNQsib3DwYtHUjNyGReav4KEcZIrSOFNDk+is65vhUT2pE+WOiQ9gDH1CkULJiHtf9zmO/urGkWaY/gUhztEXA5yXthIN7VK7H07ou5ew+ZLuMiyDFSdGRkkhAlYF/eXp5c1ptsTzYvN3+tzBeSRPC5LuF6RqaOZ0/eLp5d0Y8cT7bWkYQQQohSL3/hfAoWzCO88z2aF5JEaNBZrES+9Aqm627ANWsazumvoQYCWscS4jRSTBKiCOzK3cHTyx8noAZ4peV0GsSkaB1JhKhW5dswpulEDjj20395HzLdmVpHEkIIIUotz9L/w/n6K5jaXIW1z1NaxxEhRDEaiRg2ivCOXSiY/zGOsSNR/3EVTiG0JsUkIS7T8fxjDF41gHC9mddazqRGZE2tI4kQd0V8S8Y1m8TR/CM8s7wPGQXpWkcSQgghSh3fju3kjhyKvmYyEcNGo+j1WkcSIUbR6bA+9SyWR3vj/t935A4egJqfr3UsIQApJglxWZxeJ0NWD6DAn8/4KyZR2VpF60hCAJAa14wJV0whvSCd/sv7cDz/mNaRhBBCiFLDf/wYuQOfQRcRSeTEyShms9aRRIhSFAXL/Q9je24I3pXLyXm6D4GcbK1jCSHFJCEulS/gY9Taoex37GNE6jiSImpoHUmI06TENObl5q+S7cnm6eVPcMR1WOtIQgghRNALuJzkDnwG1eUicuIU9HHxWkcSgvA77iRi9AR8u3aQ0+cx/Mfki0KhrXMWk7xeL8899xzdu3enU6dO/Pzzz2zevJm2bdvSo0cPevTowbfffgvAJ598wt13302XLl345ZdfACgoKKBfv350796dRx99lMzMk3N3rFu3js6dO3PPPfcwbdq0wv1NmzaNTp06cc8997Bhw4biesxCXDZVVXl188usyljBMw0G0jTuCq0jCXFG9aIbMLnFVJw+B08vf4KDzjStIwkhhBBBS/X5yBs+FP/ePUSMGoehZi2tIwlRKOyqa4iaNJVAxnFynuiJb+8erSOJEHbOYtKXX36J3W7n448/Zs6cOYwePZotW7bw0EMP8cEHH/DBBx9wyy23kJ6ezgcffMC8efN46623mDJlCh6Ph7lz55KcnMzHH3/MnXfeyYwZMwAYPnw4kydPZu7cuaxfv57NmzezefNmVq5cyYIFC5gyZQojR44skSdAiEsxd88HfJv2FffWeICbq96mdRwhzik5qg5TWkzDE/DQf3kf9jv2aR1JCCGECDr+g2nkDn4O7/KlWPs/h6mFXJlXBB9jk1Sips1G9fnJ6dML7yYZhCG0cc5i0k033cRTT/191QK9Xs+mTZv49ddfuffeexkyZAgOh4MNGzbQpEkTTCYTERERJCQksG3bNtasWUPbtm0BuOqqq1i2bBkOhwOPx0NCQgKKotCmTRuWLVvGmjVraNOmDYqiUKlSJfx+f+FIJiGCyS+Hf+LN7bO4tmJ7Hk7upXUcIS5IjchaTGkxjYAa4Jnlfdibt1vrSEIIIURQCOTl4nj9FbJ6dMW7/k+s/fpj7nC31rGEOCtDzWTsM99EiYoi5+k+eJYt1TqSCEGGc91otVoBcDgcPPnkkzz99NN4PB46d+5MgwYNmDlzJtOnT6dOnTpEREScdj+Hw4HD4ShcbrVaycvLw+FwYLPZTls3LS2NsLAw7Hb7acvz8vKIiYk55wPQ6xXsdstFP/ALodfrim3b4uIFQ3usS1/LxA1jaBKfyrirxmLSmzTNo7VgaBPxt/O1RxN7A96KepvHfn6UZ1f2Y0a7WdSJqVOCCUOLHB9CCBHcVJ+Pgi8+xfXOHNTcXMJuuR3ro73RxcZpHU2I89JXqox9xhxyBjxN7uAB2AYNJfymW7WOJULIOYtJAEeOHKFPnz50796d22+/ndzcXCIjIwFo3749o0ePplmzZjidzsL7OJ1OIiIisNlshcudTieRkZGnLfvncqPReMZtnI/fr5Kd7brwR3wR7HZLsW1bXDyt2+OgM42n/3iacuYKDGs0FleeDxc+zfIEA63bRJzuQtrDTjmmNJ/Osyv60eunR5nY/BXq2uuVUMLQIsdH0YmPP39/QAghLpSqqniXLcU5Yyr+/fswpjbF2rc/hlrJWkcT4qLoomOImjqDvCHP4xg7kkBWFpZu92kdS4SIc57mlpGRwcMPP8xzzz1Hp06dAOjZs2fh5NjLli2jfv36pKSksGbNGtxuN3l5eezevZvk5GRSU1P57bffAFiyZAlNmzbFZrNhNBo5cOAAqqry+++/06xZM1JTU/n9998JBAIcPnyYQCBw3lFJQpSUHE82g1c9i6IojG82iShTlNaRhLhkla1VePXKGUQYI3hu5ZNsytqodSQhhBCiRPj27Cb32SdPXq3N7ydi/CQiX50hhSRRaumsNiJffhVTu+twzZiKc8ZUVFXVOpYIAeccmTRr1ixyc3OZMWNG4eTZgwYNYty4cRiNRuLi4hg9ejQ2m40ePXrQvXt3VFWlf//+hIWF0a1bNwYOHEi3bt0wGo1MnjwZgJEjRzJgwAD8fj9t2rShUaNGADRr1oyuXbsSCAQYNmxYMT90IS6Mx+/mxTWDOF5wnCktXqeytYrWkYS4bBXMFXm15QyeXdGP51c+zfhmk2gU20TrWEIIIUSxCGRl4nprNgVffYFisWLt15/wuzqhGI1aRxPisikmExHDx+C0R5M/90MCWVnYBr6AYjjviUhCXDJFLeVlS6/XL6e5hQgt2iOgBhi7bji/HPmZYU3GcE3Fa0t0/8FOjpHgcintcaIggwErn+So6whjmr1E07griild6JHjo+jIaW7BSfpgoaM0t4fqdpO/cB7577+L6i4g/K5OWB7siS7KrnW0S1aa26MsCqb2UFWV/HffwvX2GxivbE3kqPEo4eFaxypxwdQmpd25+mDnPM1NiFD31vbZ/HLkZ3rV6SOFJFEmxYbHMaXFNCpbqzBk9XMsP/6H1pGEEEKIy6aqKu5ffiKrR1dcs6ZjaNwE+/vzsD31bKkuJAlxLoqiYHnoEazPDsS7/A9y+vchkJujdSxRRkkxSYiz+PrAF8zd8wG3J9xF16TuWscRothEh8UwucU0qtmSGLZmEEuPLdE6khBCCHHJvFu3kNOnF3nDhqCYLUS+Mo2oiVMwJCRqHU2IEmG+syMRo8bj276NnD698B86qHUkUQZJMUmIM1iVvpxXN0+iefyVPFmvP4qiaB1JiGIVZYpicoup1IxMZsSfL/DrkcVaRxJCCCEuiv/4MfJGDyen14P4D6Zhe24I9rc/wNSsudbRhChxYddcS+Sk1whkpJP90H0UfP2FTMwtipQUk4T4l925uxi5dihJtuoMazIKvU4mrhOhwWaM4OXmr1HXXp8xa4fx3s63yPHI0GghhBDBTXW5cL45m6zunXD/+jPm+x4keu5Cwu+4E0Wv1zqeEJoxpTbD/u7HGOrWxTFxLHlDniOQlal1LFFGSDFJiH9IL0hnyOoBWAxWxl0xCYvBqnUkIUqU1Whl4hVTaFW+Le/tfIt7Ft/Ja5smccgpw6OFEEIEl4DLSf5nC8nq3on8997C1Poqoj/8BOtjT6Cz2rSOJ0RQ0JevQOQr07H2fRrPyuVk3d8N9+8ypYG4fDLkQohTXD4nL6wegMPrYOqVM4kPj9c6khCaMBssjGo6nj25u1mwdy7fpH3Jlwc+o1X5tnRJ6kaD6BQ59VMIIYRmfPv2UvDZQtzff4vqcmKo34CI0RMwNkzROpoQQUnR6TB37Y7xihbkjR5G3uABeG7rgK1ffxSLRet4opSSYpIQgD/gY/TaYezJ28O4Zi9TI7KW1pGE0Fz1yBoMbDSUR2r35vP9i/jqwGcsPbaEOlH16FK9G23LXy2ngQohhCgRqs+H5/clFHy2AO+fa8BoJOza6wm/qzOGevXlSw4hLoCheg3ss9/B9fYc8j9+H++fq4kYOlIKseKSKGopn4XL6/WTne0qlm3b7ZZi27a4eMXVHqqq8trmSXx54DOeafA8tyXcWeT7KKvkGAkuxd0e+b58/nfoWxbunc8h10EqmCtyd7Uu3FL1Njkl9Azk+Cg68fERWkcQZyB9sNChZXsETmRQ8NUXFHz5GYH04+jKVyD8zo6E33oHuuhoTTJpTY6P4FJa28O7fi15Y0cQOHYM830PYHnwERSjUetYRaK0tkkwOlcfTL5SFiFvwd65fHngM+6pfp8UkoQ4B7PBTIfEjtyWcCfLjv3Ogr3zmLH1Nd7b+Ra3JXTg7sTOxJvLaR1TCCFEKaeqKr6N68n/dCGe3xaDz4fxihZYn3ke05WtZVJtIYqAsVET7O98hHPqK+S//w6e5cuIeHEkhmpJWkcTpYQUk0RI++3IYmZtm8Y1Fa/jkdq9tY4jRKmgV/S0qXA1bSpczdbsLSzYO5cFe+aycO882lW8js5J3agVVVvrmEIIIUoZ1eXC/dMP5H+6AP/uXSg2G+F3dcJ8Z0f0CYlaxxOizNFZbUQMfhFT6zY4XhpPds/7sT7el/C7O6Po5Fpd4tykmCRC1pasTYxfP4r60Q0ZmDIUnSIvmEJcrLr2egxrMpqjtY+waN8nfJv2FT8d/h+NY1PpktSN5vFXyrElhBDinPwH9pP/+SLc336F6nSir1kL23NDCGt/I4rZrHU8Icq8sKvaYazfkLyJY3G+NhnPH79jG/wi+ngZcS7OTuZMOgc51zK4FFV7OLx5rMlYxWubJ2E12JjW6g2iTPbLDxiC5BgJLsHQHg5vHl+nfcmn+z4hoyCdBGsinZLu4YbKN2HSh2maraQFQ3uUFTJnUnCSPljoKI72UH0+PMuWUvDZQryrVoDBQFi7605OqN2goUyofQ5yfASXstQeqqpS8OVnOKe9imI0YXt2IGHXtdc61kUrS22itXP1waSYdA7yRxhcLrU9/AEfW3O2sjp9BaszVrItewsBAsSGxfFKy+lUsVYthrShQY6R4BJM7eEL+Pj1yM98sncuu3J3YDfZaVv+Gmrb61I7qi7VbNXK/JXggqk9SjspJgUn6YOFjqJqD1VVCRw9gvvHH05OqH3sKLpy5QjvcDfht3VAFxNbBGnLPjk+gktZbA9/2gHyxozAt2UTYe1vxNr/OXQRkVrHumBlsU20IhNwi5BzxHWY1RkrWZ2+kj9PrMbpc6CgUMdej3trPkCzuObUtdfHUMY/zAqhFYPOwPWVb+S6SjewLvNPPt33CYuP/MRXaZ8DEK4Pp2ZkMrWj6lInqi617XWpbKki30QLIUQZEsjOxrdtC76tW/Bu3Yxv21bUrEwAjE2vwPpkf0yt2qIYpD8mRDDRV00gavob5H/4Hq5338S7fi22wcMwNWuudTQRRILulTsQCDBixAi2b9+OyWRizJgxJCbKhHvi3JxeJ+sy/2R1xkrWpK/koCsNgHLh5bm6YjuaxbUgNbYZkabSU1EXoixQFIUmsU1pEtuUgBrgkPMg23O2si1nK9tztvLVgc9YFJgPgM0QQW17nZPFpai61LbXIz48XuNHIETZcL7+1eLFi5k+fToGg4GOHTvSpUsXDdOK0kjNz8e3Y9upwtEWfNu2EDh86OSNioI+sRqmlq0w1K2HsekVGGRCbSGCmmIwYHmwJ8YWV+IYPYzc/n0J79INa68nUMJCa+oCcWZBV0z66aef8Hg8zJ8/n3Xr1jFhwgRmzpypdSwRZPyqn50521mVsYLV6SvZkr0Jv+onXB9O45hU7qzWiWZxzalqTZCRDkIECZ2io6otgaq2BK6vfCNw8jTUfY69bM3ewvZTBaa5ez4ioPoBiA2Lo3ZUHWrbT41giqonRWEhLsG5+lder5fx48ezcOFCzGYz3bp1o127dsTHSzFXnJnq8+Hfuwff1s14t2zGt20L/r17IBAAQFe+Aoa69TDccReGevUxJNdGZ7VpnFoIcSmMdethf/tDnDNfp+CTuXhXLsfUqg2KPRpdlB1dVBSK3Y4uyo5ij0axWuXzV4gIumLSmjVraNu2LQCNGzdm06ZNmuRQVRVfwIc/4NNk/+K/jjqPsjjtN1ZnrOTPjFXkenMBSI6sQ9fq99Isrjn17A0w6U0aJxVCXCi9zkCNyFrUiKzFbXQAwO13syt3x8kRTNknC0x/HP+98D4VLZWoE1WP8ubyGHRGjDojRp0J06n/DYoBk85UuNxYuI7xLMtO3lev6Iv0sYXae4hO0UvnMYidq3+1e/duEhISiIqKAqBp06asXr2am2++WZOsaiCA6vOh+kLn+Al2ngMHKFixGt/Wk6es+XZsB48bACUyEkPd+pjaXI2xbj0MdevJ3EdClDFKeDi2/s9hatUG59Qp5H8yF872Gq3Xo0TZ0RUWmE79f2qZEhV1sghljz65LCoKivhU11B7D9HqVOGgKyY5HA5str+/udDr9fh8Pgwl/ATN2T6TeXs+LNF9igsTGxbHleXa0Cy+OU1jr8AeFq11JCFEEQrTh1E/uiH1oxsWLnN4HezI2VY4emlz1kaWHluCN+BFpVRfR6LMaBnfinFXTNI6hjiLc/WvHA4HERF/T7BptVpxOBxaxAQg+5EHOLFzu2b7F/914q8fwsIw1K5D+J13Y6xb/2ThqFJlKSQLESJMLa7E9NECVFVFzXehZmcTyM5GzckmkJN98vecnFM/ZxHIySawZzfe7GzU3BwooWt/nTj/KmWK9clnMHe+p8T3G3TFJJvNhtPpLPw9EAics5Ck1yvY7ZYiz3FH8m3ERtgp5Re7K1MiwiJoFt+M6lE1pNMSJPR6XbEcf+LSlOX2sGOhSnw5ruWq05arqopP9eH1e/EGvHgCHrx+D56AF4/fgzfgObnc78Ub8OA5dZvX7/nH+if/D6iBIs2sKEpIvYfUj61fZv/+yoJz9a/+fZvT6TytuHQ2xdUHMzzeG9//s3ff4U2d58PHv0dHkm1ZtuWFt40n24DZG7MhE0jCaEnbkKSZbdI2Ib80izazafK2ITtp0jTNhCwIkIS9lw02exmwMR4YD2x5aZ33D4gTygbbku37k4vLsc7R0S3dPtKj+zzjyGFcrrZz/ng6Q2gIxi5dMCYmyWTZHqA1f963RG02H4G+EHnpw6E1pxNXZSXO8nKcFRWnf5bjKq9AczobNTSdTmlTnyHmMSMxuuFv0OM+DdLS0lixYgUTJkwgKyuLlJSUC+7vdGpNsuxfuC6WmV1ulyUFPciPSzyePFnr7lDEabLspmeRfBhO/+eLCUAB1NP/DM0fTVvMR1M93wstSysuzYXaV4mJieTm5lJRUYHJZCIjI4OZM2de9JhN1QajzyAso0e3ufPHk/mdfj+rtdoAm7vDafPa4ueLJ5N8XAbFC4LCT/378abT/xpTW8tJDVDjhjaYxxWTRo8ezbp165g6dSqapvHss8+6OyQhhBBCiBbtXO2rBQsWUFNTw5QpU3jkkUeYOXMmmqYxefJkwsLC3B2yEEIIITyYorWlPvhCCCGEEEIIIYQQ4qro3B2AEEIIIYQQQgghhGg5pJgkhBBCCCGEEEIIIS6ZFJOEEEIIIYQQQgghxCWTYpIQQgghhBBCCCGEuGRSTBJCCCGEEEIIIYQQl0yKSUIIIYQQQgghhBDikrWaYlJ2djYzZsy44D5ffvklN998M5MmTeK1115rpsiEEEIIIVovaYMJIYQQbY/e3QE0hnfeeYf58+fj4+Nz3n3y8vL45JNP+PDDDzEajbzyyivY7XYMBkMzRiqEEEII0XpIG0wIIYRom1pFz6TY2FjmzJnT8Pu+ffuYMWMGM2bM4P7776eqqor169fTtWtXZs2axS9/+UvS0tKkESOEEEIIcRWkDSaEEEK0Ta2iZ9LYsWPJz89v+P3xxx/n2WefJSkpiblz5/Luu+/i7e1NRkYGn3zyCfX19UybNo158+bh7+/vxsiFEEIIIVouaYMJIYQQbVOrKCb9r5ycHGbPng2A3W4nPj6e1NRU+vbti9lsxmw2k5iYyJEjR0hNTXVztEIIIYQQrYO0wYQQQoi2oVUWk+Lj43nhhReIjIwkMzOTkpIS4uPj+fjjj6mvr8fpdJKTk0NsbKy7QxVCCCGEaDWkDSaEEEK0Da2ymPTUU08xa9YsnE4nAM888wzx8fFMnjyZadOmoWka99xzDxaLxb2BCiGEEEK0ItIGE0IIIdoGRdM0zd1BCCGEEEKIppednc3f//53PvzwwzNuX758Oa+99hp6vZ7Jkydzyy23uClCIYQQQrQErbJnkhBCCCGEONM777zD/Pnz8fHxOeN2u93Oc889x7x58/Dx8WHatGmkp6cTGhrqpkiFEEII4el07g5ACCGEEEI0vdjYWObMmXPW7T/OYRQQEIDRaKRXr15kZGS4IUIhhBBCtBQtvmeSy+XC6WyakXqqqjTZscXlk3x4HsmJZ5F8eBbJR+MxGFR3h9AqjB07lvz8/LNut1qt+Pn5Nfzu6+uL1Wq96PGkDdZ2SD48i+TDs0g+PI/kpPFcqA3mlmJSY47Xdzo1KipqmiROi8XUZMcWl0/y4XkkJ55F8uFZJB+NJzTU7+I7iStmNpuprq5u+L26uvqM4pJ7KIB8EfAckg/PIvnwLJIPzyM5aQ7NXkyS8fpCtHw1J23kZpcSHOaLwU/FP9QH1SCjZoUQoiVKTEwkNzeXiooKTCYTGRkZzJw586L3kwt6bYfkw7M0Vj6cdjsFe7Kxlp0goc9gvHzNjRBd2yPnh+eRnDSeC13Qa/Zi0o/j9R9++OEzbv/5eH2gYbz++PHjmztEIcR5OGxO9q0tYu/aIpx2V8Ptig7MQd4EhPlgCTcREOZDQJgPvhYvFJ3ixoiFEEKcz4IFC6ipqWHKlCk88sgjzJw5E03TmDx5MmFhYe4OTwjRBFxOB4V7d3Jk6wbytmdgrz31hTvr28/plD6BzunjMZp83RylEKIlaPZiUmOP11dVBYvF1Kgx/nRsXZMdW1w+yYf7aJpGTmYJm+Yforq8noSeofS5Lh4FKDlaRVlB9al/hdXk7ypvuJ/BSyUwwkRQpJmgSN+Gf96+Bvc9mVZMzhHPIvkQnig6OprPP/8cgOuuu67h9hEjRjBixAh3hSWEaEIul4viA7s5krmB3KzN2GqsGHxMxKb2oX2v/nj7BbDju6/ZvvgL9q78js4jJ9Bx2DiMPvIZJoQ4P4+ZgPtKx+tLF+u2Q/LhHmX5VrYtPkppnhVLhIn0mR0Jbe+HhkaAxYTLoBGc8FO3aHu9k8rjtVQU13KyuIaTRbUc2nacveudDfv4+BlO9V5q6MVkwj/UG1UvQ+WuhpwjzcPpdFBeXoLDYbvgfoqioGkyXv9y6PVGAgNDUdUzmycyZ5IQQlwezeXi+KH9HNm6gdxtG6mrqkTv5U1Mt1607zWAyI6pqIafLu4Nv+NBSo8eJnvRF2R9O5fdyxfTZdS1dBw2FoOXtxufiRA/udQ2WHGxtMEu1/naYBe8TxPGc1mudLy+EKJp1Fba2LE0nyPbSvHy1dP7xva07xmC7iLD1gxeKsExZoJjfiowaZpGXZWdk8W1VJwuMJ0sruX4hmJcp1da0KkKUZ0sJPZtR2h7PxRFhscJz1ReXoK3twlf3/AL/p2qqg6n03Xe7eJMmqZRXV1JeXkJISER7g5HCCFaHE3TOHHk4OkC0iZqKspQDUaiu/akfdoAorr0RG80nvf+wTHxjPjtnziRm0P2onlsm/8pu5cvpOuo6+kwdDR6o1czPhshziZtsKZxpW0wtxeTZLy+EJ7FaXexb30Re1cX4nJqdBgcTudhkRi8r3xpbkVR8PE34uNvJDw5oOF2l1PDWlpHRXENpXlWjmSVcnRnOf7tfEjq2464HsEYvGRJcOFZHA7bRRsx4vIpioKvrz9Wa4W7QxFCiBZD0zTK8o+cGsK2bSPW0hJ0ej1RnXvQ68ZfEN0t7bJ7FoXEJTLy7lmUHD5A1sJ5ZH79EbuWfUvXMdeTMmjUBQtSQjQlaYM1jSttgylaC+//Zbc7ZZhbGyH5aFqappG/q5zt3x+lusJGVCcL3cfFYA46fwOksXPisDnJ21FGzubjlBfUoDfqiOsRQlLfdgSE+Vz8AG2cnCPNo6gol/DwuIvuJ1fFrsy5Xl8Z5uaZpA3Wdkg+PIvFYuLw7n0c2bqBI5kbqCopQtGpRHbsRvteA4hJ7d2o8x0V5+wle+E8ivbvwsffQrexN5I8MB3VIEUlkPOjOUkbrGldbhvM7T2ThBDuV15YQ9aiPEqOVBEQ5sOw33QgLMG/2ePQG1USeoUSnxZCWX41Bzcd53BmCTmbjxPa3o+kfu2I6mRBp8rcSqJtczgcPPfcbAoLC7HbbfzqVzNp3z6BZ555CkVRSEhI5A9/mIVOp+Ozzz5i6dIfABgwYBC33XYn9fV1/OUvj1NeXo7JZOLPf55NYGDgGY9xvn3y84/y4ovP4XDYMRgMzJ79LAEBljPuu3PnDv75z7+j16v06dOf2267E4A5c15m+/YsFEXHffc9QGpqj+Z4uYQQolWoqSgjZ9Nqcreup+zYURRFITylC11HX0dMah+8zU1TeA9L7MiY3z1G0f7dZC+ay+a5/2bnkvl0G3sjSQPSUfVN85VS0zRqKytwORyYg0Ob5DGEuBwttf31j3/8nR07svHx8eHuu39Hly5dG+X1kGKSEG1YndXOjqX5HN56AqOPnrTr4kjoFYpOdW/XUUVRGuZd6j4+hsOZJzi05TgbPsvB289AQu9QEnqHYvJveVfEThbXkJtdSuH+k4Ql+tNlRJQM5ROX7fvvF+Hvb+Hxx//KyZMV/OY3vyA5OYU77ribtLTevPjis6xZs4qkpGR++OE73n773yiKwr333s7QoelkZGwiISGJmTN/y9Kl3/PBB//igQf+dMZjfPXVvHPu87e/PcOdd95L167dWLlyGUeP5p3VmPn735/jmWf+RmRkFA899Hv27duLTqdjx47tvP32B+TnH+XJJx/lvff+24yvmhBCtDxOu538nVs5uGElBXuy0TSNyJTO9L3lN8T16IuPv6XZYglP6UxY8hMU7d9F1sK5bPrsPXb+MJ/U8RNJ7DcU3WVM3PujHwtGVSVFVJYUUXW8iKoTxVQeL6KqpAiHrR6A7tfcROq4STK8SbhVS2x/nThRQl5eLu+88wGVlZX88Y/3869/fdgor4cUk4Rog5wOFwc2FrN7ZQFOu0bKgDA6D4/E6ON5bwnevgY6DY2gw+Bwig6c5OCm4+xeWcCeVQVEdQokqW87QuM9e8LumkobedtLycsupaKoFkUHQVG+7N9QTP6uctKujSOyo8XdYYorcGTbCQ5vPXHObYoCVzKQPD4thPY9Qy64T3r6KNLTRzb8rqp69u3bS8+evQDo338gmzdvYtCgIbz00hxU9VTB0uFwYDQa2b49m+nTbz297yD+/e9/nfUY59qnvr6O8vIy1q1bzZtvzqFTpy7cddd9Z9yvutqK3W4jKioagL59B5CZuZkJE67H29sbm81GdXU1+ia6ki2EEK1BWf4RDm5cxaHNa7HVWDFZgug65gYS+w8jNjnBbcOqFEUhokNXwlO6ULBnO9kL57Lh43fY8f03pI6fREKfwejUMy+SXWrBCEDRqZiDQ/FvF054cif8QsM5ceQg2QvnYT1xnP7T7miynlCiZcnZtJqDG1aec9uVrqibNGA4if2Gnnd7S2x/aZpGv3790el0WCwWdDodpaUnCA6+cFvzUsiZKEQbomkaBXsryP7uKNayeiJSAug+Lgb/UM+fj0inU4jsYCGygwVrWR05m0s4vLWE/F3l+Id6k9i3He17hFzVROGNyV7nJH93ObnZpRw/XAkaBEX70vOaWGK6BuFtNnAiz0rmN0dY+9EBojoH0vOa2BbZ20o0P5Pp1FwYNTXVPPbYLO64425ee+0fDUVVk8mX6morer0ei8WCpmm89to/SU7uQGxsHNXV1ZjN5oZjVVdbz3qMc+1TWVnJ4cOHePDBh7nzznt4/vm/snjxt1x77Q1n3M9k8j0j1oKCY6iqiqLo+MUvbsJqtTJr1p+b7PURQoiWqM5axeGMdRzcuJLy/Fx0ej2xqX1I7D+MiI7d0Ok8Z5i/oihEde5OZKdUju3aRtbCeaz/75vs+P5rUgaNpL666rIKRn6h4fiHhuMbFHJ2MWroGPzahZO9cB7V5ScYfvsfMP7sc0aI5tIS2189eqTx6af/ZfLkKRQXF3HkyCHq6uoa5fWQYpIQbURFUQ1Zi49y/FAl/qHeDL015YyV1VoSc5A33cfF0GVkFEdPT9i9bWEeO5bkE9c9mMS+7bCEN97Ek5fK5XRRdLCS3KxSCvaW43RomIO86Dw8krjuwfgFnzmZeUismVF3d2b/uiJ2ryzgu5yTdBsdTWKfduh0ntvTSvykfc/z9yJq6skfi4uLePTRh5g48SbGjBnHG2+80rCtpuanhkh9fT3PPfcXTCYTf/zjIwD4+vpSU1N9et8azGYz+flHef75vwIwbtyEc+7j7++PyeRLWlpvAAYOHMKWLZuor69jxYplADz22Gxqa2t+FksNZrMf3323kODgYF5+eQ41NTXcc89MunZNJTS0XZO9RkII4elcLheFe7ZzcONKju7IxOVwEBQTT9+bf0N874F4+ZrdHeIFKYpCdNc0orr05OiOTLJPr/52uQWjiz1G9/GTMQeFsuHjt1n88pOMvHuWzKPUxiX2G3reXkRN2QZrae2vvn37s2fPLn73u7tISkqmQ4dO+Ps3zndAKSYJ0QYU7q9g7UcHMHip9LwmlsQ+oa1iEmu9QUd8WsjpCbutHNxcwuFtJ8jZUkJInJmQWDPmYG/8QrzxC/bGy1ff6MPhNE2j9Gj1qWFsO8qw1TgwmvTE9wolrnswQdG+F3xMVa+j07BIYroFkTk/l23f5pGbVUrvG9q7pSAmWoayslL+8If7ePDBh+nduy8Ayckd2Lo1g7S03mzcuJ60tN5omsb//d8fSUvrzS9/+euG+3fr1p0NG9bRuXNXNm5cR/fuPYmOjuHVV99u2KeqynrWPl5e3sTExJKdvY3u3XuSnb2V+PgEJk++hcmTpzTcV683cOxYPpGRUWzevIHf/OZOjh7NxcfHB1VVMZlMGAzGMxo9QgjRllQeLzw9jG0NNRVlePma6TB4FIn9hxMUffHVqjyNoijEpvYmpmsatZUVePsFXFbB6FIk9huKb2AwK955mUV/f5wRdz1ESFxioz6GEBfSEttfeXm5BAYG8frr71JcXMTTTz+Jn1/jTNavaFcymNCDyLK0bYfk48rU1zj4/tWdePnoGT6zI16mxqshe2JO6mscHN5aQu62UipP1KG5fnqLM3ipmIO98Av2PlVkCvbCfLrQdLnzRVWV1pGbVUre9lKsZfWoeoXIjoHE9QgmPMn/iop1mqaRt72MrMV52GodpAwMp0t6JHrjpTXGPDEfrZEnLEv7j3/8neXLlxAb+1Mcv//9n/jnP/+O3W4nLq49s2Y9xtq1q5k9+8907vzTqh133XUfSUkpPP30k5SWnsBgMPDkk0+fNXa+rq7unPscOLCfl19+AafTSUREJI89NhuDwXDGfXfu3MErr7yEy+WiT59+/Pa39+J0Onn55RfIyTmI0+lk5MjRTJ36y7Oe2+UuSyvcR9pgbYfko3HY6+vI3bqRgxtXcjxnH4qiENm5B0kDhhPdNe2S5wJq6/moKDrG8jdeoK6qkiG/vo+Y1N5ujaet56M5ubsN1hLbX/X19fzlL49RUlKC0WjkD3+YRULCuYuwl9sGk2LSBcgbg2eRfFyZjXNzOLqznFG/7URgZOOOL/f0nLicGtUV9VhL66gq/fFnHdYTdVSftMHP3v28TPpThaYQb8xBpwpM5hBvzEFeDaut1VntHN1ZRm52KWX51aBAu3h/4roHE905sNHma6qvcbD9h6MczjyBb6AXva6Lu6QhiZ6ej9bC3Q2Z1k6KSS2HtMHaDsnHldM0jeM5+zi4YSW52zbisNXj3y6CpAHDSegzGJMl6LKPKfmA2soKlr/1d0rzDtFn8q10Gj7ObbFIPpqPtMGa1uW2wWSYmxCtWP7ucvK2l9ElPbLRC0ktgU5V8As+VRiK+J9tToeL6rJ6qn4sMJWe+v/inEqObCs9Y18fPwPe/gYqCmvQXGAJ9yF1bDSxqcFNMmG2l0lPnxvjad8jhIxvjrD6P/uJ7RZEjwmxeJsNFz+AEEIIIdyurqqSNR+8SuHeHei9vGnfeyBJ/YcTGp/s0avQtgQ+/hbG/v5x1vz7VbbM+wDriWJ6TZrhUZOUC9HaSTFJiFaqrtpO5vwjBEaa6DTsf0spQtXr8G/ng3+7s1eyc9icDcWlHwtN1RX1dBgUTmxqcLPNZRTa3o8x93Zh75pC9qwqpPDASVLHxpCQFoIiE3QLIYQQHuv4of2sfu+f1Fmr6HPTr0gaMByDl/fF7ygumd7oxbDbHyTzq/+yZ8VirGUnGPyre+V1FqKZSDFJiFZI0zS2LsjFXuek72/iW8Vk281Jb1SxRJiwRLh/AmxVr6NLehQxXYPIXJBL5jdHyM06Qa/r2xNwjkKYEEIIIdxH0zT2rFxM5lcf4xsUzPg/ziY4Jt7dYbVaOp2OPpNvxRzcji1f/IcfXnmaEb/9Ez7+FneHJkSrJ98whWiFju4oI39XOV1GRBEQ5v6CiLh6/qE+DP9NB/pMjKfyeC1LXt/FjqX5OO0yHtwdWvh0gx5LXlchREtmq61h9Xv/JOOLD4nq0oNrH35WCknNpNPwcaTf8QdOFuaz+KUnqCjMd3dIoolIW6FpXMnrKsUkIVqZ2io7W7/NJSjalw6Dwt0djmhEiqIQnxbCuN93I6ZrEHtWFfL9azspPlTp7tDaFL3eSHV1pTRmGpmmaVRXV6LXN/48ZEII0dTKj+Wx6MXHyMveQtoN00i/848YTW1vvkp3ikntzZjfP47DZmPxy09StH9Xkz9mbWUFBfv34HLJxb3mIG2wpnGlbTBZze0CZGZ+zyL5uDhN01j30UGKc04y+p4u+Ic27TAoyYl7FedUkjn/CNayeuJ6BDNsagfq7HZ3h9XqOZ0OystLcDhsF9xPURRp7Fwmvd5IYGAoqnrmKHxZzc0zSRus7ZB8XFjO5jVs/ORdjD4mhvzmfsKTOzfp40k+LsxaWsKyN16gqqSIAdPvJLHf0EY7ttNuozhnH4V7t1OwZwflx3IBiEvrz+Bb70XVyywyTUnaYE3nStpg8tcuRCuSm1VKwb4Kuo+PafJCknC/sER/xtzXlT2rCti3tojFZTsY8qtk9EbV3aG1aqqqJyTk4pPaS2NfCCFaN6fdxuZ5/+HAumWEJXViyG/uxxQQ6O6w2jxzcCjj/zCble/+P9Z9+AbW0uOkjp98RSvoaZpGRWE+hXu2U7B3O8UH9+C029GpKu0SO9Dz+qkYVNj81afYamoYfseDMgF4E5I2mGeRYpIQrUTNSRvbFuUREmcmpX+Yu8MRzURv0NFtVDTB0WbWfXyADZ/nMGhaMjpVVnsTQgghmkrVieOs+tc/KDt6mC6jr6fntbegU+VijqcwmnwZec8jbPzkHbIXfUHVieMMmH7nJfUcqquqpHDfDgr27KBg73ZqT5YDEBAeRcqgkUR0SiUsqVND0chiMaE3BbDh47dZMudZRt79MF6+5iZ9fkJ4AikmCdEKaJrGlq8P43Jq9J0UL8vGt0GRHS0MuiWZtZ8dYOu3ufS6Pu6KrsAJIYQQ4sKO7shk3X/eQEMj/c4/EpPa290hiXNQ9XoG/vIuzCHtyF44j5qKUobf/oez5rJy2u2UHN5PwZ7tFOzdQdnRwwAYTWYiO3YjolM3Ijum4hsYfN7HShowHKPJl9Xvv8L3/5jNqHv/D5MlqEmfnxDuJsUkIVqBQxklFB+sJO3aOMxB0rW2reo8OJLSQit7VhdiCjDSeXiku0MSQgghWg2X00nWt5+zc8l8gqLbM+z2B/ALkd7gnkxRFLqPn4w5uB0bPnqLxS8/yci7Z+Gw234aunZgDw5bPYpOpV1CMj2uvYXITqkExcSj0136elWx3fsw6p5HWPH2Syx++UlG3/co/u0uPiRLiJZKiklCtHDV5fVkf3eUdgn+JPYJdXc4ws26joqi5qSNncuOYQow0r5niLtDEkIIIVq82soKVr8/h+IDu0keOIK+N/8K1SCrT7YUiX2H4GsJZuU7L/PV7AfQTq++5t8ugsT+w4jslEp4cmcM3lc352h4ShfG/O4xlr7+PN/9v6cYec8jBMfEN8ZTEMLjSDFJiBZMc2ls/uowKNBnYnsZ3iZQFIXeN7antsrOlq+P4O1nIDwpwN1hCSGEEC1W8cE9rH7vFWy1NQz65V0k9h/m7pDEFQhP6cy4P85m3+ofCIyMJaJjN/xC2jX64wTHJjDuwadY8uqz/PDPvzLirocIS+rU6I8jhLtder89IYTHObj5OCWHq+gxPhZfi5e7wxEeQtXrGDgtEf9Qb9Z/epDyQlnNQgghhLhcmqaxc+kCfnjlafRe3kz401+kkNTCWcKj6HfLb0gZPLJJCkk/CgiLZPwfZmMKCGTpa89xdEdmkz2WEO4ixSQhWqiq0jq2/5BPREoA8WkylEmcyeitZ8itKRi8VNZ8uJ/qinp3hySEEEK0GLaaala+8zJbv/6YmNTeXPPwMwRGxbk7LNGC+AYGM/bBJ7FExrLynZfJ2bTa3SEJ0aikmCREC+RyaWz+8jA6VaH3De1l1S5xTiZ/I0NvTcFpd7HmP/ux1TrcHZIQQgjh8cryj7Dwb38mf+c2ek+ewbCZD2D0Mbk7LNECeZv9GXP/nwlL7sy6D99g9/JF7g5JiEYjxSQhWqD964sozbOSdk0sPv4y+aM4v4AwE4OmJ2Etq2fdxwdxOlzuDkkIIYTwWLnbNrHo70/gsNsY+/vH6Zw+QS7aiati8PZh5F0PE9ujLxlffsi2BZ+haZq7wxLiqkkxSYgW5uTxWnYuO0ZUJwux3YPdHY5oAdrF+9N3UjwlR6rY/MVhNJc0YIQQQoj/VV5wlLX/eZ2g6PZc+8hztEvs4O6QRCuhGgwMve33JA8cwY7vv2bTp//C5ZILfKJlk9XchGhBXE6NLV8eRm9U6XW9DG8Tly42NZiaShvbv8/HFGCk+7gYd4ckhBBCeAx7fR2r//UPDN4+DL/jQXz8ZCVU0bh0Oh39p92Ol9mPnT98Q31tNYNvvRdVL1/JRcskf7lCtCB71xZSdqyaAVMS8TYb3B2OaGE6DAqnpsLGvnVF+AQYSRkQ5u6QhBDNxOVy8dRTT7Fv3z6MRiNPP/00cXE/TSb8/vvvM2/ePIKCggCYPXs2CQkJ7gpXiGalaRobP32XyuOFjLrvUUwBge4OSbRSiqKQdv1UvHzNZH71EbaaGobf8SAGL293hybEZZNikhAtREVRDbtXFBDTNYiYrkHuDke0QIqi0GNCLLWVNrIW52HyNxDdRf6WhGgLli5dis1m47PPPiMrK4vnn3+eN954o2H7rl27eOGFF+jatasboxTCPQ6sX87hLevocc3NRHSQc0A0vS4jr8XL148NH7/NkjnPMOKuh/E2+7k7LCEuS7POmeRyuXjiiSeYMmUKM2bMIDc394zt77//Ptdccw0zZsxgxowZHDp0qDnDE8JjOR0uNn9xGIO3Stq1se4OR7RgOp1Cv5sTCY72ZdO8Q5zIrXJ3SEKIZpCZmcmQIUMA6NGjBzt37jxj+65du3j77beZNm0ab731ljtCFMItyvKPsHnuB0R07EbXsTe6OxzRhiT1H8aw2x+kLD+X7/8xm5qKMneHJMRladZi0s+viv3xj3/k+eefP2P7j1fFPvzwQz788EPpXi3EaXtWFVJRVEPvG9rj5SvD28TV0Rt0DP5FMj4BRtZ+dIDKklp3hySEaGJWqxWz2dzwu6qqOByOht+vueYannrqKT744AMyMzNZsWKFO8IUolnZamtY9a9/4uVrZvCv7kWnk7WJRPOKTe3NqHseoaaijMUvP0llcaG7QxLikjXrMLdLvSpWUlLC8OHD+e1vf9uc4QnhkcqOVbNndQFx3YOJ6iRj+EXj8PI1MPTWFJa9vYc1/9nPiDs74+MnhUohWiuz2Ux1dXXD7y6XC/3pSV81TeNXv/oVfn6nhlgMGzaM3bt3k56efsFjqqqCxWJqknhVVddkxxaXrzXmQ9M0Fv/nVaylx5n06NNExES4O6RL1hrz0ZJdbT4sfXsTFPoM37w4m+//OZsbHn6Kdu2lU8XVkHOkeTRrMel8V8V+bMxcc801TJ8+HbPZzH333ceKFSukISMatMV8OO0ulnyzCx8/I8Ond8DL5Flf9ttiTjzZ5ebDYjEx/u5ufPtKNhs+Och1v++BwUttwgjbFjk/hCdJS0tjxYoVTJgwgaysLFJSUhq2Wa1Wrr32WhYtWoTJZGLTpk1Mnjz5osd0OjUqKmqaJF6LxdRkxxaXrzXmY++qHzi4eR1pN0zDNzy+RT2/1piPlqwx8mEMjGDs759kyavP8sXTjzLy7lm0S+zQSBG2PXKONJ7Q0PPP5dWsxaSmuComDZm2oy3mY/sPRykvrGHIrSnU2uzU2uzuDukMbTEnnuxK8mEM0NP/lkTWfXSAxW/tYPAvktCp0s2/Mcj50Xgu1JARl2b06NGsW7eOqVOnomkazz77LAsWLKCmpoYpU6bw4IMPcuutt2I0GhkwYADDhg1zd8hCNJkTuTlkfPUhUV160GXkte4ORwgA/MMiGPeHp1jy6rMsfe05Rt7zCGFJHd0dlhDn1azFpKa4KiZEa1V61Mq+tUXE9wohIjnA3eGIViyyg4W06+LInJ9L5oJcet/QHkVR3B2WEKIR6XQ6/vKXv5xxW2JiYsP/33jjjdx4443NHJUQzc9WU83q917B2y+AQTPuQZF5koQH8Q0MZszvHmPJK0+z7PXnGXnPLMKSOrk7LCHOqVnfPUePHo3RaGTq1Kk899xz/N///R8LFizgs88+w8/Pr+Gq2PTp00lKSpKrYqLNcticbP7iMD7+RnqMk9XbRNNL7NOOTsMiOJx5gt0rC9wdjhBCCNHoNE1j3X/fpLq8lGG3/V6WYhceyRQQyJjfP45vUAjLXn+Bov273R2SEOekaJqmuTuIq2G3O2WYWxvRVvJRW2lj3ScHKTtWzbBfdyAswd/dIZ1XW8lJS3G1+dA0jc1fHiY3q5Q+E9sTnxbaiNG1PXJ+NB4Z5uaZpA3WdrSWfOxevoiMLz+k96QZdB4xwd3hXLHWko/WoqnyUVtZwZI5z1B14jgj7nqIiA5dG/0xWis5RxrPhdpg0q9TCA9Slm9l6Zu7qTxey6CpSR5dSBKtj6Io9L6hPWGJ/mR8c4Rje8rdHZIQQgjRKEoOHyDz64+JSe1Np/Tx7g5HiIvy8bcw+neP4RcSxvI3X6Rw386L30mIZiTFJCE8RG52Kcv/tRedqjDijk5EdQ50d0iiDVL1OgZOTcISYWLdJwfZs7qQFt6BVQghRBtXZ61i1Xv/xDcwmIG//K3MCyhaDB+/AMb87jH8QsNY/ubfKNiz3d0hCdFAiklCuJnLpbH9h6NsmneI4Ggzo+7qjCVclhMX7mPwVkm/rSMxXYLYsSSfTfMO4bC73B2WEEIIcdk0l4t1H75OXdVJht72O7xMZneHJMRl8fbzZ8zvHsO/XSTL3/o7x3ZnuzskIQApJgnhVvY6J+s+PsDeNUUk9All6K9S8PI1uDssIdAbVfrfkkDXUVHk7Shjxbt7qDlpc3dYQgghxGXZtexbju3KovfEXxISl3jxOwjhgbzN/oy+/88EhEey4u2XOLYry90hCSHFJCHcpaq0jmVv76bowEnSrouj9/XtUfVySgrPoSgKnYdFMnh6MlWldSx9cxcn8qrcHZYQQghxSYoP7mXbgs+I69mPDkPHuDscIa6Kt9mPMfc/hiU8ihXvvET+rm3uDkm0cfLNVQg3KM6pZNlbu6mz2hn2qw4k9W3n7pCEOK/IjhZG3tkZvVFl5Xv7OJRZ4u6QhBBCiAuqrTrJ6vdfwRzcjgHT75R5kkSr4OVrZvTv/kxgRAwr33mZ/B1b3R2SaMOkmCREM9I0jQMbi1n9n314+xkZdVdn2smKbaIFCGjnw8jfdia0vR8ZXx9h28JcXE6ZmFsIIYTncblcrP3gNeqrrQyb+XuMPjIXpWg9vExmRt//ZwKj4lj57ssc3Z7h7pBEGyXFJCGaidPhInN+LtsW5hGRbGHkHZ0wB3m7OywhLpmXSc+QGSkkDwjjwMbjrP7PfuprHO4OSwghhDjDzu+/pnDvDvre9CuCotu7OxwhGp3R5Mvoe/+PoOj2rPrXP8jL3uLukEQbJMUkIZpBXbWdVf/ex6GMEjoNjWDQ9CQM3qq7wxLisulUhZ4TYukzMZ4TuVUsfXM3J4tr3R2WEEIIAUDhvp1kLZpHfJ9BJA8a4e5whGgyRpMvo+57lKCYBFb965/kZm12d0iijZFikhBNrKKohqVv7qb8WDX9b06g2+hoFJ2M2xctW3xaCMNv64jT7mLZ27s5tqfc3SEJIYRo42pOlrPm368S0C6C/lNvl3mSRKtn9DEx6t5HCIlLYPV7/yR32yZ3hyTaECkmCdGE8neXs/ydPWgujfTbOxGbGuzukIRoNCGxZkbd3Rn/UB/WfXyQ3SsL0DSZR0kIIUTzczmdrPn3q9jrahk68wEMXjKVgGgbThWU/o+Q9smsfv8Vjmzd4O6QRBshxSQhmoCmaexaUcD6Tw7i386HUXd1JijK191hCdHoTP5Ghs/sSFz3YHYuO8aGz3Jw2JzuDksIIUQbk734C4oP7KbflNsIjIxxdzhCNCuDtw+j7plFaHwya/79Kocz1rs7JNEGSDFJiEbmsDnZ8FkOu5YfI65HMOm3dcTHz+jusIRoMnqDjr6T40kdG82x3eUsf2cv1RX17g5LCCFEG3FsdzY7vv+axP7DSOo/zN3hCOEWBm8fRt7zCO0SUlj7wasc2rLO3SGJVk6KSUI0ouqKepa/u5dju8vpPi6GvpPiUQ1ymonWT1EUOg6OYPCMFKor6ln65m5KjlS5OywhhBCtXHV5KWv/8xqW8Gj63fIbd4cjhFsZvLwZcfcs2iV1Yt1/XuPQ5jXuDkm0YvItV4hG8uPKVtVl9Qz+ZTIdBoXLxI+izYlIDmDknZ0w+uhZ+f4+crYcd3dIQgghWiFN08jN2szil5/EabMxbObv0Ru93B2WEG5n8PJmxF0PEZbcibUfvkHOptXuDkm0UlJMEuIqOe0udq8sYOX7+zB4q4z8bSciUizuDksIt/EP9WHknZ0IS/Qnc34umQtycTld7g5LCCFEK1FZUsSyN15g1bv/Dy+TL6Pv/zMB4VHuDksIj3GqoPQw4SldWPffN8laOBenw+HusEQro3d3AEK0VJqmUbCngqzvjlJdXk90l0B639Aeo4+cVkIYffQM/mUyO5bks29tEZXHaxkwNRFvX4O7QxNCCNFCOWw2di75hp1LFqDq9fSZfCsdho5Bp6ruDk0Ij6M3ejHitw+x8ZN32L74S47uyGTwjLsJjIpzd2iilZBvvUJcgZPHa8lalEdxTiX+7XwY9psOhCX4uzssITyKTqfQfWwMlnATGV8f5rt/7qDb6Gjie4Wi08kQUCGEEJcuf8dWNs/7AGvpceJ7D6LXxF9gCgh0d1hCeDS90cjgX91LbI++bPz0XRb+7c+kjp9M19HXSxFWXDUpJglxGWy1DnatKODgpmL0RpWe18SS2KcdOlW+GAtxPnHdg7GEm9i6MJfM+bkcyiih5zVxhMSa3R2aEEIID1d14jhbvvgP+TsyCQiPYszvHiM8pYu7wxKiRYnt3od2iR3Y9Nl7ZH37OUd3ZDJoxt1YZHiouApSTBLiEmgujcPbTrBjST71NQ4SeoXSdVSUDNkR4hIFhPkw/DcdOLqzjOzvjrL8nT207xlC6phovM1yHgkhhDiT025n17IF7Pj+axRFR9oN0+iUPgFVL19fhLgS3mZ/hs18gCNbN7Dps/f49vn/o+e1t9BpxAR0OplKWVw+eTcW4iJO5FWxbWEe5QU1hMSaGXprLIGRvu4OS4gWR1EUYrsFE5FiYc+qAvavL+bYnnK6jIgiqa/08BNCCHFKwZ7tbPr8fapKiojr2Y/ek2bgGxjs7rCEaBXapw0gLKkTGz/9F5lff0Te9gwG/fK3+LeLcHdoooWRYpIQ51FbaWP7D/nkZpfi42+g300JxKYGoSjyhVeIq2HwUkkdE0P7niFsW5RH1qI8DmeU0PPaWNrFy9xjQgjRVlWXl7Lli/+Ql7UZv9BwRt7zCFGdu7s7LCFaHR9/C8Pv+AOHt6xl89wPWPDcI6TdMI2OQ8egSC8lcYmkmCTE/3A6XOxfX8yeVQW4nBqdhkbQcWgEBi+ZpE6IxuQf6sPQW1Mo2FPBtsV5rHxvH7HdgkgdF4PJ3+ju8IQQQjQTp8PBnhWL2L74SzTNRY9rb6bLyOtQDTIMWoimoigKCX2HEJ7ShQ0fv8OWeR+Ql72Fgb/4LX4h7dwdnmgBpJgkxM8U7Ksga1Ee1rJ6Ijta6DE+BnOQt7vDEqLVUhSFqM6BhCUHsHdNIXvXFFKwr4LOwyNJHhCGqperY0II0ZoV7d/Fps/f52TRMaK79aLvTb/CHBzq7rCEaDNMliBG3P0wBzesJOPLD1nw3Cx6T/wFyYNGyogMcUFSTBICqCypJWvxUYoOnMQvxJuht6YQnhzg7rCEaDP0Bh1dR0TRvkcwWYuPsv2HfA5vPUHPa2IJT5JzUQghWpuak+VkfPlfjmSuxxwcyojfPkR0tzR3hyVEm6QoCskD04no2I0NH73Fxk//RW7WZgb+4rcyX5k4L0XTNM3dQVwNu91JRUVNkxzbYjE12bHF5WuKfNjrnOxeWcCBjcXo9Apd0qNI6tdOekNcIjlHPEtrykfh/gq2LcrDWlpPVOdAeoyPwdfi5e6wLktryoe7hYb6uTsEcQ7SBms7GjMfLqeTvau/J3vhPJwOO11HXU/XMTegN8rw5ksl54dnaW350DSN/WuXkvnVRyg6HX0m30pi/2EtqpdSa8uJO12oDSY9k0Sb5HS4OLqjjO0/HKXO6iA+LYRuo2WJciE8RUSKhXYJ/uxfV8TuVYV8t7+CjkMj6Tg4HNUgxV4hhGgpXC4XFQV5FB/YQ/HBvRTn7KHeWkVk5+70vfnX+IeGuztEIcTPKIpChyGjieyUyvr/vsn6j94iL3sL/afOxGQJcnd4woNIMUm0ek6Hi8rjtZQV1FBeUE15QTUni2pxOTWCon0Z9ItkgqPN7g5TCPE/VL2OTsMiiesRTPZ3R9m1/BhHtp2g54RYIjoEtKgrZEII0Va4nA5Kjx6h+OAejh/cS3HOXuy1p3oImINDie7Sk9gefYnumibv40J4ML+QMMb87nH2rvqerfM/Zf6zD9P35l8T33uQnLsCaOZiksvl4qmnnmLfvn0YjUaefvpp4uLiGrYvX76c1157Db1ez+TJk7nllluaMzzRCjgdLk4W154uGp0qHp0sPlU4AjB4qwRGmkgeEEZIrJnIDhYUnbwZCuHJTAFeDJiSREKfSrZ9m8vajw4QkRJAUr92mAKM+PgbMXir0rAR4gKkDSaaitNu50RuDsUH91B8cA8lh/bjsNUD4B8WSfue/QlL6ki7pE6Yg0LcHK0Q4nIoOh2d0scT1bkH6/77Bms/eI28rM207zUAX0swpsBgfAIC0emk13hb1KzFpKVLl2Kz2fjss8/Iysri+eef54033gDAbrfz3HPPMW/ePHx8fJg2bRrp6emEhspqDuLcLq1w5EvygDCCIn0JjDLhG+glXziFaKHCEvwZc28XDmw6zq7lxyjcf7Jhm96ow8ff2FBc8vE3NPy/yd+IT4ARo48UnETbJW0w0Vjs9XWcOHLwVPHowB5KjhzE5bADYImMIbH/MMKSOhGW1BEff4t7gxVCNAr/sAjGPvgUu5cvJOvbueRlb2nYpuh0mAKCMAUG4xsYhG9gML6BIad/D8bXEoyX2U/aYK1QsxaTMjMzGTJkCAA9evRg586dDdtycnKIjY0lIODUqj29evUiIyOD8ePHN2eIDVxOjcqSWqxVdW55fHE220kHR/eXnbNwZPRRsUT4kjIwjMBIXwIjpXAkRGukU3V0GBhOfM8QKktqqTlpo7bSfvrnqX/FOSepq7Lzv8tLqAbdqSKT/+mCU8DpQtPpwpPeS6Ux3zJ0dqVNfYZ4mw3ojaq7wxDn0ZLaYLbaGirqT1JV2XbOH0+moVGRW05OVhbHD+7hRO4hNJcTRVEIim5PhyGjCUvuRLuEDnibZbJ8IVornU5H11HX0WHwKKylJVRXlFJTXkr1z/6V5h4iL3sLLofjjPuqBgMmy+niUkOx6VThyWQJRm9o5An4673b1GeIOTgUxQ29w5q1mGS1WjGbf5qbRlVVHA4Her0eq9WKn99PH0C+vr5YrdbmDO8MWxfmcmhLidseX5yf0edUjyMpHAnRdhl99ITEnv9Li8upUVdtp/akraHQVFNpo/akndpKGyW5VdRW2tFcLXpBU48SEmtmxB2d3B2GOI+W1Ab79vn/w1p63G2PL85N0amExCXQZeQ1hCV1IjQhBaOPyd1hCSGamcHbh8CoWAKjYs+5XXO5qLNWUl1eSk1FGdVlJ04Vm04Xnwr37aT2ZDktfFF5j9J9wmS6T7ip2R+3WYtJZrOZ6urqht9dLhd6vf6c26qrq89o2JyPqipYLI3/Qdb/ugTadw7BJV80PIaXt57ASBN+wd5SOPIQqqprkvNPXBnJx/8IvvBmzaVRW2XDWlFPdXk9dpurUR9ep1Pa1GdISLSv/P15sJbUBpvwu4c4WVzQps4fT+cfHEK7hBQMXl7uDkUgn/eeRvJxDkFmiI0872anw0FNRTlVpSVYy0tx/k9PpqvV1tpg7bv3wsev+f8Gm7WYlJaWxooVK5gwYQJZWVmkpKQ0bEtMTCQ3N5eKigpMJhMZGRnMnDnzosd0OjUqKmoaP1gFknq3a5pjiytisZioqKjh5Mlad4ciTvsxJ8IzSD6ujDFAjzGg8T8O22I+mur5hobK0Jmr1ZLaYN7B0YQnprS588eTNbyf1UpOPEFb/HzxZJKPK6T3xRTmiymsfaMfuq3lpN4J9W5ogzVrMWn06NGsW7eOqVOnomkazz77LAsWLKCmpoYpU6bwyCOPMHPmTDRNY/LkyYSFhTVneEIIIYQQrZK0wYQQQgjRmBRNBisKIYQQQgghhBBCiEvU/FN+CyGEEEIIIYQQQogWS4pJQgghhBBCCCGEEOKSSTFJCCGEEEIIIYQQQlwyKSYJIYQQQgghhBBCiEsmxSQhhBBCCCGEEEIIccmkmCSEEEIIIYQQQgghLlmrKSZlZ2czY8aMC+7z5ZdfcvPNNzNp0iRee+21ZopMCCGEEEIIIYQQovXQuzuAxvDOO+8wf/58fHx8zrtPXl4en3zyCR9++CFGo5FXXnkFu92OwWBoxkiFEEIIIYQQQgghWrZW0TMpNjaWOXPmNPy+b98+ZsyYwYwZM7j//vupqqpi/fr1dO3alVmzZvHLX/6StLQ0KSQJIYQQQgghhBBCXKZW0TNp7Nix5OfnN/z++OOP8+yzz5KUlMTcuXN599138fb2JiMjg08++YT6+nqmTZvGvHnz8Pf3d2PkQgghhBBCCCGEEC1Lqygm/a+cnBxmz54NgN1uJz4+ntTUVPr27YvZbMZsNpOYmMiRI0dITU11c7RCCCGEEEIIIYQQLUerLCbFx8fzwgsvEBkZSWZmJiUlJcTHx/Pxxx9TX1+P0+kkJyeH2NhYd4cqhBBCCCGEEEII0aK0ymLSU089xaxZs3A6nQA888wzxMfHM3nyZKZNm4amadxzzz1YLBb3BiqEEEIIIYQQQgjRwiiapmnuDkIIIYQQQgghhBBCtAytYjU3IYQQQgghhBBCCNE8WvwwN5fLhdPZNJ2rVFVpsmOLyyf58DySE88i+fAsko/GYzCo7g5BnIO0wdoOyYdnkXx4FsmH55GcNJ4LtcFafDHJ6dSoqKhpkmNbLKYmO7a4fJIPzyM58SySD88i+Wg8oaF+7g5BnIO0wdoOyYdnkXx4FsmH55GcNJ4LtcFkmJsQQgghhBBCCCGEuGRSTBJCtDqazYljVQGuwmp3hyKEEEIIITxEWVkpq1cvp7y81N2hCNHiuaWYlJ2dzYwZM866ffny5UyePJkpU6bw+eefuyEyIURLp2kajiX5ODOOY//kAI71hWgyZloIIYQQok07cuQQX3zxMTt2bOPTT//Dxo1rsdvt7g5LiBar2edMeuedd5g/fz4+Pj5n3G6323nuueeYN28ePj4+TJs2jfT0dEJDQ5s7RCFEC+bKLsW1txy1bzs0qx3nhmJch6vQj49FF+Tt7vBEK+B0OigvL8HhsF1wv+JiBU2TQubl0OuNBAaGoqotfkpHIYRo1TRNo7raSkVFORUVZZSXn/pZUVGOy+VkyJCRJCQkuTtM4FSsWVmZrF+/ipCQUNLTx7J9+1YyMzexf/8ehg4dQfv2ie4OU1yiS2mHSRvs8l1JG6zZW2uxsbHMmTOHhx9++Izbc3JyiI2NJSAgAIBevXqRkZHB+PHjmztEIUQL5SqqwbHyGLp4f9TBESiKgjMhAMfSo9g/3Id+WBS67sEoiuLuUEULVl5egre3CV/f8Av+LamqDqfT1YyRtWynvphUUl5eQkhIhLvDEUIIwakL/j8WjCoqyikvL2v4/ee9evR6PRZLEGFh4ZSXl7F48TekpqYxcOBQVNV9K3I6nQ5WrlzK3r27SExMZuTI8RgMBkaNGk+nTl1ZtWopCxd+TXx8EkOGpOPn5++2WMWluZR2mLTBLs+VtsGavZg0duxY8vPzz7rdarXi5/fTTOG+vr5YrdaLHk9VFSwWU6PG+NOxdU12bHH5JB+ex5Ny4qqxU7owF52fkeCpHdCZDKc29DPh7BRC5VcHsS3Lx5hnxW9iEqqf0b0BNwFPykdrdvy4A39/yyUVJVVVpia8HP7+FmpqKuXvWAghmpGmaVitVWf1MCovL8NqrTpjXz8/fyyWQDp27EpgYCAWSxCBgUH4+pobPhedTgfr169m+/atFBUdY8yYawkIsDT786qpqWbx4vkUFRXQu3d/+vYdeMZnd1RUDFOm3EpWVgYZGRv5+OP36dNnIN27p7m1ACYuzOGwXfSCnrg8iqLg6+uP1VpxWffzmH7kZrOZ6uqfJsutrq4+o7h0PrIsbdsh+fA8npITTdNwfHUYV6UNw7RkKm12sP3PGPjr49Bnm7GtOsaJV7ahHx2DmmJxS7xNxVPy0dq5XC5cLg24cPdpuSp2ZVwu11l/xxdallYIIcSV0TSNbdsy2LJlAw7HT+0mg8FIYGAgkZHRWCw/FYwsFgt6veGix1VVPUOGjCAqKobly7/n888/JD19LElJKU35dM5w4sRxFi78mrq6WsaMuZbk5A7niVWlV69+JCd3ZM2a5WzYsJp9+3YxbNgoIiOjmy1ecXmkkNT4ruQ19ZhiUmJiIrm5uVRUVGAymcjIyGDmzJnuDksI0QI4Nx/HdbgS/chodOHn7tGgKApqjxCUWDOOxXk4FhzB1TkQ/YhoFC+5+iSEEEKItkPTNNatW0V2diZxcQm0b5+AxRJIYGAQJpNvo3xZT0hIJiSkHT/8sJDvv1/AsWPdGTRoOHp9034FPXToAEuWLMLLy5uJE6fSrl3YRe/j7x/ANddM5PDhg6xevZyvvvqMjh27MHDgUHx8pLesEOfi9mLSggULqKmpYcqUKTzyyCPMnDkTTdOYPHkyYWEXP/GFEG2bK7cK57pCdB0D0XUPvuj+uiBvDFOTcW4qwrmxGNtRK4bxcehizM0QrRCNw+Fw8NxzsyksLMRut/GrX82kffsEnnnmKRRFISEhkT/8YRY6nY7PPvuIpUt/AGDAgEHcdtud1NfX8Ze/PE55eTkmk4k//3k2gYGBZzzG+fbJzz/Kiy8+h8Nhx2AwMHv2s+ccvuB0Onnyyf/j2mtvpH//gQC8997bbNiwFlXV87vf/YHOnbs2+WslhBDiTE6nkxUrfmDfvt1069aDIUNGNFlPD3//ACZOnMLGjWvJysqgsLCAceOuxWIJavTH0jSNzMxNbNq0jrCwCMaPvx5f38tr38XHJxEdHUdGxkaysjI4fDiHAQOG0LlzN+kNI4CW2warq6vjwQfv4ZFHniAurn2jvBZuKSZFR0fz+eefA3Ddddc13D5ixAhGjBjhjpCEEC2QVmXDvigXJdAL/ejoS/6QV1QF/cAIdPH+OBbnYf/8IGrvUNRBESh6meNGeL7vv1+Ev7+Fxx//KydPVvCb3/yC5OQU7rjjbtLSevPii8+yZs0qkpKS+eGH73j77X+jKAr33ns7Q4emk5GxiYSEJGbO/C1Ll37PBx/8iwce+NMZj/HVV/POuc/f/vYMd955L127dmPlymUcPZp3VkPm2LF8nn76SY4fL+baa28EYN++vWRlbeXttz+guLiYxx57mHff/U8zvWJCCCHg1ITaP/zwLUeOHKJv34H07t2/yYskqqoyaNAwoqJiWLZsMZ9//l+GDx9NSkqnRnsMh8PO8uXfc+DAPlJSOpGePuaKe0AZDAYGDBhChw6dWbVqKStXLmHv3p0MGzaKkJB2jRazaJlaYhts797dvPjic5SUHG/U18LtPZOEEOJKaE4N+8JcsLvQ35KEYrz8oWq6CF8MM1JwrCrAmVGC60gV+glx6EJ9miBi0Ro5d5Xh3Fl6zm2KcmXL0qpdg1G7XPiKbXr6KNLTR/50H1XPvn176dmzFwD9+w9k8+ZNDBo0hJdemtMwkajD4cBoNLJ9ezbTp996et9B/Pvf/zrrMc61T319HeXlZaxbt5o335xDp05duOuu+866b01NDbNmPcZHH33ws+Nl0afPqS8t4eHhp5f2LT/rapwQQoimUV9fx8KFX1NYeIxhw0bStWuPZn389u0TmDLlVn74YSFLliwiPz+PIUNGYDBcfB6mC7Faq1i8+BuOHy+mf//BpKX1bZQCWVBQMDfeeAv79u1m/fpVfP75f0lNTaNv34EYja1vIZeWaO/eXezZs/Os26+0DQbQqVNXOnbsct7tLbENZrPZePbZF/nrX5+4glfk/OQSvBCiRXKuKUA7Vo1+TAy6YO8rPo5iUDGMikE/MQGtxoH9o/04thxHc13ZB5AQzcFkMmEy+VJTU81jj83ijjvuRtO0hsazyeRLdbX19FLNFjRN49VX/0FycgdiY+Oorq7GbDY3HKu6+uzVU8+1T2VlJYcPH6JPn37MmfMWlZUnWbz427Pum5ycQvv28f9zPGvD8X4eozi/t956iylTpjBp0iTmzp1Lbm4u06ZNY/r06Tz55JO4XKcmeP/888+ZNGkSt9xyCytWrABOdWe///77mT59OnfccQdlZWUAZGVlcfPNNzN16lReffXVhsd69dVXuemmm5g6dSrbt29v/icrhGhS1dVWvvrqM4qLCxkz5tpmLyT9yGz248Ybb6FXr37s2bOTefM+oqzs3BdlLkVxcSFz535EeXkZEybcQK9e/Rq1p5WiKHTs2IXp02+jc+dUsrMz+fjj9zl4cN8VFytEy9YS22CpqT0ICwtv7JdCeiYJIVoe54EKnJkl6HqEoHZsnF4NaoI/ul91xLHkKM7VBbgOncQwLhYlwKtRji9aJ7VL0Hl7ETX1am7FxUU8+uhDTJx4E2PGjOONN15p2FZT81MjpL6+nuee+wsmk4k//vERAHx9TzWCTu1bg9lsJj//KM8//1cAxo2bcM59/P39MZl8SUvrDcDAgUPYsmUT9fV1rFixDIAnn3ya0NCzhwH4+pobjvdTjLJK2/ls2rSJbdu28cknn1BbW8t7773Hc889xwMPPEC/fv144oknWLZsGT169ODDDz/kiy++oL6+nunTpzNo0CA++eQTUlJSuP/++1m4cCGvv/46jz32GE8++SRz5swhJiaGO++8k127dgGwefNm5s6dS2FhIffffz9ffPGFm18BIURjqagoZ8GCL6ipqeHaaycSE9PerfHodDr69x9MZGQ0S5cuYu7c/zJ06Eg6dbq8efT279/D8uXfYzL5cv310wgODm2iiMHb25vhw0fRsWMXVq1ayvfff0tsbHuGDBmBxSITdLtLx45dztmLSNpgzUOKSUKIFkUrr8fxXR5KuAn9sMhGPbZi0qO/vj2u3eU4ludj+88+9COi0XUOlEkXhUcpKyvlD3+4jwcffJjevfsCkJzcga1bM0hL683GjetJS+uNpmn83//9kbS03vzyl79uuH+3bt3ZsGEdnTt3ZePGdXTv3pPo6BheffXthn2qqqxn7ePl5U1MTCzZ2dvo3r0n2dlbiY9PYPLkW5g8ecoFY+7WrTtvvPEK06bN4Pjx47hcGhaLpSlenlZh7dq1pKSkcO+992K1Wnn44Yf5/PPP6dv3VL6HDh3KunXr0Ol09OzZE6PRiNFoJDY2lr1795KZmcntt9/esO/rr7+O1WrFZrMRGxsLwODBg9mwYQNGo5HBgwejKAqRkZE4nU7KysoICmr8CXKFEM2rpOQ4CxZ8gaa5uPHGmwkLi3B3SA1iY9szZcqtLFmyiOXLv+fYsaMMHTryokPINE1j06Z1ZGZuIjIymnHjrmu2FdfCwyO4+eZfsGNHFps2rePTTz9g0KDBdOmShk4ng37agpbYBmsqUkwSQrQYmt2FfcFh0CkYrmvfJJNlK4qC2iUIXbQv9sV5OL7LQ5dzEv2oGBSTvGUKz/Cf/7xPVVUV//73u/z73+8C8Pvf/4l//vPvvPXWa8TFtWf48JGsXr2SrKyt2Gw2Nm5cD8Bdd93HxIk38fTTT3L33TMxGAw8+eTTZz3G+fZ55JHHefnlF3A6nURERHL33b+7pJg7duxEamoPfvvb36BpGn/4w6xGejVap/LycgoKCnjzzTfJz8/n7rvP7Ebv6+tLVVUVVqsVP7+fenj5+vpitVrPuP3n+/58qKGvry9Hjx7Fy8vrjMLej/tfrJikqkqTXZFXVZ1c7fcgkg/Pcqn5yM3N5ZtvPsdo9GL69OmEhDRdz50rZbGYuPXWW1m7dg1r1qzmxIliJk48/6reNpuNb775iv3799OjR0/GjRvfMCdNcxo2bDBpad1ZunQJq1evwmazMXLkqGaPoy0qLlZQ1Yt/B7iUfa7Ef//7b6qqqvjgg3/xwQen5jt68MGHePnlv/H2268RFxfPyJGjWbNmFVlZW7Hb7WzatAGAu+++j5tuupm//OVJ7rnndgwGPbNnP3tWrOfb589/fpK///15nE4HkZFR3HffA+d9noqioNOd+Vqd67b/vc/lvNcrWgsf7Gm3O6moqGmSY1sspiY7trh8kg/P09w5sX+fh2tnGfpJCajx/k3+eJpLw5lZgnNtIfioGG6IRxfh2+SPe6XkHGkeRUW5hIfHXXS/pu5i3Vqd6/UNDW17w+H+/ve/ExQUxG233QbA9ddfT25uLtnZ2QAsXbqU9evXM2jQINasWcNTTz0FwL333stdd93FW2+9xZ133klqaipVVVVMmzaNTz/9lFtuuYVFixYB8MEHH+BwODAYDNTX13PHHXcAcOONN/Lee+9dtJgkbbC2Q/LhWS4lH4cOHeSHH77F3z+A666bjJ9f07ebrlZ+fh5Lliyivr6eIUPS6dy52xk9wysrT7Jo0TeUlZ1g0KDhpKb29Iie4xs3riIzM4MxY64hObmju8Np9S6lHSZtsCtzuW0w6YsnhGgRnDtKce0sQ+0f1iyFJABFp6Dv0w7DL1JAr8P+1WG0ivpmeWwhRNvWq1cv1qxZg6ZpFBcXU1tby4ABA9i0aRMAq1evpnfv3qSmppKZmUl9fT1VVVXk5OSQkpJCWloaq1atati3V69emM1mDAYDeXl5aJrG2rVr6d27N2lpaaxduxaXy0VBQQEul0uGuAnRgu3Zs5PvvptPcHAoEydOaRGFJIDo6FimTLmVyMgoVq5cwpIlC7HZTrW7CgrymTv3I6qqKrn22kl0757mEYUkgNGjxxAREcXy5d9z4kTjLr0uhCeTMRtCCI/nOl6DY3k+SqwZdUDjr0RwMbp2PhgmJWD/5AD2Lw9hmJaM4iNvn0KIppOens6WLVu46aab0DSNJ554gujoaB5//HFefvllEhISGDt2LKqqMmPGDKZPn46maTz44IN4eXkxbdo0Zs2axbRp0zAYDLz00ksAzJ49mz/96U84nU4GDx5M9+7dAejduzdTpkzB5XLxxBONu3SwEKL5bN26hQ0bVhMTE8e4cde3uCXsTSYT1103ma1bN7Np0zqKi4vp1KkLW7ZswM8vgGuuuZHAQM8qdquqytix1zF37n9ZvHg+N9/8C7y9fdwdlhBNToa5XYB06fUskg/P0xw50eqd2P67DxwaxhkpKCZDkz7ehbjyrdjn5aBEmDBMTmySOZuuhpwjzaOoKJewsNiLXhGVLtaX71QvnDwZ5tZCSBus7ZB8eJZz5UPTNNavX01WVgZJSSmMGjUeVW3ZF74KCvL54YeFVFdbiYmJY8yYa/H29nZ3WGf5MR9FRQV89dXnREVFc+21k2RC7iZyKe0waYNdvitpg8lfuBDCY2mahuO7PKi0Ybg2zq2FJABdtBn92Fi0/GocPxylhdfixRXS641UV1dK/huZpmlUV1ei17esq+hCCOFuLpeL5cu/Jysrg65duzN69DUtvpAEEBkZzdSptzJmzDVce+0kjywk/Vx4eCTDho3g6NFcNm1a5+5wWi1phzW+K22Dtfx3GSFEq+XMLMF18CTq8Eh0UeaL36EZqJ0C0U7W41xXhDPAiH6Q5yyxK5pHYGAo5eUlWK0VF9xPURRp6Fwmvd5IYKDnrTYkhBCeyuGw8/33CzlyJIc+fQbQp88Aj5lLqDF4e/u0qEmtO3dO5fjxYrZu3UxoaDuSkjq4O6RW51LaYdIGu3xX0gaTYpIQwiO58q04VxegSw5ATfOsL5dqvzC0kzacG4tRAoyoXYPdHZJoRqqqJyTk4kVEGRYihBCiKdXX17No0dcUFOQzZMgIUlN7ujskAQwZkk5paQnLln1PYGAwwcEh7g6pVbmUdpi0wZqHDHMTQngcrdqO/dsjKAFG9GMvPjdNc1MUBf2oGJRYM44lR3HlVrk7JCGEEEK0IdXV1Xz11WcUFRUwevQEKSR5EFXVN0x+vmjRN9TV1bk7JCGahBSThBAeRXNp2BflQr0T/fXxKF6qu0M6J0VVMFwfjxLojX3BYVyl0lAQQgghRNMrLy/nyy8/5eTJcq65ZiIpKZ3cHZL4H76+ZsaNuw6rtZIlSxbhcslk0KL1kWKSEMKjONcXoeVZ0Y+MRhfq2cuqKl4qhkkJoNdh/zIHrdru7pCEEEII0YoVFh7jgw/+TX19HTfccAuxse3dHZI4j4iIKIYMGUFe3mE2b17v7nCEaHRSTBJCeAznoZM4NxWj6xrUYuYhUvyNGCYmQI0T+1eH0OxOd4ckhBBCiFamutrK0qWL+fLLT1FVlUmTphIeLouAeLouXVLp3LkbmZmbyMk54O5whGhUMgG3EMIjaCfrcSzOQwn1QT8i2t3hXBZdmAn9tXE4vjmMY2HuqeF5Os+a50kIIYQQLY/D4SA7O5OMjE24XC569erHiBHDqalxuDs0cQkURWHo0BGUlp5g2bLFBAYGERTUMi6YCnEx0jNJCOF2WqUN+4IjoGkYrm+PYmh5b01qYgD64VG4cipxripwdzhCCCGEaME0TePQoYN88sm/2bhxLTExcUyf/mv69x+M0Wh0d3jiMpyakPs69HoDixZ9Q319vbtDEqJRSM8kIYTbuErrcG4pxrWnHAD9dfEoFi83R3Xl1LRQtJM2nFtLUAKMqGmh7g5JCCGEEC1MWVkpa9eu4OjRXAIDg7n++puIiYlzd1jiKpjNfowbdx3ffDOXpUsXMWHCjR63WrEQl0uKSUKIZucqqMa5uRhXTiXodajdQ1B7t0Pxb/lX2tRhkaeG7K08Bv5G1KQAd4ckhBBCiBagvr6OzZs3sGPHNoxGI4MHp9O1a3dU1TNXthWXJzIymsGDh7N69XI2b15Pv36D3B2SEFdFiklCtAFaRT3O7aUo7XzQJfijGJu/UaJpGq4jVTg3F6PlV4O3ijogDLVHKIqp9bwVKToF/TVx2D87iGNhLsrUJHRhJneHJYQQQggP5XK52LNnJxs3rqWurpYuXVLp128QPj7SfmhtunbtwfHjxWRkbCQ0NIyEhCR3hyTEFWs93+CEEOfkKqzG/tVhqD09UaOqoGvvhy7Fcqqw5N20bwOaS8O1rwLnlmK0kjowG1CHR6J2C3ZLUas5KAYVw8QEbB/vx/7VIYzTU1pFryshRPMrLS1l0qRJvPfee+j1eh555BEURSE5OZknn3wSnU7H559/zqeffoper+fuu+8mPT2duro6HnroIUpLS/H19eWFF14gKCiIrKwsnnnmGVRVZfDgwdx3330AvPrqq6xcuRK9Xs+jjz5Kamqqm5+5EG1DQUE+a9as4MSJ4w1LyYeGtnN3WKKJKIrCsGGjKCs7wdKli7n55ukEBsqE3KJlanmz3AohLpnzQAX2zw+CUYfh1x0xTElCTQ3GVVyLY3Eetjd2YfsiB+f2UrRGXhVEs7twZp3A9t4eHItywamhHxuD8fZO6Hu1a7WFpB8pvgYMkxLB4cL+5SG0eqe7QxJCtDB2u50nnngCb29vAJ577jkeeOABPv74YzRNY9myZZSUlPDhhx/y6aef8q9//YuXX34Zm83GJ598QkpKCh9//DE33ngjr7/+OgBPPvkkL730Ep988gnZ2dns2rWLXbt2sXnzZubOncvLL7/M7Nmz3fm0hWgTqqoq+eGHb/nqq8+oq6tlzJhrmDhxihSS2gC9Xs+4cdej16ssWvQNNptMyC1aJumZJEQr5dhagnPFMZQIE4Yb41FMBgB00WbU9Ci0ohpc+ytwHjiJY8lRWHoUJcaMmmxBlxSAYjZc0eNqdQ6c2aU4t5ZAjQMlwoQ6PApdon+bm2hQF+yN4fp47F/kYJ9/GMOkBBRVavhCiEvzwgsvMHXqVN5++20Adu3aRd++fQEYOnQo69atQ6fT0bNnT4xGI0ajkdjYWPbu3UtmZia33357w76vv/46VqsVm81GbGwsAIMHD2bDhg2n52YZjKIoREZG4nQ6KSsrIygoyD1PXIhWzOGws21bBlu3bkbToE+fAfTs2QeD4craXaJl8vPzZ+zYHyfkXsz48Te0uXayaPmkmCREK6O5NJyrjuHcegJdUgD6CXEohjMLGIqioET4oovwRR0aiXa8FteBk7gOVOBYlg/L8lEifdGlBKAmWy5piJZmtePMLMG5/QTYXOji/VD7hqFE+bbpD0ddrB/6MbE4vsvDsSQf/diYNv16CCEuzZdffklQUBBDhgxpKCZpmtbw/uHr60tVVRVWqxU/P7+G+/n6+mK1Ws+4/ef7ms3mM/Y9evQoXl5eWCyWM26vqqqSYpIQjUjTNHJyDrB+/SqqqipJTExh4MBh+Pv7uzs04SZRUTEMGjSctWtXkJGxkT59Brg7JCEuixSThGhFNLsLx6JcXAdPoqaFog6LRNFduHChKApKmOnUJNGDI3CV1uHaX4HrQAXOlQU4VxaghJvQJZ8uLAV6nXF/V3k9zi3Hce0uA5eGroMFtU8YunY+TflUWxS1S9CpSdA3FuO0GNH3D3d3SEIID/fFF1+gKAobNmxgz549zJo1i7Kysobt1dXV+Pv7Yzabqa6uPuN2Pz+/M26/0L7+/v4YDIZzHuNiVFXBYmmaCYJVVddkxxaXT/JxdYqLi1my5Htyc3Np164dN9xwA3Fx7a/4eJIPz3I1+Rg6dBAnT55g8+b1tG8fQ3JySiNH1zbJOdI8pJgkRCuh1dixf30YrbAGNT0KfVroFR1HF+yNbkA4DAhHK6/HeaAC14GTONcU4lxTiBLqjS7Zgi7cRMW+o9h3lYJeQdc1GH3vUBSL18UfpA1SB4ajnbThXFeEEuCF2inQ3SEJITzYRx991PD/M2bM4KmnnuLFF19k06ZN9OvXj9WrV9O/f39SU1P5xz/+QX19PTabjZycHFJSUkhLS2PVqlWkpqayevVqevXqhdlsxmAwkJeXR0xMDGvXruW+++5DVVVefPFFZs6cSVFRES6X65J6JTmdGhUVNU3y/C0WU5MdW1w+yceVqaurZfPm9ezcmY3R6MWwYSPp3DkVnU53Va+n5MOzXG0+Bg5Mp7CwmK+//oqbb/4FFov0Cr1aco40ntDQ819catZiksvl4qmnnmLfvn0YjUaefvpp4uLiGra///77zJs3r6EBM3v2bBISEpozRCFaJFdZHfYvD0G1Hf317VGTLY1yXCXQC33fMOgbhlZp+6mwtL4IJ6B4q6j9wlB7hqD4ylj/C1EUBf2YGOxVNhzf56H4GdBFmy9+RyGEOG3WrFk8/vjjvPzyyyQkJDB27FhUVWXGjBlMnz4dTdN48MEH8fLyYtq0acyaNYtp06ZhMBh46aWXgFNtqz/96U84nU4GDx5M9+7dAejduzdTpkzB5XLxxBNPuPNpCtHiaZrGnj072LBhLfX1dXTt2p2+fQfi7S29tsXZ9HoD48ffwNy5H7Jo0TfcdNMvMBplFWDh+RRN07TmerAffviB5cuX8/zzz5OVlcVbb73FG2+80bD9T3/6E7/+9a/p2rXrJR/TbnfKVbE2QvJxbq58K/ZvDoNOwXBjPLoI3yZ/TM1qx1VUQ2DXUCrrbE3+eK2JVufA/vEBtFoHhluS0IU2XsNSzhHPIvloPBe6KibcR9pgbYfk49IVFxeyevVyjh8vIiIiiqFDRxAS0rgrtEk+PEtj5SM/P4/58+cRH5/IuHHXyxybV0HOkcZzoTZYsy4rlJmZyZAhQwDo0aMHO3fuPGP7rl27ePvtt5k2bRpvvfVWc4YmRIvk3FuOfV4Oio8e47TkZikkAShmA2pSADpvGSl7uRRvPYZJCaAq2D/ejzPrBM1Y0xdCCCFEE6ipqWH58u+ZN+9jqqutjB49gYkTpzR6IUm0XtHRsQwcOJRDhw6ybt0qaR8Kj9es3wT/dxURVVVxOBzo9afCuOaaa5g+fTpms5n77ruPFStWkJ6efsFjyuSPbYfk4yeaplGz5hj1S/IwxPljmd4Bnan5h5lJTq6QxYTzvh5UfnkQ27J8vI7V4D8x8apzKPnwLJIPIYRo/VwuFzt3ZrFp03ocDjs9e/ahd+/+MkxJXJHu3XtRVVVJdnYmBoOBfv0GuTskIc6rWYtJ/7uKiMvlaigkaZrGr371q4bVQ4YNG8bu3bsvWkySyR/bDsnHKZpLw7EsH9f2UnQdLCjjYqm02cFmb/ZYJCdX6bo41K0m6lcXUjInC8P4WHSxVz6cR/LhWSQfjUeGuQkhPFFBQT6rVy+jtPQEMTFxDBmSTmBgsLvDEi2YoigMHpyO3W4nI2Mjer2eXr36uTssIc6pWYe5paWlsXr1agCysrJISflp6UOr1cq1115LdXU1mqaxadOmy5o7SYi2QLM5cXx9CNf2UtS+7dBfE4eib9bTWDQiRVHQ92qHYXoyikGHfW4OjrWFaE7p1iyEEEJ4Kqu1ih9+WMhXX32GzWZj/Pjrue66yVJIEo1CURSGDx9NcnJHNm5cS3b2VneHJMQ5NWvPpNGjR7Nu3TqmTp2Kpmk8++yzLFiwgJqaGqZMmcKDDz7IrbfeitFoZMCAAQwbNqw5wxPCo2lWO/avDqGV1KIfHY2aGuLukEQj0YWZMMxIwbH8GM5NxbjyqjBMiEOxeLk7NCGEEEKc5nQ6yc7OZMuWjWiaiz59BtCzZx8MBlnRVjQunU7HyJHjcDgcrF27AoPBQOfO3dwdlhBnaNbV3JqCrCTSdrTlfLhO1GL/8hDUOdFf1x413t/dIQFtOydNxbmvAseSPNBAPyoatVPQJd9X8uFZJB+NR4a5eSZpg7Udkg/IyzvCmjXLqagoJz4+kUGDhhMQYHFLLJIPz9KU+XA6HSxa9A15eUcYPXoCKSmdmuRxWhs5RxrPhdpgshSTEB7OlVuFff5hMOgwTElCFyYT+rZmagcLuggT9oW5OBbl4TpShX5kNIpRdXdoQgghRJtTWXmStWtXcvjwQQICArn22knExcW7OyzRRqiqnnHjrufbb79k6dLF6PV6EhKS3R2WEIAUk4TwaM5dZTh+yEMJ8sYwMQHFX1YGaQsUfyOGKUk4Nxbj3FiEraAawzXt0YVLIVEIIYRoDg6Hna1bt7B16xYURWHAgCF0756GqsrXJ9G8DAYD11wzkfnz5/H9998yYcKNUtAUHkFm7hXCA2mahmN9IY7v8lCizRimJkshqY1RdAr6geEYbkkCp4b9k/04NhfTwkcmCyGEEB5N0zQOHTrIxx//my1bNpCQkMgvfvEb0tL6SiFJuI3RaOS66yYRFBTM4sXzOXbsqLtDEkKKSUJ4Eq3GgWPLcWzv7cG5oRhdlyAMkxJQvGSIU1ulizZjvLUDuqQAnGsKsc/LQbPa3R2WEEII0erU1tawePF8Fi/+BoPByI033sKYMddiNsu8bcL9vLy8uf76m/D3D+Dbb7+iqKjA3SGJNk7K60K4maZpaAXVOLNLce2vAKeGEuWLOigCXQcLiqK4O0ThZoq3Hv217XHtLMOx/Bi2D/aiHxeLmhjg7tCEEEKIViE/P4+lSxdTW1vLwIFDSU1NQ1XlYp7wLD4+Jm644Sa+/PIzFiz4khtvvJnQ0DB3hyXaKCkmCeEmms2Ja3c5zuwTaCfqwKhD1y0YtXswuhAfd4cnPIyiKKjdglEifXEszMXx9WFcPULQD41EMVxdJ1NN06DagVZRj1ZpQztpQ6u0oYv1Q9dRCppCCCFaL6fTyebN69i6dQuBgUFcc81EQkPbuTssIc7L19fMDTfczFdffcr8+V8wceIUgoKC3R2WaIOkmCREM3Mdr8WZfQLXnnKwu1Da+aAfHXPqS7us2CUuQhfsjWF6Ms61hTgzS7DnW9FfE3fRAqRW7zyzWFRhg8p6tIpThSOc/zMXk5eKa2cZyq4yDKOiUSxeTfishBBCiOZXUVHOkiULOX68mC5dUhk0aDgGg8HdYQlxUf7+/qcLSp/xzTdzmThxChZLoLvDEm2MFJOEaAaaw4VrfwXOrBNohTWgV9B1CETtHowSbpKeH+KyKHod+uFR6OL8sH+Xh/2j/eiHReHoGoorv/JUgeikDe3nxaI655kH8VZR/I0oId7oEgNQAowoAUYIMJ6a7F1VcGWX4lhTgO2DvagDwlF7tUNR5W9ViOZgt9t59NFHOXbsGDabjbvvvpukpCQeeeQRFEUhOTmZJ598Ep1Ox+eff86nn36KXq/n7rvvJj09nbq6Oh566CFKS0vx9fXlhRdeICgoiKysLJ555hlUVWXw4MHcd999ALz66qusXLkSvV7Po48+SmpqqptfASGajqZp7N27i9Wrl6OqKuPHXy/LrYsWx2IJ5Prrb+Lrr38sKE3F39/f3WGJNkSKSUI0IVd5Pa7sEzh3lUGdEyXQC3V4JGrnIBQfOf3E1dHF+2O8tQP27/JwLMundFn+TxtV5VRRKMCILsL3VLHIcqpQpAQYUbwv/ven9ghBl+iPY/kxnGsKce0tRz8mFl24qQmflRACYP78+VgsFl588UXKy8uZOHEiHTt25IEHHqBfv3488cQTLFu2jB49evDhhx/yxRdfUF9fz/Tp0xk0aBCffPIJKSkp3H///SxcuJDXX3+dxx57jCeffJI5c+YQExPDnXfeya5duwDYvHkzc+fOpbCwkPvvv58vvvjCza+AEE2jvr6OlSuXcvDgPqKiYhg1arxMsC1arODgkNMFpbnMn3+qh5Kvr9ndYYk2Qr7NCtHINJeGK+fkqV5IeVbQgS7JcqoXUoxZeiGJRqX4GjBMSsC1/yQmLz21ek71MDIbGuVvTfEzYrghHueBChzLj2H/aD9qWgjqoAgZlilEExo3bhxjx45t+F1VVXbt2kXfvn0BGDp0KOvWrUOn09GzZ0+MRiNGo5HY2Fj27t1LZmYmt99+e8O+r7/+OlarFZvNRmxsLACDBw9mw4YNGI1GBg8ejKIoREZG4nQ6KSsrIygoqPmfuBBNqKAgnyVLFlFTU03//oPp2bMPOp0sbi1attDQMK67bhLffDOPb76Zx8SJt+DjIxf+RNOTYpIQjUSrsuHcUYpzRxlY7eBnQB0Ujto1GMUs4+9F01EUBbWDBR+LifqKmiZ5DDXZgi7WD8faQpxbT+A8cBL9yGhZUU6IJuLr6wuA1Wrld7/7HQ888AAvvPBCQ5HY19eXqqoqrFYrfn5+Z9zParWecfvP9zWbzWfse/ToUby8vLBYLGfcXlVVddFikqoqWCxN84VFVXVNdmxx+Vp6PlwuF2vXrmHt2jVYLBZuvfXXREVFuTusK9bS89HaeEI+LJYkfHym8umnn7Bw4Vf88pcz8Pb2dmtM7uQJOWkLpJgkxFXSnBrO9YU4txwHDXTxfuhGRaOL90fRSS8k0XooXiqGkdG4OgXi+OHoqRXlUizo06OkYCpEEygsLOTee+9l+vTpXHfddbz44osN26qrq/H398dsNlNdXX3G7X5+fmfcfqF9/f39MRgM5zzGxTidGhVNVMC2WExNdmxx+VpyPiorT7JkySKKigro0KEzQ4eOxGg0ttjnAy07H62Rp+QjIKAd48Zdz6JFX/PRR//luutuwmg0ujsst/CUnLQGoaHnbw9Iv04hroJWUY/90wM4Nx9H1yUI4+2dMExKRE0MkEKSaLV0kb4YZqSgDo7AlXMS27/34Nx+Ak3TLn5nIcQlOXHiBLfddhsPPfQQN910EwCdO3dm06ZNAKxevZrevXuTmppKZmYm9fX1VFVVkZOTQ0pKCmlpaaxataph3169emE2mzEYDOTl5aFpGmvXrqV3796kpaWxdu1aXC4XBQUFuFwuGeImWoUDB/by2Wf/oazsBKNHT2DUqPFt9su1aBvi4uIZO/ZaiouLWLToaxwOu7tDEq2Y9EwS4go5d5fhWJYPioL+uvaoKRZ3hyREs1FUHfp+YehSLDiWHMWxJB9lVzn6MTHogttut2ohGsubb75JZWUlr7/+Oq+//joAf/7zn3n66ad5+eWXSUhIYOzYsaiqyowZM5g+fTqapvHggw/i5eXFtGnTmDVrFtOmTcNgMPDSSy8BMHv2bP70pz/hdDoZPHgw3bt3B6B3795MmTIFl8vFE0884bbnLURjsNlsrFmznL17dxEeHsHo0dfg7y/DskXbkJCQzKhR41myZBGLFy9gwoTrUVX52i8an6K18EvJdrtTuli3EZ6SD63eiWNZPq495ShRvhgmxJ1aNasN8pSciFPclQ9N03DtKsOxqgBsLtS+7VD7haHo23bnVzk/Gs+FulgL95E2WNvRkvJRXFzEkiULqaw8Sa9e/ejTZ0Crm2S7JeWjLfDUfOzevZ0VK5aQkJDEmDHXoqptZ+EUT81JS3ShNpiUKIW4DK7CauwLc6HShjow/NQXZhnOJto4RVFQuwajS/DHsbIA58ZiXPsqTvVSipblaYUQQjQ9TdPYtm0Lmzatw2Ty5cYbbyEyMtrdYQnhNp07p2K3O1i7dgVz535EevoYwsLC3R2WaEWkmCTEJdBcGs4tx3GuLwSzAcOUZHRRvu4OSwiPopgMGCbE4eociH1JPvbPDqLrFoR+aCSKt3zcCCGEaBpWaxVLl37HsWN5JCamMHz46Da9kpUQP+rePQ0/P39Wr17GF198TGpqT/r2HSRzh4lGIa17IS5Cq7JhX5yHdtSKroMF/aho+WIsxAXo2vtj/HUHnOuLcWYex5ZTiT49Cl0HS8Oy5kIIIcTVcrlcHDiwlzVrVuB0OhkxYiwdO3aRzxohfiYhIYmoqBg2blxDdvZWDh06yLBho4iLi3d3aKKFk2/EQlyA8+BJHN/ngVNDPzYGXZcgaaAIcQkUg4p+WCS6jqcn6F6Yi7KjFP2QSHThJneHJ4QQogX7sYiUkbGRiopy2rULY/ToCVgssgqhEOfi5eXFsGGjSE7uyMqVS/j22y9JTu7IkCHp+PhIu0xcGSkmCXEOmt2FY1UBruwTKO180F8Thy5IuksLcbl0YSYM01NwZZ3AsbEI+0f70aUEoA6KkHNKCCHEZXG5XOzfv4eMjE2cPFlOcHAo48ZdR0JCslzsE+ISREZGM2XKDDIzN5OZuYmjR48waNBwOnToLOeQuGxSTBLif7hO1OJYmIt2og61Vyjq4Ig2vyqVEFdD0SmoaaHougThzDyOM6ME14GT6LoGoR8QjuIn4/aFEEKcn8vlYt++3WRkbKKysoKQkFDGj7+e+Pgk+QIsxGVSVT19+w4kMTGFlSt/YNmy79i/fw/Dho0iIMDi7vBECyLFJCFO0zTtVO+JVQXgpWKYnICuvb+7wxKi1VC8VPQDI1B7hODcVIwzqxTb7nLUniGofcNQfOQjSQghxE+cTif79u0mM3MTlZUnCQlpx/jxNxAfnyhFJCGuUnBwCJMmTWPnzmw2bFjDp59+QN++A+nevRc6nVxIFxcnLXchAK3GgeOHPFw5leji/dCPi0UxGdwdlhCtkmIyoE+PRk0LxbG+CGdGCc7tpah92qH2CkUxqO4OUQghhBudKiLtIjNzM5WVJwkNDWPChHTat0+QIpIQjUhRFLp160F8fCKrVi1l/frVHDiwl/T0MYSGhrk7POHhpJgk2jxXXhX2xXlQ60AdHomaFioNFSGagRLghWF8HK4+7XCuLcS5rgjnthPoB4Sj6xaEospVMSGEaEucTid79+4iM3MTVVWVtGsXzpAhI4iLi5e2mRBNyGz2Y8KEG8nJ2c/q1cuZO/cjevToRZ8+AzEY5AK7ODcpJok2S3NqONcX4tx8HCXQC/2NyejCZDUDIZqbLsQH3Y0JuI5V41hTgGNZPmQcRz8oAl1Hi3yBEEKIVs7pdLBnz6kiktVaRbt24QwbNorY2PbyGSBEM1EUhaSkDkRHx7Fhw2q2bcsgJ+cAw4ePJiYmzt3hCQ8kxSTRpmiaBpU2XEU1ODNK0Ipq0HULQp8eJUNrhHAzXZQvhilJuI5U4VxTgGNRLsqWYtQhkeja+8kXCiGEaGWcTge7d+9k69bNWK1VhIVFMHz4aCkiCeFG3t7epKePISWlEytWLGH+/Hl07NiFQYOG4e3t4+7whAeRYpJo1bRaB1pRDa6imlM/C2ug1nFqo7eK/rr2qCkWt8YohPiJoiio8f7o2vvh2luBY10hji8PoUT7oh8ciS7K190hCiGEuEoOh4Pdu3ewdetmqquthIdHkp4+hpiYOCkiCeEhoqJimDp1BhkZm9i2bQu5uYcYPDid5OSOcp4KoJmLSS6Xi6eeeop9+/ZhNBp5+umniYv7qcvc8uXLee2119Dr9UyePJlbbrmlOcMTLZxmd6Edr8VVVN1QQKLC1rBdCfZGl+CPLtyEEmFCCfGWOVmE8FCKoqB2CkSXEoBrRxmODUXYPz2ALtEfdXAEuhC5MiZEY7pYG02IK6FpGnV1tVitVVRVVVJVdernwYP7qK62EhERxciR44iOjpUvp0J4IL3eQP/+g0lK6sCKFT+wZMki9u3bQ2JiEmazP76+ZsxmP7y8vNwdqnCDZi0mLV26FJvNxmeffUZWVhbPP/88b7zxBgB2u53nnnuOefPm4ePjw7Rp00hPTyc0NLQ5QxQthObS0Mrq0Ap/6nWknagF1+kdzAZ0ESaUbsGnikdhJhQvGcYmREujqDrUHiHougTi3HoC5+ZiXB/sQ9clEF2HQBSjCkYdilEHRhWMKooqX0iEuFwXaqMJcT4Oh6OhUPTznz//f4fDccZ9VFVPeHgEo0aNJyoqRopIQrQAISGhTJ48jR07sti0aS15eYfP2G4wGDGbTxWWzGY/fH3N+Pn54evr13Cb0WiU872VadZiUmZmJkOGDAGgR48e7Ny5s2FbTk4OsbGxBAQEANCrVy8yMjIYP358c4bYQKt3Yjt0Epe1zi2PL85Wl1+DI6fiVM+j4lqwn64ceelQwkyofcJQwk2nikdmWXVAiNZEMajo+4Whpgbj3HwcZ1YJrl3l595Zr4DhxyLT6Z9eKhhOFZwaCk9eulNzpRl14NX4RShbmb1NfYYoQd7y3tuCXaiN1twqK09SUVGM1VrvthjETzRNo6gIiopOYLWe6l3048/a2pqz9jeZfDGb/QgODiUuLgE/P3/8/Pwwm0/99Pb2kS+UQrRAOp2O7t3T6Nq1O9XV1VitlVRXWxsKyFbrqf8vLT1BTU31Wfc3GAwNhaYfC0w//q7XN25ZoqLCq019hoSHR6DXN38brFmLSVarFbPZ3PC7qqo4HA70ej1WqxU/P7+Gbb6+vlit1oseU1UVLJbGX4Hr5FcHKd96vNGPK67cSQBVQR/hiyGtHYZoM4YoP9RgbxSdNErcQVV1TXL+iSvTJvJhAW7wxzUqDkdpHVq9A63eiWZzotU7cdWf+vnjP9eP2+qcaCdtaPVOnPXOn4rRTeg8pa5WSx9lJviuVHeHIa7Qhdpo59NUbbD//OdtqqqqGv244uoZDAYCAgLw9w8gMjLy9P/7N9zm5+fX6F8KxdnaxOd9C9IW8xEc7AeEn3e70+nEarVSWVlJVVUllZWVP/v/KvLz87Ba5X2+sQwaNJjhw9Ob/XGb9d3ebDZTXf1TldLlcjV84Pzvturq6jOKS+fjdGpUVJx9VeRqaYPCCOwZ2qYqmp7OL8iE1QiKXocLqAfq0aCy1t2htVkWi6lJzj9xZdpcPvxV4MLDV5XT//6X5tLA5gSbC83ugnonuLRGDc9sbltXxZRAryb7+wsNvXh7QFydC7XRzqep2mATJ05F0+rb1Pnj6YKC/AAjXl7eF+xVZLXaANt5t4vG0eY+7z2c5ON8DPj5BePnF0xk5NlbnU4nNTXVVFdbcbka9yJfW2uDhYWFu6UN1qzFpLS0NFasWMGECRPIysoiJSWlYVtiYiK5ublUVFRgMpnIyMhg5syZzRneGRSjirGdHzp5Y/AYBosJRfIhhGgEik4Bbz14n7vY1BiMFpN8hogW40JttObm5+cvX848jORDCNHYVFU9PQzWv9GPLe9ZzaNZi0mjR49m3bp1TJ06FU3TePbZZ1mwYAE1NTVMmTKFRx55hJkzZ6JpGpMnTyYsLKw5wxNCCCGEaJPO1UYTQgghhDgfRdO0xu3XL4QQQgghhBBCCCFaLZ27AxBCCCGEEEIIIYQQLYcUk4QQQgghhBBCCCHEJZNikhBCCCGEEEIIIYS4ZFJMEkIIIYQQQgghhBCXTIpJQgghhBBCCCGEEOKSSTFJCCGEEEIIIYQQQlwyKSYJIYQQQogrlp2dzYwZMy64z5dffsnNN9/MpEmTeO2115opMiGEEEI0Fb27AxBCCCGEEC3TO++8w/z58/Hx8TnvPnl5eXzyySd8+OGHGI1GXnnlFex2OwaDoRkjFUIIIURjkp5JQgghhBDiisTGxjJnzpyG3/ft28eMGTOYMWMG999/P1VVVaxfv56uXbsya9YsfvnLX5KWliaFJCGEEKKFk55JQgghhBDiiowdO5b8/PyG3x9//HGeffZZkpKSmDt3Lu+++y7e3t5kZGTwySefUF9fz7Rp05g3bx7+/v5ujFwIIYQQV0OKSUIIIYQQolHk5OQwe/ZsAOx2O/Hx8aSmptK3b1/MZjNms5nExESOHDlCamqqm6MVQgghxJWSYpIQQgghhGgU8fHxvPDCC0RGRpKZmUlJSQnx8fF8/PHH1NfX43Q6ycnJITY21t2hCiGEEOIqSDFJCCGEEEI0iqeeeopZs2bhdDoBeOaZZ4iPj2fy5MlMmzYNTdO45557sFgs7g1UCCGEEFdF0TRNc3cQQgghhBBCCCGEEKJlkNXchBBCCCGEEEIIIcQlu+gwty+//JKvvvoKgPr6evbs2cOnn37KXXfdRfv27QGYNm0aEyZM4PPPP+fTTz9Fr9dz9913k56eTl1dHQ899BClpaX4+vrywgsvEBQURFZWFs888wyqqjJ48GDuu+8+AF599VVWrlyJXq/n0UcfvejkjC6XC6ezaTpXqarSZMcWl0/y4XkkJ55F8uFZJB+Nx2BQ3R2COAdpg7Udkg/PIvnwLJIPzyM5aTwXaoNd1jC32bNn07FjR3Q6HVVVVdx2220N20pKSrjtttv44osvqK+vZ/r06XzxxRd89NFHWK1W7r//fhYuXMi2bdt47LHHuOGGG5gzZw4xMTHceeedPPDAAwC88MILfPDBBxQWFnL//ffzxRdfXDAmu91JRUXNpT6Fy2KxmJrs2OLyST48j+TEs0g+PIvko/GEhvq5OwRxDtIGazskH55F8uFZJB+eR3LSeC7UBrvkYW47duzg4MGDTJkyhZ07d7Jy5Up+8Ytf8Oijj2K1Wtm+fTs9e/bEaDTi5+dHbGwse/fuJTMzkyFDhgAwdOhQNmzYgNVqxWazERsbi6IoDB48mA0bNpCZmcngwYNRFIXIyEicTidlZWVX/woIIYQQQgghhBBCiEZxyau5vfXWW9x7770ApKamcvPNN9O1a1feeOMNXnvtNTp27Iif309VK19fX6xWK1arteF2X19fqqqqsFqtmM3mM/Y9evQoXl5eZ6zu8eP+QUFB541LVRUsFtMlP+HLoaq6Jju2uHySD8/TWDmpry+iqGguqt6Mj3cs3t4xeHvHoKo+jRDl5XM6a6mry6O29gg1tUeorc3FVl9EcPAoIiJuQVE8cyFMOUc8i+RDCCGEJ6t3ufi0rJLVVdX4qSoWVUegqmLRq6d/nvm7r05BURR3hy2E8BCX9I2osrKSQ4cO0b9/fwBGjx6Nv79/w///9a9/pXfv3lRXVzfcp7q6Gj8/P8xmc8Pt1dXV+Pv7n3Hbz283GAznPMaFOJ2adLFuIyQfnudqc+Jy1VJS8h+Ol7yPptWdtV2vD8FojMJojMFojMLr9E+jMQa9PviqGjQulw2bLZ96Wx62+lzqbXnU1+dhs+VhtxefFYeqminPeYr8/P8SEfkQfuZ+V/zYTUXOEc8i+Wg8MsxNCCEaj1PTWFhh5dXjZRTaHXT0NlLmcJHtdFLhcOI4z/30CqeKS6pKoF53+uf//K6qxHgZiDEamvU5CSGa3yUVk7Zs2cLAgQMbfp85cyaPP/44qampbNiwgS5dupCamso//vEP6uvrsdls5OTkkJKSQlpaGqtWrSI1NZXVq1fTq1cvzGYzBoOBvLw8YmJiWLt2Lffddx+qqvLiiy8yc+ZMioqKcLlcF+yVJIRomTRNo+LkdxQV/RO7vYgA/1FERDyITmc6XeDJx2bLx2Y7hs12lOrqDCoqFgI/TfGmKN5nFZiMxiiMXjEYDZHodEY0zY7NVkB9fR71tlxs9XkNRSO7vQhwNRxPVQPx8orB7NsHo1ccXsZYjF6xeBljUFUzmqZRWbmMgsKXOXz4t/j7Dyci/A94ecU2/wso3MrpdFBeXoLDYbvgfsXFCpcxLaEA9HojgYGhqKpn9v4TQoiWTNM01llr+X/Fpeyvs9HZ24u/RoXSz2w6Yx+ry0WFw0W500mF00m5w0mF03X6p5Nyh4sKp5MD9TYqqk9t+/mnnQL8NSqUGwL9m/05itZN2mBN50raYJe05+HDh4mOjm74/amnnuKvf/0rBoOBkJAQ/vrXv2I2m5kxYwbTp09H0zQefPBBvLy8mDZtGrNmzWLatGkYDAZeeukl4NRk3n/6059wOp0MHjyY7t27A9C7d2+mTJmCy+XiiSeeuJznL4RoAWpqdlJQ+CI1Ndl4e3cgJvppzObeDdv1+kBMpm5n3c/lqsdmLzxVZKr/sdh06l+VdeP/9GxS0OuDcDgqAGfDrarOD6NXLL6m7hi9rsPLGIuXVyxGrzj06oUbPIqiEBAwCj+/IZw48V+Ol/yL/QcmERw8nbB2d6Cq0nOirSgvL8Hb24Svb/gFe8epqg6n03Xe7eJMmqZRXV1JeXkJISER7g6n1crOzubvf/87H3744Rm3L1++nNdeew29Xs/kyZO55ZZb3BShEKIp7Kqt5/8VlbKpupZog54XY8IY4++L7n8+xxRFwU9V8VNVYri03kVOTaPKebr45HDyxvFyHj9WglODSUFSUBKNR9pgTeNK22CXtZqbJ5KVRNoOyYfnuZyc2O3HKSqaQ3nFAvT6IMLC7iMo8AYU5eqX/NY0DYej9IwCk81ejEEffLp3USxeXnGoqqXRxvrb7SUUFb9Kefl8VNVCePh9BAXe2CjP50rJOdI8iopyCQuLvejfkjRkLp+maRQX5xEeHnfG7TLMrXG88847zJ8/Hx8fHz7//POG2+12OxMmTGDevHn4+Pgwbdo03nzzTUJDQy94PGmDtR2SD89yOfk4Wm9nzvEyFp+0Eqjq+G27IG4J9Mega7q5j+pdLn6fV8Q6ay2PR4ZwS1BAkz2WJ5Dzo/lIG6zpXEkbTPqRCyGalMtV19CTR9MchIb8mnbtbkdVzRe/8yVSFAWDIQSDIQRf3x6NdtwLMRhCiYmeTXDwFAoK/saxY3+ltPQzIiMewmzu0ywxCPeRCUibhryuTSs2NpY5c+bw8MMPn3F7Tk4OsbGxBASc+sLXq1cvMjIyGD9+vDvCFEI0gjKHk7eOl/N5+UkMKNwZGshvQiyY1UtezPuKeel0vBIbwR+OFvHXghM4NJge3LoLSqL5SFuhaVzJ6yrFJCFEk9A0jZOVSygs/H/Y7YX4+6efnmMoxt2hNSqTT2cSE97n5MkfKCz6B4cO34G//0giIh7Eyxh98QMIIUQzGTt2LPn5+Wfd/vOVd+GnFXkvRlbUbTskH57lQvmocbp459gJ3jxWQq3TxdTwIB6MbUeYGybEfs8Szz17j/Jc4QkM3gbuiApp9hiag5wfzae4WEG9xILope4nfqIol/e5LsUkIUSjq63dS0Hhi1RXZ+LtnUxM9NuYzX3dHVaTOfXGOxZ//2GUnPiQ48f/RVXVakJCfkm70NtRVV93hyhaGYfDwXPPzaawsBC73cavfjWT9u0TeOaZp1AUhYSERP7wh1nodDo+++wjli79AYABAwZx2213Ul9fx1/+8jjl5eWYTCb+/OfZBAYGnvEY59snP/8oL774HA6HHYPBwOzZzxIQYDkrRqfTyZNP/h/XXnsj/fufWsTjtdf+yfbtWTidTq6/fiLXXz+xyV8rcXHnWmX3Yqvpgqyo25ZIPjzLufLh0DS+Kq/ijeNllDicjPDz5ffhQSR4GaHGTkWN3S2xPhcRgsvh5C+HC6mqqee20MCL36mFkfOj+WiadknD15pqmFtLbX+99dZrZGRsRlEUHnjgT3Tu3PWcz0/Tzv5cv9AwNynXCSEajd1eytH82Rw4OI26ukNERf6Z5KRPWnUh6ed0Om/C2t1Bxw7fYAkYS0nJ++zbfz1lZV+jac6LH0CIS/T994vw97fw+uvv8ve/v8LLL/+NOXNe5o477ub1199F0zTWrFnFsWP5/PDDd7z55nu89db7bNmykYMHD/DVV/NISEhGV3xpAACxvklEQVTi9dffZdy4a/jgg3+d9Rjn2+dvf3uGO+64m9dee4cbb5zM0aN5Z9332LF87rvvTvbs2d1w29atGeTnH+Wtt97n9dff5aOPPqCysrLpXiRxyRITE8nNzaWiogKbzUZGRgY9e/Z0d1hCiEugaRrLKquZdPAofykoIdpo4MOEKP4ZF36qkORmBkXhbzFhjA8w8/+Ky3j7eLm7QxLiirXE9tf+/XvZvXsnb7/9b2bPfpYXXnim0V4P6ZkkhLhqLpeNE6Ufcfz4u7hc9YQE/4KwsDtRL7JCWmtlMIQRE/P0qfmUCl8k/9hTnCj9lKjIh/H1TXN3eKIRlZcvoKz863NuU1DQuPw1LoICbyQw8LoL7pOePor09JENv6uqnn379tKzZy8A+vcfyObNmxg0aAgvvTQHVT01MbzD4cBoNLJ9ezbTp996et9B/PvfZzdmzrVPfX0d5eVlrFu3mjffnEOnTl246677zrpvTU0Ns2Y9xkcffdBwW5cu3UhKSgFO9eZzuVzo9dIMcacFCxZQU1PDlClTeOSRR5g5cyaapjF58mTCwsLcHZ4Q4iK2VdfycnEZWTV1xHsZ+GdsOOl+Jo+bU0avKDwb3Q4VmHO8DCcad4UGuiVOm0tjV20d3U3eZ61kJ1qW+eVVfFV+7otSiqJwJeuMTQz05/rA8/fEaYntr5SUjrz00hwURaGoqJCgoKDLfl3OR3omCSGumKZpnDy5nP0HJlNU9E98fXvRIeULIiP/1GYLST9nMnUjMeEDYmKexeksJ+fQbeTmPYTNdszdoYkWzmQyYTL5UlNTzWOPzeKOO+5G07SGhrnJ5Et1tRW9Xo/FYkHTNF599R8kJ3cgNjaO6upqzGZzw7Gqq8+eH+dc+1RWVnL48CH69OnHnDlvUVl5ksWLvz3rvsnJKbRvH3/GbV5e/5+9+w6PotweOP6d7dndJJtGIKRSQpMAIYpIUa4FxS4d5VoQBAEFG4JUqYpgodjLFRVpeu3lWgBBlKKAIEVqAiQhpO8m2Tq/P9AoPyC0JLtJzud5fCSzszNn92SyZ8+8846RkJAQPB4P06ZN4qabbsVsljkmqltsbGz5ndxuvPFG+vbtC8C//vUvVqxYwQcffMDtt9/uzxCFEGfwR0kZDxzM5N/7j3DY5WZSTBQfNInjXyGWgGsk/UWnKEyLrcfNtmAWHs1n3tG88/qyfyFWFzu4dU8G/95/hHsPHOGQyz+X/omaqybWXwA6nY6XX17AY4+N5uqrr62090NOCQohzktp6W4Ops+lsPAnjMZGJCUuJDj4Mn+HFXAURSHM1oPQkG7k5PyHozlvUVS0iqjIgdSrdy8aTZC/QxQXICzsxtOOIqrq29JmZ2cxbtyj3HprL6655lpefPGF8sdKSv4uRJxOJzNnPonZbObhhx8Hjk+wXFLi+HPdEqxWK4cOZTBr1lQArr22xynXCQkJwWy2kJqaBsBll3Vhw4afcTrL+P77bwGYNGkaUVH1ThlzUVEREyaMoV279gwceHcVvCtCCFF7lXh9zDuax3u5hQRpFEbWC+eOyFDMmpoxPkCrKDzZMAqdAq/mFOBRYXR0eJU3wA46XTydlcvq4hISDXrurxfGf44VcNueDB6OjqB3eIiMUqqBbgoLPu0ooqqswWpi/QVw333DGTjwLoYMuZs2bdrRsOGF3yhImklCiHPi9RaTlb2Q3Nwl6HQhxDR4nIiIXiiK/DmpiEYTRHT0UMLCbiEr+wWO5rxOUfEPJCY8i8HQ0N/hiRomLy+Xhx4awejRj5GWdnxOsqZNm/HLLxtJTU3jp59+JDU1DVVVGTv2YVJT07jjjrvKn9+6dRvWrVtLy5YX8dNPa2nTph2xsXHMn/9K+TrFxfaT1jEaTcTFxbNly6+0adOOLVt+ISmpET179qFnz74Vxux0ljFq1DD69buDa66RW84LIcS5+LG4hClHcsh0e7ijfjj32kII12n9HdY50ygKE2Oi0CkKbx4rwKOqPFo/okoaSiVeHy/n5PN2bgFGReGR+hEMCA9Fr1G4xRbMpMM5TMs8xv+KHDzZMIoYP9zxTtQsNbH+2rRpAytXfsfDD4/BYDCi0+kq7XhT1OoeX1jJ3G6v3EmkjpB8+JeqqhQUfklm5hw8nlwiwnuRnPwoDof/J3esiYqL15Ke/jgoGuLjnybY2uGCtynHSPXIyjpI/foJZ1yvKs+KPffcM3z33f+Ij/87jgcffITnn38Gt9tNQkIiY8aMZ82a1UyZ8sQJd+0YOnQETZokM23aJHJzj6HX65k0aRoRESfesrmsrOyU6/zxx27mzn0Kr9dLgwYxjB8/Bb3+1AX49OmTufLKa7j00stYsuRd3nzz1fJ5kwDGjZtETMyJzdRTvb8V3UlE+I/UYHWH5MN/Cj1ens7K5eOCYpKMeqbERNGtYUSNz4eqqszKzOW9vEIGhIfyeIPKayipqspnhXaezcrlqMfLTbZgRkWHE6XXnbTe8vxinsk6hgI8Uj+SnmHB5xyHHB/Vx981WE2sv7xeL88++zR79/6B1+vjhhtuPu3ddM+1BpNmUgXkD0NgkXz4T5nzAEcOz8Tu+JmgoJY0jHkCs7mV5OQCOZ3pHDg4GqfzAA0ajCYy4vYLKqQkH9XD34VMbSfNpJpDarC6Q/JR/VRV5esiBzOOHKPI6+XuKBv3RYVh1GhqTT5UVeWZrFzezi2kT3gITzSIvODLzXaUOpmZeYxfS8poFWRkbINI2phNFT7nsMvNxMNHWe8oo5M1iMkx9ahvOPsR97UlHzWB1GBV61xrMLkuRQhxWj5fKUePvk7OsbdQFBMxMWOJCO+FotS8YdWByGiMp0njt8k4NIHMzGcoLd1JbMPxaDQVFz1CCCGEqL2Ouj1MP3KM74odtDQZeSWxAc2CjP4Oq9Ipf156plMU3jhWgFdVmRgTdV4NpXyPl3nZeSzPLyJMq2FKTBS3hAWf1bYaGvS8mhjD0rwi5mblcuueDB5rEMEttnMfpSREXSLNJCHEKRUVrebwkVm43Uew2W6gQf3R6PUR/g6r1tFqLSTEP8PRo6+RfXQhTuc+EuLnYjDU93doQgghhKhGqqryQX4xc7JycakqD9eP4I6IUHS1uKGhKAqjosPRKQqv5OTjUWFKwyi0Z/maParKsrwi5h/Nw+H1cXtEKMPqhRGiPbcTnxpFoV9EKJ2CzUw4dJSJh3P4X6GDSQ2jiNbLV2YhTkWODCHECVyuTI5kPk1R0fcYjY1olPQqVuvF/g6rVlMUDdHRQzAFJZOR8QR79g4gIf4ZLJZUf4cmTuOft4EVlaeGX3kvhBDnLd3pZsqR45daXWwxMTmmHvHGujEhtKIojIwOR6fAwqP5eFWVqbH1zthE2+AoZVbmMXaXuehgCeLxBpE0MV3YXJ5xBj1vJMWwOK+Q57LyuPWPDMY2iOQGm1U+9wOE1GBV43xqMGkmCSEA8PncHMt9h+zslwGoX/9BIiPuQKOpG4VMIAgNuQJj40UcODiKvfuG0DBmDOHhveQDM8DodAYcjiIslhDJTSVSVRWHowidTib1F0LUHR5V5Z3cQhZk56FTFCbFRJ3XJNC1wbB64ehQeOFoHl5gxmkaSlkuD3Oyc/my0E4DvY65cdFcFWKptPdMoyjcHmGjs9XMhMM5jDt8lK+L7EyKiSJSRin5ldRgVeN8azA5GoQQ2O0bOXxkBk7nPkJCuhHT4FEMhhh/h1UnmUyNaNrkHdLTx3L4yHRKS3cQE/M4Go18wQ4UYWFR5OfnYLcXVLieoigy0uYc6XQGwsKi/B2GEEJUi11lTiYdzmF7qZNuwWaeiJFLqgbXC0OnwNzsPDyqylNx0ej/bBo4fT7+c6yQ13Ly8QHDosK4O8pGkEZTJbEkGA28mRTDO7mFzMvO45Y9x0cp9QiVUUr+IjVY1TmfGqxu/7USoo5zu3PJzHqWgoJP0etjSEx4gZCQrv4Oq87TakNITHyBrOwF5OS8QZlzLwnxz6DXy5fsQKDV6oiMbHDG9eTuLkIIIU7F5VN5OSefN3LyCdFqeSYummsqcWRNTXd3VBhaRWF2Vi7e9GyeiYvmB3sJT2ce47Dbw9UhFh6uH0FDQ9WPntcqCndG2ugabGb8oaM8fugo/ytyMD4mkkidfJWublKDBRY5AoSog1TVS17eCrKy5uFTS6kXdS/16g1Cownyd2jiT4qipUH9BwgyNSPj0CT+2DOAxIS5mM2t/R2aEEIIIc7Tr45SJh3JYb/TzU22YB6tH4FNJ3fJ/f/+HWlDpyjMzDzGtbsPctTjpbFRzyuJDehoNVd7PElGA283asjbxwqYfzSfW//I4ImYKK4NtVZ7LEIEirNqJt1yyy0EBwcDEBsby9ChQ3n88cdRFIWmTZsyadIkNBoNS5cu5f3330en0zFs2DC6detGWVkZjz76KLm5uVgsFp566inCw8PZvHkz06dPR6vV0rlzZ0aMGAHA/PnzWblyJTqdjnHjxpGSklJ1r16IOqikZPufl0/9jtXSgZiGYzEZE/0dljgNm607RmMiBw6OZu++e2gY8wTh4bf4OywhhBBCnAOH18fz2bm8n1dEA72OlxIa0Cm4+psiNcmAiFD0f97l7bH6EfT782d/0SoKd0eF0TXYwvjDR3k0I5v/Fdp52hKPtANFXXTGZpLT6QRg0aJF5cuGDh3KqFGj6NChAxMnTuTbb7+lbdu2LFq0iBUrVuB0OhkwYACdOnVi8eLFJCcnM3LkSD777DMWLlzI+PHjmTRpEvPmzSMuLo4hQ4awfft2ANavX8+yZcvIzMxk5MiRrFixoopeuhB1i9dbRFbWfHLzlqHTRRAfN4vQ0O4ypLoGCApqRtMm75GePoZDhydTWraLmAYPoSgyOboQQggR6NYUl/DkkRyy3B4GRITyQL1wzNqqmeentukdHkLv8BB/h3GCxiYDixo15K1jBSw4msdVv/zBawkNaHyBd5IToqY5YzNp586dlJaWcs899+DxeHjooYfYvn07l1xyCQBdu3Zl7dq1aDQa2rVrh8FgwGAwEB8fz86dO9m0aRP33ntv+boLFy7EbrfjcrmIj48HoHPnzqxbtw6DwUDnzp1RFIWYmBi8Xi95eXmEh4dX4VsgRO1XUrqDAwdG4PHkExHRj/rR96PVBvs7LHEOdDobSUkLyMx8jmO571BW9gcJ8U+j08nfRyGEECIQpTvdPJedy/+KHDQy6nm7UUPamk3+DktUAp2icG9UGF2Dzdx3MItHMrJZ3LghpiqaDFyIQHTGZpLJZGLQoEH07t2bAwcOMHjwYFRVLR/NYLFYKC4uxm63l18K99dyu91+wvJ/rmu1Wk9YNyMjA6PRiM1mO2F5cXFxhc0krVbBZquaIaJarabKti3OneTj/DidWezc9SBarZGU1h9gtbastG1LTqpfWNhEsrNT2P3HePbuu4NWLReW51TyEVgkH0IIUTfleby8dDSPZXlF6DUK99cLY1BkGAaNjAavbZJNRp5NjmXg9gM8lZnLpIZysxRRd5yxmZSUlERCQgKKopCUlITNZiu/JA3A4XAQEhKC1WrF4XCcsDw4OPiE5RWtGxISgl6vP+U2KuL1qlU2U7vMAh9YJB/nzustYe++IXg8Dpo0/g8eT2KlvoeSE/8wGq+hcaOGHEx/iF839yM2dhJhtuskHwFG8lF5oqJkJKUQIvCV+nwsOlbIG8fyKfOp9AwPYVhUGJF6uedRbXZFWDD3RNp441gBHaxBMim3qDPOOA5v+fLlzJo1C4Ds7GzsdjudOnXi559/BmD16tWkpaWRkpLCpk2bcDqdFBcXs3fvXpKTk0lNTWXVqlXl67Zv3x6r1Yperyc9PR1VVVmzZg1paWmkpqayZs0afD4fR44cwefzySVuQpwnVfWRcWgcZWW7iY9/CpOpib9DEpXIbG5Fk8bvERTUgoyMsWRmPouqev0dlhBCCFHneFSVD/KKuGF3OvOO5nGp1cyHTeOYEBMljaQ6YkR0OG2CjEw+fJQMp9vf4QhRLc74161Xr16MHTuW/v37oygKM2bMICwsjAkTJjB37lwaNWpE9+7d0Wq1DBw4kAEDBqCqKqNHj8ZoNNK/f3/GjBlD//790ev1zJkzB4ApU6bwyCOP4PV66dy5M23atAEgLS2Nvn374vP5mDhxYtW+eiFqsays5ykqWklMgzGEBHf2dziiCuj1ETRKeoXMzKfJOfYf2JVL/egnURS5Xl8IIYSoaqqqsrq4hGezc9nrdNMmyMgzcdG0swT5OzRRzfSKwtNx0fTac4hHD2WzKKkhermsUdRyiqqqqr+DuBBut1cuc6sjJB9nLy/vQw4dnkJEeF8aNhxbZfuRnASOo0dfIyt7PhER/Ylp8JjcpS8AyPFReeQyt8AkNVjdIfk42baSMuZk5bKxpIwEg55R0eFcGWKpls9fyUdg+Wc+vi2yMyo9m4ERoTzWINLPkdVdcoxUnopqMBl3KUQtY7dv4NDh6VitlxET86i/wxHVJCpqEFqdncOH30KnCye63mB/hySEEELUOhlONy8czePLQjvhWi1PNIikZ3gIejmJI4ArQ6z0Dy9lUW4hHSxBXB5i8XdIQlQZaSYJUYs4nQc5mP4wRmM8CfFPoShyiNcViqLQKOlxHI4csrMXoNOGERHRy99hCSGEELVCvsfLyzn5LMkrRI/C0Kgw7oq0YdHKpeXiRA/Xj+DXkjKeOHyU5UFx1Jd5s0QtJb/ZQtQSHk8h+w+MBLQkJc5Dq5XLQuoaRdEQFzsZr7eQw0emo9WFYgu92t9hCSGEEDVWqc/Hu7mFvJ5TQInPx21hIdxfL4woaRCI0zBqNMyOi6bP3kOMycjm9aQYdDJyTdRC0koXohbw+dwcTH8ItzuTxIRnMRga+jsk4SeKoichfjZmcwoZGeOw29f7OyQhhBCixvGqKh/mH79D2/PZeVxsMfFhkzgmNYySRpI4o0SjgQkxUfxSUsZLR/P9HY4QVUKaSULUcKqqcvjIdByOTcQ2nIzF0tbfIQk/02iCSEx4AYMhngMHR1FS+ru/QxJCCCFqhON3aHPQa88hJh7Oob5ex1tJMbyQ0IBGJoO/wxM1yI22YG62BfNKTj4/22UyaFH7SDNJiBou59hb5Of/l3r1hhAWdr2/wxEBQqcLpVHSQrTaUPbvH47TedDfIQkhhBABzauqjD98lOEHs3CpKnPionmnUUPaW4L8HZqoocbFRJJo1PP4oaPkejz+DkeISiXNJCFqsMLC78jKeoHQ0O5E1xvm73BEgNHro2mU9BIA+/YPxe0+6ueIhBBCiMDkU1UmHs7h4wI7Q6PC+G/TOK4JtaLIXDfiApj/nD+pyOvjiUNH8amqv0MSotJIM0mIGqqkdAfpGeMwB11EXOwUKXbEKRmNCSQlzsfrLWT//vvxeIv8HZIQwg98Ph8TJ06kb9++DBw4kIMHTxyt+Oabb3L99dczcOBABg4cyL59+/wUqRDVz6eqPHkkh48LihleL4zh0eHopa4SlaSZyciYBhGstZfy1rECf4cjRKWR2eOEqIHc7mwOHHgAnS6MhITn0GhM/g5JBDCzuRUJCc9y4MAIDhwYSaOkl9BoZMi+EHXJN998g8vlYsmSJWzevJlZs2bx4osvlj++fft2nnrqKS666CI/RilE9VNVlRmZx1iRX8yQqDCG1gv3d0iiFuodFsJP9lLmZefR3hJEG7PU7qLmk5FJQtQwPl8p+w88iM/nIDHxBfT6CH+HJGqAYGsH4uJmUFKylYPpj6Gqbn+HJISoRps2baJLly4AtG3blm3btp3w+Pbt23nllVfo378/L7/8sj9CFKLaqarK01m5LMkr4u5IGyPqhfk7JFFLKYrC5IZRROt1PJaRTaHX6++QhLhgMjJJiBpEVX2kZ4yjrGw3iQnPE2Rq6u+QRA1iC70ab8w4Dh+ZTsahKcTFPomiyDkFIeoCu92O1Wot/1mr1eLxeNDpjpeC119/PQMGDMBqtTJixAi+//57unXrVuE2tVoFm81cJfFqtZoq27Y4d7UxH6qqMuNAFu/kFjIoJoJJSQ1qzJQBtTEfNdnZ5sMGvGhI4Late5l2NI9XmsfXmN+5mkaOkeohzSQhapCsrBcoKvqemAaPERLSxd/hiBooIqI3Hk8+2UcXotPaaNDgYSlkhKgDrFYrDoej/Gefz1feSFJVlTvvvJPg4GAALr/8cn7//fczNpO8XpWCgqq53bXNZq6ybYtzV9vyoaoq847m8WpOAX3DQ3gwLJTCwlJ/h3XWals+arpzyUcS8GB0BHOycnlpXxb9I0KrNrg6So6RyhMVFXzax+SUtBA1RF7ef8k59hYR4b2JiOjv73BEDVav3mAiIvpzLPcdco695e9whBDVIDU1ldWrVwOwefNmkpOTyx+z2+3ccMMNOBwOVFXl559/lrmTRK32Uk4+r+YU0DMsmHENIuWkiqhW/44IpbPVzOysY+wsdfo7HCHOm4xMEqIGsNs3cOjwNKzWjsTEjJGiR1wQRVGIafAoXk8+WVnPo9PaCA+/1d9hCSGq0NVXX83atWvp16/f8ct7Zszgk08+oaSkhL59+zJ69Gj+/e9/YzAY6NixI5dffrm/QxaiSryWk8/Co/ncbAtmYkwUGqmpRDXTKArTY+vRe08Gj2Zks6RxLGatjPEQNY+iqqrq7yAuhNvtlSHWdURdzYfTeZA9ewei00XSpPFbaLUh/g6pXF3NSaA613z4fG4OHHwQu/0nEuKfITT0X1UYXd0jx0flqWiItfAfqcHqjtqSj/8cK+CZrFx6hFqZEVsPbQ1tJNWWfNQW55uPDY5S7t1/hOttVmbERldBZHWXHCOVRy5zE6KG8ngK2X9gJKAlMfGFgGokiZpPo9GTmDAHc1Ar0jMex27f6O+QhBBCiCrxbm4hz2Tl0j3EwvQa3EgStcfFliCG1gvjkwI7H+UX+TscIc5Zhc0kt9vNo48+yoABA+jVqxfffvst27dvp0uXLgwcOJCBAwfy+eefA7B06VJuu+02+vTpw/fffw9AWVkZI0eOZMCAAQwePJi8vDzg+LX6vXv3pl+/fsyfP798f/Pnz6dXr17069ePrVu3VtVrFqJG8PncHEx/BLc7k8SEuRgNsf4OSdRCGk0QiYnzMBhiOXBwFKWlO/0dkhBCCFGpluYVMivzGFeGWJgZF41OGkkiQAyJCuNii4npR46xz+nydzhCnJMK50z6+OOPsdlszJ49m/z8fG699VaGDx/O3XffzT333FO+Xk5ODosWLWLFihU4nU4GDBhAp06dWLx4McnJyYwcOZLPPvuMhQsXMn78eCZNmsS8efOIi4tjyJAhbN++HYD169ezbNkyMjMzGTlyJCtWrKjaVy9EgFJVlcNHZuBwbCAudjoWSzt/hyRqMZ3ORlLiQvbuu4v9B+6ncaO3MBrj/R2WEEIIccE+zC9i6pFjXB5sZnZsNHppJIkAolUUZsVG0+vP+ZPebdQQk0YuHhI1Q4W/qddeey0PPvhg+c9arZZt27axcuVKbr/9dsaNG4fdbmfr1q20a9cOg8FAcHAw8fHx7Ny5k02bNtGly/Hbl3ft2pV169Zht9txuVzEx8ejKAqdO3dm3bp1bNq0ic6dOx+fGDYmBq/XWz6SSYi6RFXdHDkyk/z8D6kXNZiwsOv9HZKoAwyG+iQlvoiq+th/4H7c7hx/hySEEEJckE/yi5l0OIdO1iDmxtVHr5FGkgg89fQ6psfWY3eZi2eycv0djhBnrcJmksViwWq1YrfbeeCBBxg1ahQpKSk89thjvPvuu8TFxbFgwQLsdjvBwcEnPM9ut5+w3GKxUFxcjN1ux2q1nrBuRcuFqEs8ngL27b+f3LylREXeRXT0MH+HJOoQkymJpMR5eDy57D8wHI+n0N8hCSGEEOfli4Jixh8+yiWWIJ6Lr49BGkkigHUJtnBXZChL8or4X6Hd3+EIcVYqvMwNIDMzk+HDhzNgwABuvPFGioqKCAk5Pgnw1VdfzdSpU0lLS8PhcJQ/x+FwEBwcjNVqLV/ucDgICQk5Ydk/l+v1+lNu40y0WgWbzXz2r/gcaLWaKtu2OHe1PR8Oxx/s/mMoTmc2zZKfJjr6Fn+HdEa1PSc1TWXkw2brgCloAdu338fOXdcRFXUt0dE9CQ1JQ5FLA86JHB9CCOEf/yu0M/bQUVLNJuYl1JfLhkSN8EC9CDY5yph0OIcYg55WQUZ/hyREhSpsJh07dox77rmHiRMn0rFjRwAGDRrEhAkTSElJYd26dbRq1YqUlBSee+45nE4nLpeLvXv3kpycTGpqKqtWrSIlJYXVq1fTvn17rFYrer2e9PR04uLiWLNmDSNGjECr1TJ79mwGDRpEVlYWPp+P8PDwM74Ar1eV29LWEbU5H0VFq0nPGItGE0TjRq9jNLauEa+1NuekJqqsfGiUVBo3fpu83KXk5HxJdvYHGAxxhIXdRJjtRgyG+pUQbe0nx0flqei2tEII8U/fFzl4LCObFLOJBQkNCJJGkqgh9BqFp+OiuWvfYQbuO8Qj9SPpHx4iJ/NEwFJUVVVP9+C0adP44osvaNSoUfmyUaNGMXv2bPR6PZGRkUydOhWr1crSpUtZsmQJqqpy33330b17d0pLSxkzZgw5OTno9XrmzJlDVFQUmzdvZsaMGXi9Xjp37szo0aMBmDdvHqtXr8bn8zF27FjS0tLO+ALcbq80k+qI2pgPVVXJOfYWWVkvEBTUgoSEZzHoo/0d1lmrjTmpyaoiHz5fKYWF35CX/xEOx0ZAwWrtQFjYzYSGdEOjMVXq/moTOT4qjzSTApPUYHVHTcnH6mIHD6Zn0dJk5OXEGKza2tlIqin5qCsqOx8FHi9PHD7K6uISrgqxMKVhFCFabaVtvy6QY6TyVFSDVdhMqgmkkKk7als+fD4nhw4/SUHBZ4SGdicudjIaTZC/wzontS0nNV1V58PpOkR+/sfk53+C252JVhOMzXYtYWE3ExTUSs6c/T9yfFQeaSYFJqnB6o6akI8fi0sYmZ5FY6Oe15JiavWX75qQj7qkSk7mqSqLcgt5LiuXaL2O2XHRtDbLCbyzJcdI5amoBqud7XohApzbncPefYMoKPiM6OjhxMfNqnGNJFH3GA2x1I++n+bNPiMp6WWCQ7qQl/8xe/bewe4/epGT8zZut9yFRAghRPX62V7CA+lZJBn1vJpYuxtJom7QKAp3Rtp4q1FDVODf+w/z9rECavg4EFHLnHECbiFE5Sop2c7Bg6Px+opJiJ9LaOi//B2SEOdEUTQEWzsQbO2AN6aYgsKvyM/7mMysuWRmPU9IcBfCwm4iJKQLiqL3d7hCCCFqsQ32UkYezCLOoOOVxBhCddJIErVHG7OJpU1imXgoh9lZuWxwlDKtYT35PRcBQZpJQlSjgoIvyTg0CZ0unMaN/kNQULK/QxLigmi1wUSE9yIivBdlZfuOXwZX8ClFxSvRasMIs11PWPjNBJma+jtUIYQQtYhPVXnjWAHzs/NIMOp5NSmGcPmCLWqhUK2W5+KjeS+vkGeycum19xCz46JpK5e9CT+Ty9yEqAaq6iMrax7pGY9jDmpF0ybvSiNJ1DomUyMaNBhFi+ZfkpjwAhZLKrl57/PHH735Y88ACgu/8XeIQgghaoFcj4dhBzN5PjuPq0IsvNOoIZE6OUcuai9FUbg9wsY7jRqiA+7ad5g3cvLxyWVvwo/kr64QVczrdZBx6AmKilYSHnYrMTHj0Gjk0h9ReymKjpCQroSEdMXjyaeg4HNy81ZwMP0RQkOvoWHMWHS6MH+HKYQQogZaby9lzKFsir0+JsZE0SssWG4AIeqMVkHHL3ubdDiHZ7Pz2OAoY3psPRmVJ/xCRiYJUYVcrsPs3XcXRUWriWnwGA0bTpRGkqhTdLowIiNvJ7npUupHj6Co6Dt2/9GTwsJv/R2aEEKIGsSrqrx4NI/BB45g1Wh4t3FDeoeHSCNJ1DnBWi1z4qIZ3yCS9Y5Seu/JYKOj1N9hiTpImklCVBG7YxN/7LkDtyuLpMQFREYOkIJH1FmKoqNevXtp0mQxel00B9MfJj39cTyeAn+HJoQQIsAddXsYfOAIC4/mc4PNypLGsTQzGf0dlhB+oygKfSNCebdRQ4I0GgbtP8LLR/PxymVvohpJM0mIKpCbt4J9++5DpwulSZN3CA7u6O+QhAgIQaamNGnyNtH17qeg8Jvjo5SKvvd3WEIIIQLU2uISeu/JYFuJk2kNo5geG41ZK19hhABoHmRkSeNYuodamX80j6EHMjnm8fg7LFFHyF9iISqRqno4fGQWhw9PJdjagSaN38ZoTPB3WEIEFEXREx09hKZN3kWni+TgwdGkZ4zD4yn0d2hCCCEChFtVeS4rl6EHMwnX6Xi/cSw3h4X4OywhAo5Fq+Gp2HpMjoni15Iyeu05xM/2En+HJeoAaSYJUUk8nkL27x9Obu77REYOJDHxBbRaKXqEOJ2goGY0afwO9erdR0HB1+z+oydFRav8HZYQQgg/y3S5uWf/EV4/VkCvsBAWN25II5PB32EJEbAURaFneAjvNW5IiFbD4AOZLMjOk8veRJWSZpIQF8jrdVBQ8CV79t6Bo+QXYhtOJqbBwyiK3FVBiDPRaPTUjx5G0ybvoNOFceDgg2RkjMfjLfJ3aEIIIfzg+yIHvfYe4o8yJ0/H1mNSwyhMGvnKIsTZSDYZeb9RLDfarLyUk8/gA0c46pbL3kTV0Pk7ACFqIq+3iKKi1RQWfUNx8Y+oqgu9vj6Nkl7BYmnn7/CEqHGCgprTpPF7HM15laNHX6fY/jOxDScSEtLF36EJIYSoBm6fyrPZuSzKLaSFycAzcfWJN8odcIU4V2athumx0VxiCWL6kWP03pNBv4hQeoRaSTDKCD9ReaSZJMRZ8ngKKCpaSWHRN9jtP6GqHvS6eoSH98QWejVmcxsZjSTEBTg+Sul+QkKuICNjAgcOjiQs7GZiGjwsl4wKIUQtluFy82hGNttLnQwID+Xh+hEYNHIHXCEuxM1hIVwUZGJ6Zg4Lj+az8Gg+LU1GetisdA+1Ul8vrQBxYeQ3SIgKuN25FBV9/2cDaQPgRa+PISJiAKGhV2EOughFkaHXQlQmc1BLmjZZzNGjL3M0503sxeuIjZ1EcHAnf4cmhBCikn1VaGfy4RwU4Ln4aK4Msfo7JCFqjcYmA28kNSTL5eGrIjufF9h5JiuXOVm5pJpNXBdq5epQK+E6OSEuzp00k4T4f9zuoxQWfkdh0f9wOH4FfBgMcURF3Ulo6FUEmVqgKHK2TIiqpNEYqF9/5PFRSocmsf/AcMLDbqVBg4fRauWLhhBC1HROn4/ZWbksySsiJcjI03HRNDTIZW1CVIX6Bh13Rtq4M9LGAaeLLwrtfFFoZ1rmMWZmHuNSaxDXhVq5MsSKVSsnysXZkWaSEIDLlUlh0TcUFn5DSckWAIzGRtSrdy+hIVdhMjWVBpIQfmA2t6Zpk8VkH32JnJz/UGxfR2zDSQQHd/R3aEIIIc7TfqeLRzOy2VXm4u5IGyOjw9FLnSVEtUg0GhhWL5yhUWHsLnPxeaGdLwvtjD+cw5NHjtE12Mx1oVa6Bptl8ntRIWkmiTrL6cwobyCVlm4HwGRKJjp6OKEhV2IyNfJzhEIIAI3GSIP6DxIS0o1Dhyay/8AwwsN7El3vPnS6KGn0CiFEgHP6fBxwudnvdLO7zMk7uYUYFYUFCfXpGmzxd3hC1EmKotAsyEizICOjosPZUurkiwI7XxXZ+abIgVmj8K9gC9fZrHS0mqXhK04ScM0kn8/H5MmT2bVrFwaDgWnTppGQkODvsEQN5PO5cbszcbkO//nfoT//O/5vr68YgKCgltSv/yChIVdiNMb7OWohxOlYzCk0bfI+WdkLOXZsEXl5K9BogjAY4jAY4jAa4jAYYzEa4jEYYtHro2VSfCH+dKb66rvvvmPBggXodDp69uxJnz59/BitqKkKvV72O93sd7rY53Sx789/H3Z58P25jgJ0sAQxNbaeTAAsRIBQFIW2ZhNtzSYebRDBBkcpXxQcbyp9WmjHptVwdYiV60KttLeY0EhjSRCAzaRvvvkGl8vFkiVL2Lx5M7NmzeLFF1/0d1giAKmqitebf0KzyPmPppHbnQ3lpQsoih69PgajIRazuTVGYxIhIV0xGBr670UIIc6JRmMipsFDhNmux+H4FZcrHafrEE7nPoqLV6Oq7vJ1FUWPwdDw70aTIQ6D8fi/9foYNBqZm0PUHRXVV263m5kzZ7J8+XKCgoLo378/3bp1Iyoqys9Ri0CkqirZHi/7nC72O13sd7rLG0e5Hm/5egZFIcGgp6XJyPWhwTQy6mlkNJBg1MulM0IEMJ2i0NFqpqPVzHifylp7CV8U2vm0oJhl+UVE6bQkGPSE6rTYtBpCtFpCtRpCtcd/DtVqCdEd/3+oVkOQHO+1VsA1kzZt2kSXLl0AaNu2Ldu2bfNLHC7XYbKytlJS4vTL/sXJHCVeCgsPnDC6yOcrOWEdnS4Cg6EhFks7DIbY418k9Q3/HKUQJaMUhKglgoKaERTU7IRlqurF7T6Ky5WB05WBy5nxZ5M5HYdj0//7e6FBr6+P0fj3qCatNrRSYywrM9apz5CgoOYEBTX3dxjiNCqqr/bu3Ut8fDyhocePgfbt27Nx40auu+46v8S6uaSMbGcZJSUuv+xfnMxRbOf3Qkf5SKMSn1r+WLBGQ5JRTxerubxhlGQ00NCgQyujF4So0QwahW4hFrqFWCjx+VhZ5OD74hKOuj0cdLrY4vVR6PXiVk+/DaOiEPqPppNN93fzKUSrIUSrqfRL6Mx17DOkS7CZSF31t3YCrplkt9uxWv++U49Wq8Xj8aA7zZuj1SrYbOZKj+OPPe+SmflepW9XXBiNxojJFIfZHEd4+KUEmeIwmeIwmWIxmWLRaiv/d0GcnlarqZLjT5wfyQdAMND4pKWqquJ251JaepCysnRKS9MpLUunrOwgRUXf4PEUVHuktU1ISBpt28jnZqCqqL6y2+0EBweXP2axWLDb7WfcZlXVYOP3ZHCwrO58Cagp6ht0NDWbuNhmpYnZSNMgI03MRqL0Opm7rprJ531gqSv5sAEDwq0M+H/LVVWl1KdS4PFQ4PZS4PGS7zn+/wK35/j/PV7y/3zskMfDtjIvBW4vTrWCLpQ4aw/H12NUfHS17zfgmklWqxWHw1H+s8/nO20jCcDrVSkoKDnt4+crMuJh4mIHU1RUWunbFufHZgvF4TCfsmBxu4//B5X/uyBOz2YzV8nxJ86P5ONMzEALjMYWGI3Hi6K/eLxF+Lxn/vJ8LkJCgurUZ4hOF15lv39RUcFnXklUqKL66v8/5nA4TmgunU5V1WBLkxrisxjq1PET6OLCrXjtpxhpWeKmEPfJy0WVks/7wCL5OM78538xaECnAZ0eTBU/p8zno9Drw1vJTaW6VoM10Ov8UoMFXDMpNTWV77//nh49erB582aSk5P9EoeiaDGZGlJWJn8YAoXBYKakRPIhhKh8Om0IaEMqdZsmk1k+Q0TAqKi+aty4MQcPHqSgoACz2czGjRsZNGiQ32I1azXYTAYKyjx+i0GcKFinpcDfQQghah2TRlMlc6jJZ0j1CLhm0tVXX83atWvp168fqqoyY8YMf4ckhBBCCFGjnaq++uSTTygpKaFv3748/vjjDBo0CFVV6dmzJ9HR1T9cXgghhBA1h6KqcqGiEEIIIYQQQgghhDg7cp8+IYQQQgghhBBCCHHWpJkkhBBCCCGEEEIIIc6aNJOEEEIIIYQQQgghxFmTZpIQQgghhBBCCCGEOGvSTBJCCCGEEEIIIYQQZ02aSUIIIYQQQgghhBDirEkzSQghhBBCCCGEEEKcNWkmCSGEEEIIIYQQQoizJs0kIYQQQgghhBBCCHHWpJkkhBBCCCGEEEIIIc6aNJOEEEIIIYQQQgghxFmTZpIQQgghhBBCCCGEOGvSTBJCCCGEEEIIIYQQZ02aSUIIIYQQQgghhBDirEkzSQghhBBCCCGEEEKcNZ2/A7hQPp8Pr1etkm1rtUqVbVucO8lH4JGcBBbJR2CRfFQevV7r7xDEKUgNVndIPgKL5COwSD4Cj+Sk8lRUg9X4ZpLXq1JQUFIl27bZzFW2bXHuJB+BR3ISWCQfgUXyUXmiooL9HYI4BanB6g7JR2CRfAQWyUfgkZxUnopqMLnMTQghhBBCCCGEEEKctRo/MkkIUf0KSt18tj2b2y6OI8jfwVQTt9dHsdNDqdtLqdtHmdtLmdv358/H/13mOf7Y6Zb98zlun8p1Lepx76Xx6LTS1xdCCCFExZSyfCzrn0FbsAtDy7twNe4BitQQQgj/kGaSEOKcbDlcyBOf7SS72MlLPx7g9vax/PviOMyG2junydYjRYz6YBvFTs9Zra8AJr2GIL0Wk16LSXf830F6DZFWAyadFofLw+s/pbPuQD5PXteMhHBz1b4IIYQQQtRMPg+mbYuwrH8GxWWHkIaEfjUUd2QrSjo8hivhX6Ao/o5SCFHHSDNJCHFWfKrKog2HeHHNfuqHmJh7Syu+3ZvL6z+l89FvWQzrnMgNraLR1LJi5o8cO6M+2IYtSMfQTokE6f9qDGkx6TWY/mwSBem1BOmOLzPqNChn8T58uzuHGf/7gzsW/cLoKxpxa0qDs3qe8C+v10N+fg4ej6vC9bKzFVRVJn88FzqdgbCwKLRaKU+EEAJAf2gt1h8mosvbhathJ+xdphCc1IbSDe9iWT+X0M/uxN3gYhyXjsEdc6m/wxWiSkkNVnXOpwZT1Br+LrvdXpn8sY6QfPhPQYmbSV/u5Mf9+VyVHMkT1yRjNeqw2cys/j2LZ1fuZVtmMc3qWRl9RSPax9n8HXKlOFRQyr3vb0GrwKv92hITaqr0fRwtdvLkV7v4+WABnRuFM/6aZCIshvPalhwj1ePYsUxMJjMWS0iFzT+tVoPX66vGyGo2VVVxOIooKyshMrLBCY/JBNyBSWqwukPyUf00RRlY1z6Jcd8XeIPjsHeeiCvpWlCUv/PhdWHa8T7mDc+jLcnGFX85jg5j8NRL8Xf4dYocH9VHarCqcb41mFxkK4So0K+HCrl90SY2phcw5somzLihBVbj3x3rlJgQ3ujflmk9mlNQ6mbo0q08+tF2MvJL/Rj1hcuxOxm+/Dc8Xh/zerWukkYSQL1gIy/0bM1D3Rqz/mA+/f+zidV7c6tkX6JyeDyuMxYx4twpioLFEnLGs41CCFGruUsw/zyb8PeuwJC+EkeHx8gb8D2uRtedfCmb1kDZRf8m74412C8bjy57C2HLehDyxWC0ebv9E78QVUhqsKpxvjWYNJOEEKfkU1Xe/DmdYUu3YNJreWNAO3q1jTnlH29FUejeoh7L707j/s6JrD9YQJ+3NvLsyr0Ulbn9EP2FKSx1M3LFbxSUuHm+Z2saRViqdH8aRaF/akPeviOVSKuBh/+7nZn/+4NSt7dK9yvOnxQxVUPeVyFEnaWqGHf/l/D3Lsey8Xmcja4j7/ZVlKQ9ALoznNDSB1Habih5/16H4+LR6DN+IOz9qwj+ZhSaovTqiV+IaiK1QtU4n/f1jBfEffDBB3z44YcAOJ1OduzYwfvvv8/QoUNJTEwEoH///vTo0YOlS5fy/vvvo9PpGDZsGN26daOsrIxHH32U3NxcLBYLTz31FOHh4WzevJnp06ej1Wrp3LkzI0aMAGD+/PmsXLkSnU7HuHHjSEmRYZpCVLe8EheTPt/FTwfz6d48irFXN8ViOPP1sya9lrs7xHPjRfV5ae0BFm86zGfbsxlyWQK3pTSoEXctK3F5Gf3hNjLyS3n+tta0ql99l9c0jrTw1oB2vLT2AO9sPMTGjAKevK4ZrRqEVFsMombweDzMnDmFzMxM3G4Xd945iMTERkyfPhlFUWjUqDEPPTQGjUbDkiXv8s03XwPQsWMn7rlnCE5nGU8+OYH8/HzMZjNPPDGFsLCwE/ZxunUOHcpg9uyZeDxu9Ho9U6bMIDTUdlKMXq+XSZPGcsMNt3DppZeVLy8rK2Po0HsYOnTECcuFEKKu0uVsw/rDRPSZ63FHtabomoV4Glx8zttRDcGUXPIwpa3vxvzLAoJ+ewvjHx9R1rI/JWkP4LPUr4Lohag7amr9NWbMaIqKCtFqdRiNJubMeaFS3o8zfju87bbbuO222wCYMmUKPXv25Pfff+fuu+/mnnvuKV8vJyeHRYsWsWLFCpxOJwMGDKBTp04sXryY5ORkRo4cyWeffcbChQsZP348kyZNYt68ecTFxTFkyBC2b98OwPr161m2bBmZmZmMHDmSFStWVMoLFUKcnU0ZBYz/bCfFTg/jrm7KLa3rn3OnOtJiYPw1yfRpG8Ozq/Yx+7u9LNt8hAcvb0SnpPCAPaPg8vh47OPtbM8q5qkbW5IWb6v2GAw6DQ9c3ohOjcKZ9MUuBi3ezL0dE7irQzw6TWC+b6L6ffXV54SE2JgwYSqFhQXcffftNG2azODBw0hNTWP27Bn88MMqmjRpytdff8krr7yFoigMH34vXbt2Y+PGn2nUqAmDBt3HN998xX/+8zqjRj1ywj4+/HD5Kdd5+unpDBkynIsuas3Kld+SkZF+UjFz+PAhpk2bxNGj2dxwwy0nPDZ37lNy0yEhhACU0lwsPz2F6ffFqEHhFHd7mrLmfUFzYXfIVYPCcXSaQGmbezFvfAHT7+9h2rGE0pS7KUkdjmoKO/NGhBAnqan11+HDh1i0aGmlfwc762ECv/32G3v27KFv375s27aNlStXcvvttzNu3Djsdjtbt26lXbt2GAwGgoODiY+PZ+fOnWzatIkuXboA0LVrV9atW4fdbsflchEfH4+iKHTu3Jl169axadMmOnfujKIoxMTE4PV6ycvLq9QXLIQ4Na9P5dV1B7l/2VYsBi1vDmh7wXcXS65nZWGv1sy5pRU+FUZ/uJ2RK35jT46jEiOvHF6fyoTPd/LzwQLGX5PMFU0j/RpP+zgbi//dnquaRfHyjwcZ8v4WDhXU7HmoROXp1u0qBg8eWv6zVqtj166dtGvXHoBLL72MjRvXEx1dnzlz5qHVatFoNHg8HgwGA1u3bqFDh8v+XLcTGzeuP2kfp1rH6SwjPz+PtWtXM2LEELZv30aLFq1Oem5JSQljxownNTXthOXvvbeIiy5KoUmT5Ep7L4QQosbxugna8hrh73TBtHMppW3uJe/21ZS1HHDBjaR/8lkbYL9iJnkDVuFscgNBv75M+NsdMa+fi+IqrrT9CFFX1MT6Ky8vl+LiYsaMGc2wYYNYu/aHSns/zvq+by+//DLDhw8HICUlhd69e3PRRRfx4osvsmDBApo3b05w8N+Xg1gsFux2O3a7vXy5xWKhuLgYu92O1Wo9Yd2MjAyMRiM2m+2E5cXFxYSHh582Lq32+B0NqoJWq6mybYtzJ/moOjnFTh75cCs/7svl5jYxTLmxJRbjmf88nG1Obmpv4do2DVm8IZ153+/l9kWb6N0+llFXNiXSaqyMl3BBVFXliY+2890fxxh3XXMGXpbo75AAsAHzb2/PJ1uPMOmT37lj0S880aMFvVIbnrLJJ8dI9cjOVtD+ecnmp9uy+Oi3zErd/s2tG3DDRRVfihAcfPwz1OFwMGHC49x33/3Mn/8sOt3xLyFWq5WSEjtGowGjMRxVVZk37zmSk5uTlJRESYmD0NBgtFoNwcFWHA57+Wv6y6nWsdvt7N+/j4cfHsOwYSOYMeNJvvrqM2688ZYTntu8eXPg+PX3Gs3x92vDhp85fDiDxx8fz7ZtW8uX/3+KUnWf60II4W/69FVY10xGl/8HrvjLsXeajDe8aZXu0xeaQPFVz1PS7n4s62dj2TCXoN/epCR1BKWt/w26oCrdvxBVwbhzOaYd75/yMUVROJ+b1pe16Iezea/TPm42H69PSkocjB8/hsGDh7FgwXPldbnZbMHhsKPT6bDZbKiqyoIFz9O0aTPi4xNwOBzlfRCz2YzDYT9pH6dap6ioiP379zF69GMMGXI/s2ZN5YsvPuWGG24+4blNm558ss7tdtOv3x307t2P4uIihg0bRMuWrQgLO32P5WydVTOpqKiIffv2cemllwJw9dVXExISUv7vqVOnkpaWhsPx92gDh8NBcHAwVqu1fLnD4SAkJOSEZf9crtfrT7mNini9qtyWto6QfFSN9QfzmfD5ThwuLxOuSebGi6Jxl7ooKD3zbP7nmpObW9TjisQwXv8pnaW/HObTrZncdUkc/dvHYtT5bz6lF1btY9mmQwy6NJ5bW9YLuN+zLvE23huYyuQvdzHuv9v4elsmT1ydjM2sP2E9OUaqh6qq5beb9flUTlerKAqnfawiPp96Vrezzc7OYty4R7n11l5cdVV3Fix4vvx5drsdi8WK1+vD6XQyc+aTmM1mHn74cbxeH2azheJiO16vr/wEz8GDB5k1ayoA117b45TrWK1WzGYLbdu2x+dT6dixMxs2/ExpaSnff/8tAJMmTSMqql75e/XX6/n44/+SnZ3JsGH3kp5+kF27dhAWFk7Tps1Oen///+9xRbelra1kzkohahdN4QGsa57EeOBrvCEJFPZ4E1fiVSffoa0KeSOaUXTda+iyN2P5eTbWH6cStOUVSi4eTVmL/pU6KkqI2uqf9dc111zLiy/+Pf9QScnfjaD/X3/B8cEyJSWOP9ctwWq1cuhQxgn116nWCQkJwWy2lI84uuyyLmzY8DNOZ9kp669/ioiI5JZbeqLT6crrrvT0g9XXTNqwYQOXXfb3JJmDBg1iwoQJpKSksG7dOlq1akVKSgrPPfccTqcTl8vF3r17SU5OJjU1lVWrVpGSksLq1atp3749VqsVvV5Peno6cXFxrFmzhhEjRqDVapk9ezaDBg0iKysLn89X4agkIcT58/pUXlt3kNd/Sicx3MzC3ik0jqzau5YBhAbpeahbY3q2acALq/ezYM0BPtiayYguSVzdLKra51P6z/oMFm08RO+2Mdx3WUK17vtc1A8xsbB3Cu9tOszCNfvp9/YmJnZP5rIk+RvpT9e3iub6VtGnfEyr1ZxVU+h85OXl8tBDIxg9+jHS0i4BoGnTZvzyy0ZSU9P46acfSU1NQ1VVxo59mNTUNO64467y57du3YZ169bSsuVF/PTTWtq0aUdsbBzz579Svk5xsf2kdYxGE3Fx8WzZ8itt2rRjy5ZfSEpqRM+efejZs2+FMU+ePL3839OnT+bKK685qZEk/iZzVgpROyguO+ZN8wja/CqqVo+941hK29wLWv+NzPZEt6XwpnfRH16H5aenCF75OKYdSynu9jTeiOZ+i0uIc+Fs3uu0o4iqqgarifXXhg0/88EHS5k9+3lKSkrYv38vCQlJlfJ+nFUzaf/+/cTGxpb/PHnyZKZOnYperycyMpKpU6ditVoZOHAgAwYMQFVVRo8ejdFopH///owZM4b+/fuj1+uZM2cOcLwweuSRR/B6vXTu3Jk2bdoAkJaWRt++ffH5fEycOLFSXqQQ4kQ5dicTPt/JpoxCbmgVzWNXNiFIX71noxLCzcy5pRUb0vN5duU+nvhsJ+9uOsyILolcHF89E0N+sDWT+T/sp3vzKB75V+OAnRj8LxpF4Y60WC6JtzHh8508+ME2+rSNYWTXJEzVnD/hX2+//SbFxcW89dZrvPXWawA8+OAjPP/8M7z88gISEhK54oorWb16JZs3/4LL5eKnn34EYOjQEdx6ay+mTZvEsGGD0Ov1TJo07aR9nG6dxx+fwNy5T+H1emnQIIZhwx6ovhdeB/01Z+WkSZOYNGkS+/fv59tvvyUhIYFx48adMGelwWA4Yc7Ke++9Fzg+Z+XChQtPmLMSKJ+z0mAwnHLOSjmhJ8QFcJcStO1tzL8sQFOWR1mzXjg6jsVnOfUJCH9wN+xIwW0fYtz9AdY1kwlbeh0lqfdT0n4k6Ez+Dk+IgFMT66+OHTuxfv1PDBlyFxqNhiFDhp8wtdCFUNTzuZgwgLjdXrnMrY6QfFSOnw7kMfHzXZS6vTx+VdPTjqo4G5WVE69P5fPfs3n5x4NkFzu5NCGMEV2SaBZtPfOTz9PXO48y/rOddGoUzuybWqI7xdwtgczp8bFwzX7e23SYpHAzT/ZoxqXNouUYqQZZWQepX//Mo9iqcmRSbXaq97cuXub2lxEjRnDHHXdw6aWXsmLFCpo1a1Y+Z2VRURHNmzdn9+7dPProowA89thj3HLLLbzyyitMmDCBxo0b4/P5uOKKK1i6dCkjR45k2bJlACxfvvyEOSsHDBgAwO23386MGTNISKj499zn8+H1Vk0ZKcdPYJF8nAOPE83mRWjWzkWxZ+Fr1A3f5U+gxqRW2i6qJB+OY2i/GY9m21LUiKZ4ezyHGt+xcvdRS8nxUX127dpJTEyiv8OotY4cOUCzZieOTtRXcML6rCfgFkLUbB6fyis/HuCtnzNoFGlm5g1tSIoIjElutRqFGy+qzzXN67F88xHe/DmdO975hWuaRTG0UyJxYZU7MeSP+/OY9MUu2jYMYeYNLWpcIwnAqNMw+orGXJYUzpQvd3H3e5uZ0yuFy+JC/R2aEKKSBPKclSDzVtYlko+z4HVj2rUc84bn0NoP44rpQMnVC3DHdDj+eCW+f1WTDzNcPhd90k0ErxyLbtH1lLa8Hcdl41CNUltURI6P6vPPeSsrIg2+83Ou81bWvG9QQohzVlDq5v6lW3jz5wxual2ftwa0C5hG0j8ZdRpuT4vlv/dewj0d4li9N5feb23kqW/+4JjjzBOCn40thwt57OPfaRRhZu6tF9X4y8M6JISx+N/taREdzISPt3PM7vR3SEKISnKqOSu3bt0KcMKclZs2bcLpdFJcXHzSnJXAKeesVFWVNWvWkJaWRmpqKmvWrMHn83HkyBGZs1KIc+HzYtz1AWGLuxH8/aP4zFEU3PQehbcs/7uRVIO4468gr/+3lLS9D9OOxYS99y8Mez/3d1hCiAAkI5OEqOVcHh+PfrSd37OKebJHM65rETjX6p+O1ahjWOckereN4bWf0vnwtyw+3Z7NgLRYBqbFYjWe35+u3UftjPpwG9HBRub1an3e2wk0oUF6Jl/XjAFvb2LWN3uYfXPLgJ//SQhxZjJnpRABTPVh2PcFlp/noMvfjSeipV/u0FYl9GYcnSbgbHoT1u8fI/TLITgbXYu96zR8lvr+jk4IESBkzqQKyJDFwCL5OHeqqjL5y118/vtRpl/fnGuan3y7yAtRXTnJyC/lxbUH+N+uHEJNOu7uEE+vtjEYdWc/uDIjv5R739+MTqPwWv+2NAipfRNLLt+WzVNf7aqSXIu/ZWUdJDo6/owNOxlife5UVSU7O13mTKohpAarOyQf/6CqGA5+h/nn2eiPbcMT1gTHJY/gatwDlOq56KNa8+F1E7TlVSzr56BqDTg6jqOs1e3V9lprAjk+qo/UYFXnfGow+SsgRC32xs/pfP77UYZ1SqzRzYW4sCBm3NCCt+9oR/NoK8+t2kevNzbwybYsvL4z98OPFjsZsXwrPhUW9EqplY0kgLs6JtCyfjDPfLeX/JLKuSxQnEynM+BwFFHDz8UEHFVVcTiK0OkM/g5FCCFOSZ+xBtuKmwn97E40rmKKrnqO/H7f4mpyQ+1trmj1lKbeT16/b/BEpRC8aiy2D3uhzfvD35GJOkhqsKpxvjWYjEyqgHSZA4vk49x8vfMoT3y2k+tb1mPStc2q5LInf+Vk/cF85v+wnx3ZdhpFmLm/cxJdG4ef8jUWlLoZsmQL2UVOXuyTQsv6tXeEg81mZuOeHAYu+oUrkyOZdn0Lf4dUK3m9HvLzc/B4Km7YKYoixc450ukMhIVFodWeeAmqjEwKTFKD1R11PR+6zA1Yfp6N4fCPeK0NKEkbRVnzPqDV+yUev+VDVTHuXIZ17RQUdyklaSMpSR0O2rp9EqCuHx/VSWqwqnM+NVjtmDBECHGCrUeKmPLlLtrFhjLu6uRaN3/OJQlh/Cfexre7j/Hi2gM88tF22sSEMKJLEm1j/77jSInLy6gPtnG4oJTnb2tdqxtJf2kSaeGeS+N55ceDXN2sHpc3ifB3SLWOVqsjMrLBGdeT4lIIIWo23dGtmH+ejTH9e3xBUdg7T6G01e2gq50jnM9IUXC26IMr4V9Y10zCsn4Oxj8+objb03gapPk7OlEHSA0WWGrpeEwh6q7DhaU88t/tRAcbefqmlhjOYV6hmkRRFK5qFsWSO9sz9qomHC4sY/CSLYz+cBt7chy4PD4e+Wg7O7OLmXFDC9Libf4OudrcdUkcTaMszPrmD4rLPP4ORwghhKhRtLk7CPniXsKW9UCf/Sv2juPIHbiW0jaD6m4j6R9UcyTF1yyg8Pr/oLjt2D64FevqJ1Bcxf4OTQhRjWrnt0wh6qjiMg+jP9iOV1V59taLsAX5Z/h1ddJpNdzWJoYPB13M8M6JbD5cyIC3NzHg7U1sSC9gQvdmXN4k0t9hViu9VsOE7snkl7h4ftU+f4cjhBBC1BhBv75E2PvXoD+0FsclD5P373WUpt4PerO/Qws4rsQrye//HaUpd2P67W3C3uuGYf/X/g5LCFFNpJkkRC3h8foY++nvpBeU8vRNLUkIr1tFj0mv5a4O8fx30CXckRbLMYeLR7o15vpW0f4OzS9aRAdze1ocH23L4ucD+f4ORwghhAh4moL9WH56GlfiVeQN/JGSi0ejGmr/JfIXQjVYcXR5koKeH6GabIR+fg8hXwxGe+x3f4cmhKhi0kwSohZQVZXZ3+3l54MFjLu6Ke3jbP4OyW9Cg/Q8cHkjvh9xGX1TG/o7HL8a3DGehLAgpv9vNyUur7/DEUIIIQKadc1kVK0B+xWzUE1h/g6nRvHUTyW/9xc4OozBkL6K8CXXEPrx7egzVkOATYQsl+MJUTmkmSRELfDepsN8sDWTuy6J46aL6vs7nIBQ2yYdPx8mvZYJ3ZPJKnKy4If9/g5HCCGECFiGA99gPPgtJZc8hM9SN0c1XzCtnpK0keTe+TP2Sx9Hm7sD28cDCFvSHeOuFeB1+y00pTSPoC2vY1vSnchXWxC+6DKs3z6McedyNMWH/RaXEDWZ3M1NiBpu1Z5jPL9qH1cmRzKsc6K/wxEBpk3DUPq0i2HJr0e4qlkU7f5xtzshhBBCAJ4yrD9MwhPWlNLWd/s7mhpPNYVR2n4EpW0HY9z9X8y/vkzINw/i/WkWpSmDKGs5ANUYUvWB+DwY0ldi2rEEw4FvUHxu3FEpONJGocvbiXH/VwTtXAKANyQBV8NLcTfsiDvmMnzBMVUfnxA1nDSThKjBdmYXM/6znbSsH8zka5uhkdE44hTu75zED3tzmfb1bt4dmIpJr/V3SEIIIUTAMG9+GW3RQQpueh+0tf/mJdVGa8TZoi/O5r0xHPyeoM0vY/1xGuYNz1HW6nZKUwZVSdNGm7cb044lmHZ9gKY0B19QBKWt76asRW+8ES3+XlH1oc3dieHwOvRH1mHc9xVBO6S5JMTZOqtm0i233EJw8PHJ52JjYxk6dCiPP/44iqLQtGlTJk2ahEajYenSpbz//vvodDqGDRtGt27dKCsr49FHHyU3NxeLxcJTTz1FeHg4mzdvZvr06Wi1Wjp37syIESMAmD9/PitXrkSn0zFu3DhSUlKq7tULUYNlFzt56L/bsQXpeeaWVtIgEKdlNmh54ppkhi//jVfXHWRk10b+DkkIIYQICJqiQ5g3zaOs8Q244zr7O5zaSdHgSrwSV+KV6I5uJWjzywRteY2gra/jbHIjJW2H4o1qdWG7cBZi/ONjTDuWoD+6GVWjw5VwJWXN++BK+Nepm4SKBm9kS0ojW1LaZtA/mks/oj+8DuO+L/9fc6nj8eZSw474rNJcEuKMzSSn0wnAokWLypcNHTqUUaNG0aFDByZOnMi3335L27ZtWbRoEStWrMDpdDJgwAA6derE4sWLSU5OZuTIkXz22WcsXLiQ8ePHM2nSJObNm0dcXBxDhgxh+/btAKxfv55ly5aRmZnJyJEjWbFiRRW9dCFqrhKXl4c+3EaJy8tr/doSaTH4OyQR4C5JCOPm1vV5Z+Mh/pUcRav6cncaIYQQwvrjk4CCo9MEf4dSJ3jqpVB8zQIcl44laOvrmH5/D9PuD3HFdqGk3X244y6Hsx1p7/OiP7QG086lGPd9ieJ14olojr3TJMqSb0U1R55bcCc0l+49RXPpC4J2vA+c2FyixZWA7dz2JUQtcMZm0s6dOyktLeWee+7B4/Hw0EMPsX37di655BIAunbtytq1a9FoNLRr1w6DwYDBYCA+Pp6dO3eyadMm7r333vJ1Fy5ciN1ux+VyER8fD0Dnzp1Zt24dBoOBzp07oygKMTExeL1e8vLyCA8Pr8K3QIiaxetTGf/ZDvYcc/DsrRfRJMri75BEDTHq8kas25/H1K92seiOVPRauQeDEIFMRoYLUbX0Gasx7v0cR4cx+ILr9h1gq5svJBZH50mUXDwK0/Z3CNryBrZP7sAT3oySdkNxNr0ZtKc+Waot2Idx5zJMu5ajtWfiM4ZS1rI/Zc374IlqffbNqDP5/80ln/d4c+nIuhOaS+q3GoxXPoez2W2Vs18haogzNpNMJhODBg2id+/eHDhwgMGDB6OqavmdkiwWC8XFxdjt9vKC56/ldrv9hOX/XNdqtZ6wbkZGBkajEZvNdsLy4uLiCptJWq2CzWY+5xd+NrRaTZVtW5w7ycdxM77YwQ/78ph8Q0t6tIv1ayySk8BypnzYgKm3XMR97/zC4i2ZPPCvptUWW10kx4e4EDIyXIgq5nVh/WEintBEStoN8Xc0dZZqDKU0dTilbQZj/OMjzL++RMi3o/+crPseylrdgWoMRXHZMe75BNPOZegz16MqGlxxl2PvNAlX0tWgNVZ9sBot3qhWlEa1OqG5ZPvpSYK/ewifORJ3XNeqj0OIAHHGZlJSUhIJCQkoikJSUhI2m6288ABwOByEhIRgtVpxOBwnLA8ODj5heUXrhoSEoNfrT7mNini9KgUFJWf/is+BzWausm2Lcyf5gOWbj/Dmjwfpl9qQ65tF+v39kJwElrPJR2q0lWtb1GPhqn10jAulaZS1wvXF+ZPjo/JERdW9yzJlZLgQVSto6xvo8vdQeP1/qqcRISqmNeBs3htns17oM1Zh/vUlrOtmYt74Au6GHTEcWoviKcVja4y941icybfhszbwb8x/Npe8vd9Bees6Qr4YTOGtK/BEXeTfuISoJme8xmH58uXMmjULgOzsbOx2O506deLnn38GYPXq1aSlpZGSksKmTZtwOp0UFxezd+9ekpOTSU1NZdWqVeXrtm/fHqvVil6vJz09HVVVWbNmDWlpaaSmprJmzRp8Ph9HjhzB5/NJISPEn9YdyOOZ7/bQuVE4oy6XCZTF+Xv4isaEGHVM/Wo3Hp/q73CEEKfw18jw119/nSlTpvDII49UycjwipYLUVtpHFmYNzyLM/FqXIlX+jsc8U+Kgjv+Cgpvfp+8Pl/hSuqOLmcbZcm3kt/zI/IHrKQ0dbj/G0n/ZAql8IZFqMZQQj79N5qidH9HJES1OOPIpF69ejF27Fj69++PoijMmDGDsLAwJkyYwNy5c2nUqBHdu3dHq9UycOBABgwYgKqqjB49GqPRSP/+/RkzZgz9+/dHr9czZ84cgPLCyOv10rlzZ9q0aQNAWloaffv2xefzMXHixKp99ULUEHuOORj7yQ4aRVqYdn1ztJpKuhZc1Ek2s55Hr2zCuE938N7GQ/z7kjh/hySE+H8CfWQ4yFQDdUlty4d21VMoPg+aHrNq5Ouqbfk4LdvF0PRifBz/0hqoY6m1Wg0hsY3xDViO7u3rCP/s33ju/ALMEf4Orc6qM8eIn52xmWQwGMobQP/0zjvvnLSsT58+9OnT54RlQUFBvPDCCyet27ZtW5YuXXrS8pEjRzJy5MgzhSVEnZHrcPHQh9sI0muZe0srLIYzHrZCnNFVyZF83SSCl388QNcmESSGyweuEIFk+fLl7N69m8mTJ580MrxDhw6sXr2aSy+9lJSUFJ577jmcTicul+ukkeEpKSmnHBkeFxfHmjVrGDFiBFqtltmzZzNo0CCysrLOemS4TDVQd9SmfOiP/IRt2zIcaQ9SokRDDXxdtSkftUF5PvTx6K57E9vH/eG9vhTcvAT0Qf4Or06SY6TyVDTVgKKqao2+xsHt9kohU0fUxXyUub0MW7aVPTkOXunXhhbRgTVvSF3MSSA713wcszvp89YmGkWYeaVfGzSVdfcTAcjxUZnq4pxJLpeLsWPHcuTIERRF4ZFHHikfGe52u2nUqBHTpk1Dq9WydOlSlixZgqqq3HfffXTv3p3S0lLGjBlDTk5O+cjwqKgoNm/ezIwZM8pHho8ePRqAefPmsXr1anw+H2PHjiUtLe2MMUoNVnfUmnz4PIQtvQ7FWUTegJU19ot+rclHLfH/82HY+zkhX96HK/Eqiq57FTRyIri6yTFSeaSZdJ7klzCw1LV8+FSVJz7dwbe7j/H0TS25ommkv0M6SV3LSaA7n3x8uj2LKV/u5pFujembKrdFrkxyfFSeuthMqgmkBqs7aks+TFvfJPiHCRRe+wquxj38Hc55qy35qC1OlQ/Tb28RvHo8pS0HYL/iKZATdtVKjpHKU1ENdsYJuIUQ/vHy2gN8s/sYI7smBWQjSdQO17eMpmNiGAvW7OdwYam/wxFCCCGqhFJyDMv6Z3DFdcXV6Dp/hyNqubLWd1GSOoKg39/DvPE5f4cjRJWQZpIQAeZQQSmTvtjJGz9ncHPr+tyRFuvvkEQtpigK465uioLCjK//oIYPVhVCCCFOyfLTLBS3A3uXJ2WUiKgWjkvHUNasF5b1czD9/p6/wxGi0skFnEIEiKyiMl7/KZ1PtmWh02oYmBbL/Z0Ty28DLURVqR9iYmTXJJ76dg8fb8vi5tYBdLtdIYQQ4gLpsn8laMf7lLQbijesib/DEXWFolDcbTaa0hysK8fiM9fDlXiVv6MSotJIM0kIPztmd/Lmzxl8+FsmAL3axnDXJXFEWo1+jkzUJbe1acD/duXw7Mp9dEwMp16w/P4JIYSoBVQf1tXj8ZqjKUkb5e9oRF2j1VPY/RVs/+1NyFdDKbh5KZ76qf6OSohKIZe5CeEn+SUunl+1j1te38CKLUe4vmU0H9xzMY/8q4k0kkS10ygK469JxuNTmfmNXO4mhBCidjDteB/90S04Oo1HNVj9HY6oiwwWCm/4Dz5zNKGf3YW2YJ+/IxKiUkgzSYhqVlTm5sU1+7n5tfW8t+kQVyVHsvyei3nimmTqh5j8HZ6ow+LCghjWKZE1+/L4ameOv8MRQgghLohSlo9l3UxcDTrgbHqLv8MRdZhqjqLwxkUAhH5yB4rjqJ8jEuLCyWVuQlQTh8vD+78c5p2Nh7A7vVyVHMWQyxJIijD7OzQhyvVLbcg3u3N45rs9XJJgI9xs8HdIQgghxHmxrH8GxVmIvetUmXRb+J3X1ojCG/6D7b99CP3sTgpvWSaj5USNJiOThKhiZW4vizZkcPOr63lp7UFSY228OzCVmTe2kEaSCDhazfHL3UrcXh796HfsTo+/QxJCCCHOmTZnO6Ztiyi96E68kS39HY4QAHii21HU/SV0x34n5Mv7wOvyd0hCnDdpJglRRVweH0t+OczNr63nhdX7aVE/mLcGtGXOLa1IridnIUTgahxpYWqP5mzPKub+ZVspKHH7OyQhhBDi7KkqwT+MRzWFUdLhEX9HI8QJXIlXUtztaQwZqwj+/lGQeSpFDSWXuQlRyTxeHx9vz+b1dQc5aneRGhvKUzcm0jY21N+hCXHWrkyOwqjTMObj37lv6RYW9GotE8MLIYSoEYy7P0CfuYHibs+gGqX+EoHH2aIvDkcWlp9n47PUx9FxrL9DEuKcSTNJiEri9al8ueMor647yOHCMlo3CGbStc24ON6GItfpixqoc6MInr+tNQ/9dxtDlmxhQe8UGsgk8UIIIQKY4irG8uN03PXaUtaij7/DEeK0Sto/gMaeifmXBXgt9SlLudvfIQlxTipsJrndbsaNG8fhw4dxuVwMGzaM+vXrM3ToUBITEwHo378/PXr0YOnSpbz//vvodDqGDRtGt27dKCsr49FHHyU3NxeLxcJTTz1FeHg4mzdvZvr06Wi1Wjp37syIESMAmD9/PitXrkSn0zFu3DhSUlKq/A0QojLsyC5m4uc7OZBXSrN6Vp69tRWdksKliSRqvLR4G/N7pfDgB78x+P0tLOydQnxYkL/DEkIIIU7JvOE5NCU5FPV4AxSZ0UMEMEXB3nU6mpIcrD9MxGeph6vx9f6OSoizVmEz6eOPP8ZmszF79mzy8/O59dZbGT58OHfffTf33HNP+Xo5OTksWrSIFStW4HQ6GTBgAJ06dWLx4sUkJyczcuRIPvvsMxYuXMj48eOZNGkS8+bNIy4ujiFDhrB9+3YA1q9fz7Jly8jMzGTkyJGsWLGial+9EJVgR3Yxw5f9hsWg5ambWnJFkwg00kQStUhKTAgv9W7DiBW/Mfj9zSzonUKTSIu/wxJCCCFOoM3bTdDW1ylr2R9PdFt/hyPEmWm0FF0zH9tH/Qn53wMUBkXijung76iEOCsVtuuvvfZaHnzwwfKftVot27ZtY+XKldx+++2MGzcOu93O1q1badeuHQaDgeDgYOLj49m5cyebNm2iS5cuAHTt2pV169Zht9txuVzEx8ejKAqdO3dm3bp1bNq0ic6dO6MoCjExMXi9XvLy8qr21Qtxgf5qJAUbtbzSrw3/ahopjSRRKzWLtvJK3zZoNQpDl2zh96xif4ckRK3mdrt59NFHGTBgAL169eLbb79l+/btdOnShYEDBzJw4EA+//xzAJYuXcptt91Gnz59+P777wEoKytj5MiRDBgwgMGDB5fXVJs3b6Z3797069eP+fPnl+9v/vz59OrVi379+rF169bqf8FCXChVxfrDRFS9Bcelj/s7GiHOni6IwuvfxBsSR8jn96DN3eXviIQ4KxU2kywWC1arFbvdzgMPPMCoUaNISUnhscce49133yUuLo4FCxZgt9sJDg4+4Xl2u/2E5RaLheLiYux2O1ar9YR1K1ouRKDamV3MiOW/YTVqebFPG5lLRtR6SRFmXunbBotBy/3LtrL5UKG/QxKi1vprdPh7773Hq6++ytSpU/n999+5++67WbRoEYsWLaJHjx7lo8Pff/99Xn/9debOnYvL5SofHf7ee+9xyy23sHDhQgAmTZrEnDlzWLx4MVu2bGH79u1s3769fHT43LlzmTJlip9fvRDnzrD3MwyH1uDo8BhqULi/wxHinKimMApveAdVayL00zsw7PkUPGX+DkuICp1xAu7MzEyGDx/OgAEDuPHGGykqKiIkJASAq6++mqlTp5KWlobD4Sh/jsPhIDg4GKvVWr7c4XAQEhJywrJ/Ltfr9afcxplotQo2m/nsX/E50Go1VbZtce4CKR/bjxQxYsU2gk063rnnEmLDAiOu6hZIORHVkw+bzcz7Qzpy11sbGPnBb7w4IJXOTSKrdJ81lRwf4kJce+21dO/evfznv0aH79+/n2+//ZaEhATGjRt3wuhwg8Fwwujwe++9Fzg+OnzhwoUnjA4HykeHGwyGU44ODw+XL+SihnCXYF37JO7IVpS1usPf0QhxXnwhsRTeuIjQz+4m9Kuh+AwhOJtcj7NZT9wNLpE5wETAqbCZdOzYMe655x4mTpxIx44dARg0aBATJkwgJSWFdevW0apVK1JSUnjuuedwOp24XC727t1LcnIyqamprFq1ipSUFFavXk379u2xWq3o9XrS09OJi4tjzZo1jBgxAq1Wy+zZsxk0aBBZWVn4fL6zKmK8XpWCgpLKeTf+H5vNXGXbFucuUPKx66id4cu2EqTXsqBXa6wKARGXPwRKTsRx1ZWPIODF3q0Zsfw3hryziZk3tOByaSidRI6PyhMVdeaTS7WNxXJ8XrJ/jg53uVz07t2biy66iBdffJEFCxbQvHnzCxodnpGRgdFoxGaznbC8uLj4jHWYnNCrOwI9H5qVz6K1H0G97TVs4bX/70Wg56OuqdR82NLwjdyMevAHNL8txbTzY4J+X4waGo/vot74WveFiCaVs69aTI6R6lFhM+mll16iqKiIhQsXlg+Pfvzxx5kxYwZ6vZ7IyEimTp2K1Wpl4MCBDBgwAFVVGT16NEajkf79+zNmzBj69++PXq9nzpw5AEyZMoVHHnkEr9dL586dadOmDQBpaWn07dsXn8/HxIkTq/ilC3Hu/mokmfRaXuyTQsNQuauVqJvCzQZe7J3Cgx9sY8zHvzPluuZ0b1HP32EJUasE+uhwOaFXdwRyPjQF+wlfN4+yZj0pDk6BAI2zMgVyPuqiKslH2CXQ9RLo+CTGfV9g2vUB+h+fRbt2Du7odpQ164mzyU1ySedpyDFSeSo6oaeoqqpWYyyVzu32SiFTR/g7H7uP2rn/z0bSS31SiLVJI8nfOREn8kc+HC4PD324nV8PFTLu6qbcktKgWvcfyOT4qDx1cWTSsWPHGDhw4Amjw3v37l0+OnzRokVkZmaW32F3+fLl5SOXPvroI959910cDkf5HXXXr1/PlClTuPnmm0+4o+4/R4e/+eabZGVlMXToUD7++OMzxig1WN0RqPnQp68ieNU4lNJc8m5fjWqpGyc1AjUfdVV15UPjyMK4+yNMu5ajy92BqtHhiv8XZc174kq8CrTGKo+hppBjpPJUVIOdcc4kIQT8kXO8kWTUaaSRJMQ/WAw6nr/tIsZ88jvT//cHJW4vA9rH+jssIWo8GR0uxOlp7JlY1j6Jac8neEKTKL7hrTrTSBJ1l89Sn9J291Ha7j60x37HtGsFxt3/JfTA1/iMoTgb30BZs554GlwMcndpUQ1kZFIFpKMZWPyVjz05DoYt24pBq/By3zbSSPoHOUYCiz/z4fb6GP/ZTr774xjDOiVyd4c4lDpeyMjxUXnq4sikmkBqsLojYPLh8xD021uYf34GxeempP1ISlKH1bkRGQGTDwH4OR8+L/pDa443lvZ9geIpxRuSQFnyrZQ164nPluSfuPxMjpHKIyOThDhP/2wkvdRHGklCnI5eq2H6DS2Y9tUuXlx7AIfLy4guiXW+oSSEEKJy6LI2YV01Dv2x7bjir6C46zR8oYn+DksI/9Joccdfjjv+copdjj/nV1qBeePzWDY+hzs6lbLmvShr3ht08j1GVC5pJglxGnuOHW8k6bUKL/ZpQ1yY/AEWoiI6jcLEa5th0mt5e0MGpW4vj/yrMRppKAkhhDhPSlk+lnUzCfr9PbyW+hRe+zKuRj3kMh4h/j+DBWfzXjib90JjP4Jx938x7VpB8KpxmH99meLLp+OOv8LfUYpaRJpJQpzCnmMO7l96vJH0Up82xEsjSYizolEUxlzZBLNey6KNhyh1e3nimmR0Gin6hRBCnANVxbhzGdYfp6E4CylpM4SSSx5CNVj9HZkQAc9njaE09X5K2w1Df/hHrKvGYfvkDsqa3Iij82R8lmh/hyhqAWkmCfH/7P2zkaTVKLzYO0UaSUKcI0VRGNk1CbNBy8s/HqTM7eXJHs3RazX+Dk0IIUQNoM3dSfCqcegz1+Ou357iy2fijWzp77CEqHkUBXdsJ/L7fY35lxcxb5qHIX0ljkvHUNZqIGi0/o5Q1GDSTBLiH/blOrh/2fFG0kt9UkgIN/s7JCFqJEVRuLdjAkF6Lc+t2keZ53dm3tACk16KFiGEEKfhcmDZ+CxBW15D1Vsp7jabshZ9QZGTEUJcEK2RkotH4Wx6E9ZVTxC8ejymncuwXzELT1Rrf0cnaij5yyzEn/bnljBs6VYUReFFaSQJUSluT4tl7NVNWbsvj15vbuT1nw5yzOHyd1hCCCECiapi2PcF4Yu7Yf71Jcqa9STv9tWUtewvjSQhKpHX1ojCm96j6Or5aIuPYFt2PZY1k1Fcdn+HJmogGZkkBMcbSUOXbkFRFF7qnUKiNJKEqDS3pTSgYYiJtzdk8NLag7y6Lp1uTSLp1bYBqbGhcsc3IYSowzRF6VhXT8B48Fs8Ec3Jv2YBngYX+zssIWovRcGZfAuuhG5YfnqKoC2vY9zzKfYuU2Rye3FOpJkk6rwDfzaSgOONpAhpJAlR2TokhtEhMYyDeSV8sDWTT7dn883uHJLCzfRs04DrW0VjNcpHkhBC1BleF+ZfX8a86XlAg/2yCZSm3ANavb8jE6JOUI2h2C+fQVmzXgSvfJzQL+/DmXAl9q7T8IXE+Ts8UQMoqqqq/g7iQrjdXgoKSqpk2zabucq2Lc5dVeTjQF4JQ5duRVVVXurThiRpJJ0TOUYCS03KR5nby/925bBiSybbs4ox6TR0b1GPXm0a0Dw62N/hVYqalI9AFxVVO34nahupweqOys6H/tBarKufQJe/B2fjHtg7TcYXHFNp26/t5PgILLUiHz4PQVvfxPLzbMCH4+LRlLYZUmObu7UiJwGiohpMTgOLOutA3vE5klRV5cU+KdJIEqIamfRabryoPjdeVJ8d2cWs2JzJlzuO8tFvWVzUIJiebRpwVXKUTNgthBC1gepDe2wHhkM/YEhfieHQGrwhCRTe8DauhH/5OzohhEZHadvBOBtfj/WHCVjXzcS06wOKr5gll52K05KRSRWQjmZgqYx8eLw+9h4r4ffsYl758SBen8pLfVNoFGGppCjrFjlGAktNz0dxmYdPf89mxeYjHMwvJdSk44ZW9enZpgFxYUH+Du+c1fR8BBIZmRSYpAarO84nH5qiDAyHfkCfsQbDoTVoyvIA8IQl42x6IyXthoKu5v1tDwRyfASW2pgPw/6vsa6egNZ+mNKW/XF0HIdqCvN3WGetNubEX2RkkqiTPF4f+3JL2JFdzI5sOzuy7ezJsePyHu+fRgcbmd+rtTSShAgQwSYd/VMb0q9dDJsyClmx5Qjv/3qYdzcdokOCjV5tYujcOAKdRiaGFEKIQKOU5aM/tBbDoTUYMn5AW3QQAK85GldCN1yxXXDHdcZnqe/nSIUQZ+JKuoa8hp2wbJhL0JbXMO77CnuniTib9ZQJukW5gGsm+Xw+Jk+ezK5duzAYDEybNo2EhAR/hyUCnMenciD3+Iijndl2dmQX80eOA6fHB4DFoKV5tJU+7RrSItpKi+hgGtpMaOSPoRABR1EU0uJtpMXbOGZ38t/fsvhwayaPfvw79awGbklpwK2t6xNpNfo7VCFqDam/xDnzlKHP3Hh89NGhNeiObkVBxae34m7YkdKUe3DFdcEb1lS+fApRExksODpNoKxZT4JXjSXk21G4di7FfvlMvGGN/R2dCAAB10z65ptvcLlcLFmyhM2bNzNr1ixefPFFf4clAojHp3Igr4Sd2cXsyDo+4mh3jr28cWTWH28c9WzTgJbRwTSPthIXFiSNIyFqoEirkXs7JnBXh3jW7M1lxZZMXvnxIK//lE6jCDMhJh0hJj0hRh3BJh0hJh3BRt2fy3UE/+OxYKMOrYxqEuKUpP4SZ6T60OVsQ3/oBwwZa9BnrkfxOlE1OjzRqZRc8hCu2C546rWpsZP2CiFO5o1sScFtH2L6/T0s62YS9v5VeEPiUI02fCYbqjEUn9GGarL9Y9mf/zeFHX/MGAKagGs9iAsUcBndtGkTXbp0AaBt27Zs27bNL3HsyC5mwy+HKStz+2X/4mRlKmxJL2D3UTtlfzaOgvQamtezcltKA1rUt9KiXjDx4dI4EqK20WkUrmgayRVNI8nIL+W/v2WxP9dBsdPDwbwSip0eiso85U3l07EatX82l/THm0//aDwZdZpKjdlk0tepz5BWDULolBTu7zDEeQqU+gvA+McnaEr3Y65Dx09AU1W0jv1E7FuFxlkAgCe8GaUXDcQd2wV3TAdUg9W/MQohqpaioazVHTiTumPe8iqa4sNoygrQlOaiyd+L4ixA4yyscBM+QwiqyVbeePr7/6GV3mjSmPR16jPE2fRmvGFNqn2/AddMstvtWK1/fyBptVo8Hg863alD1WoVbLbKvwvXug2HeHH1vkrfrjh/QXotLRsE0yctjtYNQ7goJpSkSIuMNPAjrVZTJcefOD91JR82m5nWSRGnfMzp9lJY5qaw1ENRqZuCUjdFpW4Ky/78/z+Xl7k5WFBKUamHglIXbm+Nvh+F313ZvB7Xt4v1dxjiPJ1r/XV8naqpwbS/vYIm81dkRsPAoQbHoDa7Dk/SFagJXSC4PnpAxh/5R135vK8p6lQ+bAkQM+2ERX+dxvP6vFBWCGX5KKX5UJoPZQX/+Hc+SmkB2r/+nXcEyo4/pqgVnww8H3XpM8QUFo0vKaXa9xtwzSSr1YrD4Sj/2efzVVjIeL1qlczUfs/FsTx0dbLMAh9ATjUrf3FRqZ+iESB3Sgg0ko/jDECUQUOUwQih/ptXqS7mo6per9zNreqda/0FVVeDcdsndfL4CWQn5MMLSG78So6PwCL5+CcTaBqApYFfuzl1Mid+qMEqd0x/JUhNTWX16tUAbN68meTkZD9HJIQQQghRu0n9JYQQQohzEXAjk66++mrWrl1Lv379UFWVGTNm+DskIYQQQohaTeovIYQQQpwLRVVVmSRCCCGEEEIIIYQQQpyVgLvMTQghhBBCCCGEEEIELmkmCSGEEEIIIYQQQoizJs0kIYQQQgghhBBCCHHWpJkkhBBCCCGEEEIIIc6aNJOEEEIIIYQQQgghxFmTZpIQQgghhDhvW7ZsYeDAgRWu88EHH9C7d29uu+02FixYUE2RCSGEEKKq6PwdgBBCCCGEqJleffVVPv74Y4KCgk67Tnp6OosXL2bRokUYDAZeeOEF3G43er2+GiMVQgghRGWSkUlCCCGEEOK8xMfHM2/evPKfd+3axcCBAxk4cCAjR46kuLiYH3/8kYsuuogxY8Zwxx13kJqaKo0kIYQQooaTkUlCCCGEEOK8dO/enUOHDpX/PGHCBGbMmEGTJk1YtmwZr732GiaTiY0bN7J48WKcTif9+/dn+fLlhISE+DFyIYQQQlwIaSYJIYQQQohKsXfvXqZMmQKA2+0mKSmJlJQULrnkEqxWK1arlcaNG3PgwAFSUlL8HK0QQgghzpc0k4QQQgghRKVISkriqaeeIiYmhk2bNpGTk0NSUhLvvfceTqcTr9fL3r17iY+P93eoQgghhLgA0kwSQgghhBCVYvLkyYwZMwav1wvA9OnTSUpKomfPnvTv3x9VVbn//vux2Wz+DVQIIYQQF0RRVVX1dxBCCCGEEEIIIYQQomaQu7kJIYQQQgghhBBCiLMmzSQhhBBCiDpiy5YtDBw48KTl3333HT179qRv374sXbrUD5EJIYQQoiap8XMm+Xw+vN6quVJPq1WqbNvi3Ek+Ao/kJLBIPgKL5KPy6PVaf4dQK7z66qt8/PHHBAUFnbDc7XYzc+ZMli9fTlBQEP3796dbt25ERUVVuD2pweoOyUdgkXwEFslH4JGcVJ6KarAa30zyelUKCkqqZNs2m7nKti3OneQj8EhOAovkI7BIPipPVFSwv0OoFeLj45k3bx6PPfbYCcv/urtaaGgoAO3bt2fjxo1cd911FW5ParC6Q/IRWCQfgUXyEXgkJ5WnohpMLnMTQpwXmbtfCCFqlu7du6PTnXwe0W63Exz8d7FosViw2+3VGZoQohaRGlGIuqHGj0wSQlS/lZnf8ey2p+iRdD394v9NqMHm75CEEEKcJ6vVisPhKP/Z4XCc0Fw6Ha1WwWYzV0lMWq2myrYtzp3kI7AEaj5UVSVv3gsUffgh0TNnYb70Un+HVC0CNR91meSkekgzSQhxTlZmfsu0zZOJDopm2R9L+XTfJ9ze+E5uS+yNQWv0d3hCCCHOUePGjTl48CAFBQWYzWY2btzIoEGDzvg8ucyt7pB8BJZAzIfqdmOfNQ3n11+ghIRwZNhQrGMnYrrmWn+HVuUCMR91neSk8lR0mZs0k4QQZ+37I98wfcsUWtkuYtbFcyjVF/LM+jm8smshH6V/wL3NhtKtwVVoFLmCVtReXq+H/PwcPB5XhetlZysy1P8c6XQGwsKi0GqlPKkOn3zyCSUlJfTt25fHH3+cQYMGoaoqPXv2JDo62t/hCSFqCJ/dTvH4Mbg3bcA8eBimW3tR/MRj2KdOxJeTTdCAf6Moir/DFLWA1GBV53xqMEWt4e+y2+2Vs2J1hOTDv/5/IylIZy7PyS/HNvLSznnsKfqDZqEtGNZiJCnhbf0dcp0jx0j1OHYsE5PJjMUSUmFxrNVq8Hp91RhZzaaqKg5HEWVlJURGNjjhMZmAOzBJDVZ3SD4CSyDlw3s0m6JHR+M9uB/r4+MxXXs9AKrLRfGMJ3F9+zWm23pjeeAhFG3tvDNnIOWjtpMarGqcbw0mwweEEGf0/ZFvmL558gmNpH9KjUzjpU5vMiZlPLnOY4z66X4mbhpLhj3dTxELUXU8HtcZixhx7hRFwWIJOePZRiGEEIHBs28vhcMG4cvKJGT2c+WNJADFYCB44pME9b+Dsg+WUTxxLKqzzI/RitpAarCqcb41mDSThBAV+u7I/5i+eTIXhaecspH0F42ioXtsD96+fAn3JA9h07EN3PPD7czbPpdCV0H1Bi1EFZMipmrI+yqEEDWD65eNFA4fDD6V0AUvY7i4w0nrKBoNlvsfwPLgw7h+WEXhqOH4CguqP1hRq0itUDXO532VSQmEEKf13ZH/MWPzFC4KT2Fm2jOnbST9k0lr4o4md9Ej7ib+s/s1Pjr4AV8f/pLbm9zJbQm9ZJJuISqBx+Nh5swpZGZm4na7uPPOQSQmNmL69MkoikKjRo156KExaDQalix5l2+++RqAjh07cc89Q3A6y3jyyQnk5+djNpt54okphIWFnbCP061z6FAGs2fPxONxo9frmTJlBqGhtpNi9Hq9TJo0lhtuuIVLL70MgM8//4QPP1yOz+ejS5fLueuue6v8vRJCCFG5yv73JfYZT6KNjSPkmefRRtevcP2gXn3RREZRPHUihcPuPf6cmIbVFK0Qlacm1l8//fQj77zzVvnjW7du5u23l5CYmHTB78cZRyZ98MEHDBw4kIEDB9KnTx9at27N9u3b6dKlS/nyzz//HIClS5dy22230adPH77//nsAysrKGDlyJAMGDGDw4MHk5eUBsHnzZnr37k2/fv2YP39++f7mz59Pr1696NevH1u3br3gFyiEOD/fHvn6nBtJ/xRuDGd068d4rcsiWoel8MrOBdy5uj/fHvlaJsQT4gJ99dXnhITYWLjwNZ555gXmzn2aefPmMnjwMBYufA1VVfnhh1UcPnyIr7/+kpdeeoOXX36TDRt+Ys+eP/jww+U0atSEhQtf49prr+c//3n9pH2cbp2nn57O4MHDWLDgVW65pScZGSdfznr48CFGjBjCjh2/n7Dsww+XM3/+y7z66n9wu914PJ6qe5OEEEJUKlVVKXn3bexPTkR3UQqhC189YyPpL8Yr/kXos/PxFRRQMGwQnl07qjhaISpfTay/Lr30MubPf4X581/hsss6c/vtd1ZKIwnOopl02223sWjRIhYtWkSrVq0YP348v//+O3fffXf58h49epCTk8OiRYt4//33ef3115k7dy4ul4vFixeTnJzMe++9xy233MLChQsBmDRpEnPmzGHx4sVs2bKF7du3s337dtavX8+yZcuYO3cuU6ZMqZQXKYQ4N98e+ZqZm5/8s5F0+kvbzkZicBIzLn6GZy55AasumOmbJzP8x8FszdtceQELUcd063YVgwcPLf9Zq9Wxa9dO2rVrDxwvHDZuXE90dH3mzJmHVqtFo9Hg8XgwGAxs3bqFDh0u+3PdTmzcuP6kfZxqHaezjPz8PNauXc2IEUPYvn0bLVq0Oum5JSUljBkzntTUtPJlGzb8TPPmLZk2bTIjRgyhdes26HQyQFoIIWoC1evF8dwzlLw0H8O/riZ0zgtogkPOaRv6lLaELnwVxWCkYORQXD+vq6JohagaNbH++svRo9l89dXn3H334Ep5L+AcLnP77bff2LNnD5MmTWLSpEns37+fb7/9loSEBMaNG8fWrVtp164dBoMBg8FAfHw8O3fuZNOmTdx77/Fh7F27dmXhwoXY7XZcLhfx8fEAdO7cmXXr1mEwGOjcuTOKohATE4PX6yUvL4/w8PBKe8FCiIp9e/hrZm55ktbhbZiR9gxBuqBK2W5qZBovdX6Dbw5/xeu7X2bUT/fTOfpyBjcbRpw1vlL2IUR1+/rQF3xx6NNTPqYocD6D8K6LvYFrYq+rcB2z+XiDt6TEwfjxY/48U/Vc+fXuZrMFh8OOTqfDZrOhqioLFjxP06bNiI9PwOFwYLVay7flcNhP2sep1ikqKmL//n2MHv0YQ4bcz6xZU/nii0+54YabT3hu06bJJ22vsLCALVt+4aWX3sDpdDJs2CBeffVtgoPlTm1CCBHI1LIyiqeMx7VmNUH97sA8bASK5vym3tUlJmF78XUKHxtF0ZiHsD46DtP1N1ZyxKIuKPvyM8o+++SUj51vDWa6/sYTJpL//2pi/fWXJUvepU+fARgMhnN7Uypw1n8FXn75ZYYPHw5ASkoKjz32GO+++y5xcXEsWLAAu91+QkFosViw2+0nLLdYLBQXF2O328vfoLNZLoSoHlXVSPqLVtGWT9J9d/JgNh5bzz0/3M7835+VSbqFOEfZ2VmMHDmU7t17cM0116L5R2FfUvJ3IeJ0OpkyZTwlJQ4efvhx4Pjna0mJ4891S7BarRw6lMGIEUMYMWIIn37631OuExISgtlsITU1DUVRuOyyLuzcuYMVK5aUPzcn5+gp4w0NDaVdu/aYzRbCwsJJTEwiI+NgVb5FQgghLpCvoIDCUffjWvsDlgcfxjL8gfNuJP1FExlJ6LyX0KemYZ81lZI3X5MpEESNUdPqLwCfz8fatWu46qprKvW9OKuRSUVFRezbt49LL70UgKuvvpqQkJDyf0+dOpW0tDQcDkf5cxwOB8HBwVit1vLlDoeDkJCQE5b9c7lerz/lNiqi1SrYbOd/CU7F29ZU2bbFuZN8VK3P93/GzK1PklovleevmHdWjaTzz4mZkRHD6d+qLy//9hIf7l3B14e/YGanWXSK6Xwe2xMgx0h1yc5W0GqPFw7XJVzPdQmnP4NVVfLycnnooRE8/PAYLv7zDjrJyc3YsuUXUlPT+PnndbRvn4ZGozBu3MO0b38JAwfeVf78Nm3a8vPPP9K6dQrr16+jbdtUEhISePHF18rXcTgcJ61jNpuJj4/nt98207ZtKlu3/krjxo3p1asvffr0PylORVHQaI6/X23atOODD5bj8bjx+XwcOLCf+PiE8vfyn8+R32MhhPA/7+FDFD7yIL6jRwmeOgvj5d0qbdsai5WQp+Zif3o6JW+8gjfnKNaHHkORy5/FWTJde/1pRxFptRq8Xl+l7/Ov+mv06MdIS7sEgKZNm/HLLxtJTU3jp59+JDU1DVVVGTv2YVJT07jjjrvKn9+6dRvWrVtLy5YX8dNPa2nTph2xsXHMn/9K+TrFxfaT1jEaTcTFxbNly6+0adOOLVt+ISmpET179qFnz75njHvfvr0kJCRgNJoq9f04q6N1w4YNXHbZZeU/Dxo0iAkTJpCSksK6deto1aoVKSkpPPfcczidTlwuF3v37iU5OZnU1FRWrVpFSkoKq1evpn379litVvR6Penp6cTFxbFmzRpGjBiBVqtl9uzZDBo0iKysLHw+3xkvcfN6VQoKSi7sXTgNm81cZdsW507yUXX+d/hLntoyjZTwtkxp+xROu4qTM7/XF5oTHWaGJz9Ejwa3MHPLk4xa9SBPtJ3MFQ2uPO9t1mVyjFQPVVXPqkCpqkIG4M03X6e4uJg33niVN954FYAHH3yE559/BrfbTUJCIl27/ovvv/+OX3/9BafTxY8/rgFg6NAR3HxzT6ZNm8SQIXej1+uZNGnaSbGebp0xYyYwd+5TeL1eGjSIYejQkad9naqq4vMdf7+Skhpzww03MWTI3YDKnXcOwmoNPum5qnry53pUlFwKJ4QQ1cm943eKHhsNPi+hz85Hn9Km0veh6PVYx01CE1WP0kVv4TuWQ8iUGShBlTsyXojK8vbbb1JcXMxbb73GW28dPwH3V/318ssLSEhI5IorrmT16pVs3vwLLpeLn376EThef916ay+mTZvEsGGDymur/+906zz++In117BhD5x13OnpB4mJia2Ed+BEinoWYwpfe+01dDodd911FwDbt29n6tSp6PV6IiMjmTp1KlarlaVLl7JkyRJUVeW+++6je/fulJaWMmbMGHJyctDr9cyZM4eoqCg2b97MjBkz8Hq9dO7cmdGjRwMwb948Vq9ejc/nY+zYsaSlnTx51D+53V5pJtURko+qUd5IimjL9Pazz+nStsrMid1t54mNj7I9/zceaj2GHnFy/fy5kmOkemRlHaR+/YQzrleVzaTa7FTvrzSTApPUYHWH5COwVHU+XGt/oGjyE2jCwgh55gV08Wf+zLtQpf9dgePZ2eiaNSfkqblowmrOnLlyfFQfqcGq1rnWYGfVTApkUsjUHZKPynchjSSo/JyUecuYtGksG479zLAWD9A7qV+lbbsukGOkekghU7WkmVRzSA1Wd0g+AktV5qPs4w+xz3kKXdPk402diMgq2c+pONespnjyE2giowh95nm0sXHVtu8LIcdH9ZEarGqdaw12YbOnCSFqrP8d/pJZW6aSEtG2SibbPh8mrYmp7Z+ia/0reHHHC7y1WyZkFEIIIYSoaqqq4njtJeyzZ6K/5FJCX3ipWhtJAMbOXQl9fiGq3U7B0EG4t2+r1v0LIc6NNJOEqIO+PvwFs7ZMpU1EO2akPYNJW7mTsV0Ig9bAhLZP0r1hD97e8wYLd7wgDSUhhBBCiCqiut3YZ0yh9D9vYLz+JkJmPoNi9s+NEPStWmN78TUUi4XCB4fhXPuDX+IQQpyZNJOEqGO+PvwFT22ZRtuI1IBrJP1Fq9HxaMo4bkvszYoDS3jmt5l4Va+/wxKinDQ4q4a8r0IIUb18xcUUjXkI55efY75nCNYxT/j9jmrauHhsL76GLqkRxeMepfTD5fL5IMrJ70LVOJ/3VZpJQtQhXx/6u5E0PW12QDaS/qJRNAxvMYqBTe7mi0OfMu3XSbh9bn+HJQQ6nQGHo0iKmUqmqioORxE6ncHfoQghRK2n+nyUffoR+bf3xv3LRqyPT8B8970oiuLv0ADQhEcQ+vyL6C/piGPu0xTcdTtln32M6nT6OzThR1KDVY3zrcH823YWQlSbrw99wVNbp9Euoj3T0p4O6EbSXxRF4e7kwVh0Fl7aOZ/STaVMTp1eI2IXtVdYWBT5+TnY7QUVrqcoihQ750inMxAWFuXvMIQQolZz/7YVx/PP4Nm1E91FKVhnP4uuWQt/h3USxWwmZOZsnF9/SenS97DPmobj5YUE3doT0y09a9Qd30TlkBqs6pxPDSZ3c6uAzMwfWCQf58fj8/DOnrdYtOfNSm8kVWdOPk3/iGe3PU3r8DZMbz8bi95SLfutSeQYCSySj8ojd3MLTFKD1R2Sj8Byvvnw5hyl5MX5OP/3JZqoepiHjcB4VfeAGY1UEVVVcW/aQOnSxbjXrQWDAePV3QnqMwBdo8Z+jU2Oj8AjOak8FdVgMjJJiFrskCODGZunsLPwd65ueC2jL3qsxo7quSH+Zsw6MzO3PMkj60cy6+K5hBps/g7rrOU589hfvJd9RXvYV7yXwyWHuKLBldya0KtGFHFCCCGEqJlUp5PSJe9Ssugt8PkI+vfdmG+/02+TbJ8PRVEwpF2CIe0SPOkHKVv2PmVffIrzs0/QX9yBoD790V9yKYpGZnERorrIyKQKSEczsEg+zp6qqnyW8RELd7yAXqNn9EWPcUWDKyt9P/7IyU9H1zL5lydoYG7I7EueI9IUWJfEOL1ODtr3s+/PxtH+4n3sK95Dviu/fJ0wQzihhlAO2PdzadRlPJbyBDZj2AXvW46RwCL5qDwyMikwSQ1Wd0g+AsvZ5kNVVVw/rMQx/3l8mUcwdL0Cy/AH0cY0rPogq4GvsICyj/9L2QfL8B3LQZuQiKl3P0zde6CYqu/kqRwfgUdyUnkqqsGkmVQB+SUMLJKPs5PvzOOZ32ax7uga2kdczGNtxhNVRQ0Xf+Vkc+4vPLHxMWwGG7M7PE+MufqLIp/qI7s063jTqHgP+4r2sr94L4ccGfjwAWDQGEgKbkRScGMaBTehUXBjkoIbEWYMR1VV/ntwBS/tnE+wPpjHUyaQFnXJBcUkx0hgkXxUHmkmBSapweoOyUdgOZt8ePbvxfH8XNybNqBNaoTlgYcwpF1YnRGoVLcb5/ffUrrkPby7d6KEhmK6+TaCbu2NJjKyyvcvx0fgkZxUHmkmnSf5JQwsko8z++noWmZvnYHd42Bws2HcltgbjVJ1w339mZMdBb8zdsND6DUGZl/yPInBSVW2L7fPza7Cnewt2s2+or3sLd7DAfs+Sjx/v/YG5pjyhtHxplFjGlpi0SraCre9t2gP0zZP5KD9AH0b3c49yUPQa/TnFaccI4FF8lF5pJkUmKQGqzskH4Glonz4iosoef0Vyv67AiXIjHnQEEy39ETR1f7ZTVRVxbPlV0qXLsa1ZjVotRivuub4vEpNk6tsv3J8BB7JSeWRZtJ5kl/CwCL5OL1STykv7ZzPJ+kf0ii4MePaTKZRSNVPRujvnOwv3suj60fh8Xl4+pJnSQ5tXinb9ak+9hXvYdOxjfyau5GteVso85YCEKwP/sdIo0Y0Cm7C/7V33+FRlWkfx79TMjNJJj2hSTGAFOmhiQQUFFGKZQVDWIMK6oJIE5AqRaSpURAIimXdRSkC7ruy4LoUMYJIDyWIrAERkJJAQjKTZCYzc94/olFWSCiTnDOZ+3Nduci0M/fwmyfz5M45z7k1JJYg440vCF7oLmTx4bdYe/L/aBjWiEktp1MzuNZ1b0ftPMTlJA/vkWaSNskczH9IHtpypTwUt5vCz/5B/vvvoOTlYen9MEFPD0YfHq5OkSpznzpJweqVFK5fCwUFBLRqjeWxREx3xnt9XSUZH9ojmXiPNJNukLwJtUXyuLIjOYeZtf9lTttP0jc2kYENnsVkMFXIc2shk9P2U4zdOYLcokvMbPMaLSJbXfc2FEXh5/zT7L2wm71Zu0m7uJdLzhwAagfXoVV0G+Ki2tAorDHRlphyWzA79ewWkg/OpsjjYkST0dx3ywPX9VxayEP8RvLwHmkmaZPMwfyH5KEt/5tH0b692Oa/jjvjB4wtWmEdORpj/fLbE8eXePLyKPzXPylcvRLP+XPoa9YiMKE/lgcf8VpTScaH9kgm3iPNpBskb0JtkTwu5/a4WHZsKX//7wdEmqMY3+IlWkW1rtAatJJJZsF5xu4cwdmCM0yPm037Kh3KfMxFxwX2Ze0pbiBd2M25grMARFtiaB3VllbRrWkV1abc1pu6msyC88zaP539F/fRtXo3RjYdizXAek2P1Uoeopjk4T3STNImmYP5D8lDW37Nw332DPaUt3B+uQl9laoEDx2Oqcu9cpbYK1BcLpxffUnBymW4vkvHOnYilgcf9sq2ZXxoj2TiPdJMukHyJtQWyeM3p+2nmL3/ZQ7nHKJL9XsZ2XQMIQGhFV6HljLJcWTz4q5R/Jh3jIktp3F39a6X3W4vsrP/4r5f9j7axY+240DxYWstI1sT90vzqFZwbdUnYW7FzbKMv/O3/35AVUtVJrWcxu0RTct8nJbyEJKHN0kzSZtkDuY/JA9tCTXrOLP4HQo+XgpA0OMDCExMqtAzmPkqRVG4NHwI7owfiPh4FfoIOZtuZSSZeM9NN5MefvhhQkKKN1KzZk0GDx7M+PHj0el03HbbbUydOhW9Xs8nn3zCihUrMBqNDBkyhC5dulBYWMjYsWO5cOECwcHBzJ07l8jISNLS0pg5cyYGg4H4+Hief/55ABYuXMiWLVswGo1MnDiR5s2bl1qbTGT8h+RR/AH471PrWHh4HnqdnpFNxnDPLfepVo/WMrEV2Zi0eyzp2QcZ2XQMNYNrsydrF/su7ObIpSN4FDdmvZmmkc2Ji2pD6+i21Au9rcxFstWSnn2QmWnTOF94nidvG0RivaRSa9VaHv5O8vAeaSZpk8zB/IfkoQ3ukz/h2JqK8x+rcJ05g6nrvQQ/NxxD1Wpql+ZTXMePkfPUnzF3u5+QSVNvensyPrRHMvGe0uZgZS7r73A4AFi6dGnJdYMHD2bkyJG0b9+eKVOmsGnTJlq2bMnSpUtZs2YNDoeD/v3707FjR5YvX06DBg0YNmwY69atIyUlhcmTJzN16lQWLFhArVq1ePbZZ0lPTwdg586drFq1ijNnzjBs2DDWrFlzs69fiErhkjOHNw6+ytfnttAishXjW7xE1UCZPPyeNcDK3HZvMnXPBN449CoAep2BRmGN6V8vibioNtwe3rTC1pS6WU0imrEk/m+8eehVPji6hL1Zu5nQYgoxgVXULk0IIYQQ5UzxeHB9dxjn1lScW7/C/WPxXtXmZs0InjCVgFZxKlfom4yxdQlMTKLgow+x9OxNQEv5fxTiRpTZTDpy5AgFBQUMHDgQl8vFCy+8QHp6Ou3atQOgc+fObNu2Db1eT6tWrTCZTJhMJmrXrs2RI0fYs2cPTz/9dMl9U1JSsNlsOJ1OateuDUB8fDzbt2/HZDIRHx+PTqejRo0auN1uLl68SGRkZDn+Fwihfbsyv2XugZnkOi/xbKOh9I3tp9m9adRmMViY0Xou/zn9OZHmKFpEtiI44MbPtKY2a4CVyS2n0zamPW+lv8EzWwcwptkE4qvdpXZpQgghhPAyxeGgaO/u4gbStq/xXMgCg4GAFq2wPPQnTB07EdW4vux1cZOCnhiIY9MX2JLnEv7BR+gCAtQuSQifU2YzyWKxMGjQIPr27cuPP/7IM888g6IoJWuKBAcHk5eXh81mKzkU7tfrbTbbZdf//r5Wq/Wy+548eRKz2Uz4705f+ev9S2smGQw6wsODrvuFXwuDQV9u2xbXzx/zKHQVMj9tHiuPrqBeWD0WdV1Ew4hGapdVQruZBPF4VKLaRXhVv4i+dKjdjonfTGDK3gn0qd+XF+JGYzH+tj6CdvPwT5KHEEKIa+HJy8X5zTacW7+iaMe3KAX56AKDCGh/B6b4uzB1uBN9aJjaZVYqOosF64gx5I4fTcHKZQQ9/oTaJQnhc8psJsXGxlKnTh10Oh2xsbGEh4eXHJIGYLfbCQ0NxWq1YrfbL7s+JCTksutLu29oaCgBAQFX3EZp3G5Fjtf3E/6Wx9FL3zN7/3RO2H7kT7c+xjMNh2DWmTX1f+BvmagtjBjmtVvM+9+/wyc/LGPX2d281PJl6obWAyQPrZE8vEfWTBJCVDbus2eK9z76egtF+9PA7UYXGYX5vu6Y4u8ioFVrdGaz2mVWaqaOnTB1vpv8D9/DfE83DNVrqF2SED5FX9YdVq9ezZw5cwA4d+4cNpuNjh07smPHDgBSU1Np06YNzZs3Z8+ePTgcDvLy8sjIyKBBgwbExcXx1Vdfldy3devWWK1WAgIC+Omnn1AUha1bt9KmTRvi4uLYunUrHo+Hn3/+GY/HI4e4Cb+06ef/8Pw3z2ArsvFq23k8f/tIzAaZUAgI0AcwuPHzzG37JrnOSwz5ZhD/+HE1Pn5iTiFEOfN4PEyZMoWEhASSkpI4ceLEZbf/9a9/pWfPniQlJZGUlMSxY8dUqlSIyklRFFzfH8H+/hKyn/oz2X0fwj4/Gc/FiwQmJhH29gdE/mMd1jETMN1xpzSSKkjw8NGg12Ob97rMpYS4TmXumdSnTx8mTJhAYmIiOp2OWbNmERERwUsvvcQbb7xB3bp16d69OwaDgaSkJPr374+iKIwaNQqz2UxiYiLjxo0jMTGRgIAAkpOTAZg+fTpjxozB7XYTHx9PixYtAGjTpg0JCQklkx4h/M2WM5uYnfYyTSObMz1uNmEm2a1Z/FHbmPa81+nvvHpgJgsOv8HurJ28Ev8yOuS0wEKIP9q4cSNOp5OVK1eSlpbGnDlzWLx4ccnt6enpzJ07l6ZNm6pYpRCVj+v4MQr/bw3Oral4zp8DvR5j02YEPTccc3xnDLVqq12iXzNUrUrQU8+Qn/IWzq+/wtz5brVLEsJn6BQfb8HKaWn9hz/kkXrmS15Om0KT8KbMaZtMoFHb6634QyZapygKn/74CUu+TyE4wMrQRiPoWqNbybp2Qj0yPrxHDnO7ebNnz6Z58+b07NkTgE6dOvH111+X3P7AAw9w2223kZmZyd13381f/vKXMrcpczD/IXlcP8XpJP+jDylY+iEYDJjati9e/+jOePQRETe1bcnDuxSXi5xBA1BseUQsXYku6Prm35KH9kgm3lPaHKzMPZOEEBVj27lUZqRNoVFYY2a3fV3zjSShDTqdjkdjE4iLbsubh+cyc/80Nv78BaOavkiVwKpqlyeE0Ij/PfmJwWDA5XJhNBZPBXv27En//v2xWq08//zzfPnll3Tp0qXUbcpJUPyH5HF9CtLSyJw2FWdGBtaePYl5cRwGLy7dIXl4n2XaFE4PGIB7+YdEjx5zXY+VPLRHMqkY0kwSQgO2n9vG9L2TuS20IXPavkGQ0XdPZS/UERtSl792+5C/7v87Hxx9h6dS/8yzjYbQu/Yj6HVlLo8nhKjk/vfkJx6Pp6SRpCgKTzzxRMlJT+666y4OHz5cZjNJToLiPySPa+PJt5O/ZDGFn65CH1OF0FffxNShI3kAXvz/kzzKQWwjzL0eImfpUrj7Poz16l/zQyUP7ZFMvKe0PZPkNwwhVLYz81um7ZtI3ZD6vNruTawB1rIfJMQVGPQG+sQm8H6nj7g9vAnz05MZ9e1QfrKdKPvBQohKLS4ujtTUVADS0tJo0KBByW02m41evXpht9tRFIUdO3bI2klCXCfnt9+QMyCRwk9XYflTX8KXrsDUoaPaZYnrEDx4KDprCLbX56B4PGqXI4TmyZ5JQqhoT9YuXtoznjrWW3m13TysAbIuiLh51YNq8Gq7eXxxej2Lv3uLZ7Y+wYD6T5FQ988Y9fJjXwh/1K1bN7Zt20a/fv1QFIVZs2axdu1a8vPzSUhIYNSoUQwYMACTyUSHDh2466671C5ZCJ/gyc7GvuBNHBv+jaFOLGGL3iWgWXO1yxI3QB8WTvCQYdjmzMCxfi2WXg+pXZIQmiYLcJdCdo/TlsqWx74Le5iwazQ1g2uT3H6BT561rbJl4uuulMdFxwUWpL/JV2c3Uy/kNsY2n0CDsEYqVehfZHx4jyzArU0yB/MfkscfKYqCY8MX2N96A8VuIzDpSYIefxKdyVTuzy15lB/F4+HS8MG4jx8j4uPV6MPDy3yM5KE9kon3yGFuQmjM/ov7mLR7LDWCbuH1dvN9spEkfEOkOYqpca/wctxscpzZPPfNMyw5sgiH26F2aUIIIYRPcp89Q+6Lo7DNmILhlpqEv7+U4IHPVkgjSZQvnV6PdfQ4FLsd++IFapcjhKZJM0mICnbo4gEm7BpDFUtVXm+/gHDzzZ0eVohrEV/tLv7a+WPur9mDFcc+5umvk0i7sFftsoQQQgifobjdFKxeSfaAfhTt30fwiNGEpbyLsW49tUsTXmSMrUdgvz/jWL+WogNpapcjhGZJM0mICnQ4+xDjdr1AtCWG5PYLiDR77zSxQpTFGhDCmGYTeL3dW3jw8MKO53nj4FxsRTa1SxNCCCE0zXX8GJeefxb7/GQCmrUg4m/LCeyTgM5gULs0UQ6CnhiEvlr14sW4XS61yxFCk6SZJEQFOZJzmHG7RhFhjiC5/QKiLNFqlyT8VFx0G97v9BGPxfZn/cm1PJXan23nvla7LCGEEEJzlKIi8v/6LjkDH8f90wmsk6YR+vp8DNVrqF2aKEe6wECCR4zGffwYBSuXqV2OEJokzSQhKsDRS9/z4s5RhAaE8Ub7hcRYYtQuSfg5i8HC4MbPs/DOJYSZwnlpzzhm7HuJbMdFtUsTQgghNKEo/SA5g5LI/+BdzHd3JeKjT7Dc3wOdTqd2aaICmOM7Y4rvTP6H7+E+e0btcoTQHGkmCVHOfsg9ytidwwkOCCb5jgVUCayqdklClGgUfjtvd/yAgQ2eZeu5VJ5K7c9/Tn+Oj5/oUwghhLhhSn4+tvnJXBryNIrdRuicZEKmvoI+QpYn8DfBI8cAYJ+frHIlQmiPNJOEKEfHcjMYs2MEgYYgktsvoFpgdbVLEuIPjHojj9d/kiXxf6OWtQ5z9s9g/K4XOFsgf4UTQgjhPxRHIYVffE72E4kUrl6J5ZE+hP99BaaOndQuTajEULUaQU8+jXNrKo6tqWqXI4SmSDNJiHLyY95xxuwchslgIrn9AmoE3aJ2SUKUqo71VubfsZhht7/AoeyDDEpNYu1P/yd7KQkhhKi0FEWh6MhhbMlzufhwD2yvTEVnsRC26F2so8aiD7aqXaJQWWBCfwyxdbHPex2loEDtcoTQDGNpNxYVFTFx4kROnz6N0+lkyJAhVKtWjcGDB3PrrbcCkJiYSI8ePfjkk09YsWIFRqORIUOG0KVLFwoLCxk7diwXLlwgODiYuXPnEhkZSVpaGjNnzsRgMBAfH8/zzz8PwMKFC9myZQtGo5GJEyfSvHnzcv8PEKI8/GT7kdE7hmHQGUlut4BbgmuqXZIQ10Sv0/PIrX3oULUjyQfm8OahV/nqzGbGNJ8ge9YJIYSoNDzZ2Tg2/JvCdWtxH/sBTGbMd3fF3LM3AS3j0Onlb+6imM5oxDpmPJeGPkv+h+8RPGSY2iUJoQmlNpM+++wzwsPDee2118jOzuaRRx5h6NChPPXUUwwcOLDkfpmZmSxdupQ1a9bgcDjo378/HTt2ZPny5TRo0IBhw4axbt06UlJSmDx5MlOnTmXBggXUqlWLZ599lvT0dAB27tzJqlWrOHPmDMOGDWPNmjXl++qFKAen7CcZvWM4AMnt36KWtbbKFQlx/aoFVufVdvNYd/KfLP5uIYNSk/hLo6H0rv2wLDwqhBDCJykuF0W7dlC4bi3ObangcmFsfDvBY8Zj7toNfUiI2iUKjQpo3hJzz94UrFyGuXsPjHXrqV2SEKortZl0//33071795LLBoOBQ4cOcfz4cTZt2kSdOnWYOHEiBw4coFWrVphMJkwmE7Vr1+bIkSPs2bOHp59+GoDOnTuTkpKCzWbD6XRSu3bxL9jx8fFs374dk8lEfHw8Op2OGjVq4Ha7uXjxIpGRstCd8B2n7ad4YcfzuBUXye0XUtt6q9olCXHDdDodvWo/TJuY9iQfmMO89Nf46uxmxjabSLUg2UtJCCGEb3CfOknhurU4/r0OT1YmurBwLI8+hqVHb2kKiGsWPHgYzq+/wpY8h7AF78jea8LvldpMCg4OBsBmszF8+HBGjhyJ0+mkb9++NG3alMWLF7No0SIaNWpEyO86+cHBwdhsNmw2W8n1wcHB5OXlYbPZsFqtl9335MmTmM1mwsPDL7s+Ly+vzGaSwaAjPDzoul/4tTAY9OW2bXH9tJ7Hadtpxu4ajksp4u17ltAgooHaJZU7rWfib8orj/DweiyptoR/ZHzKm3vfYNDWxxnZahSP1u+DXicTqauR8SGEEOpRCgpwbNlE4bq1uPbvA72egPYdCB45BtOd8egCAtQuUfgYfXg4wUOGYZs7E8fn67D07K12SUKoqtRmEsCZM2cYOnQo/fv3p3fv3uTm5hIaGgpAt27dmDFjBm3atMFut5c8xm63ExISgtVqLbnebrcTGhp62XW/vz4gIOCK2yiL262Qk5N/7a/4OoSHB5XbtsX103Iep+2nGLtzBHaXneT2C6iiq6nZWr1Jy5n4o/LOo2v0AzTp1IrXD85m9q5ZfH7s34xtNpHqQTXK7Tl9mYwP74mJkUNPhBBlUxQFV/rB4sPYNm1AKchHX7MWQX8Zivn+HhiiY9QuUfg4c4/eFK7/F/bFb2GK74Q+LFztkoRQTal/Us7KymLgwIGMHTuWPn36ADBo0CAOHDgAwPbt22nSpAnNmzdnz549OBwO8vLyyMjIoEGDBsTFxfHVV18BkJqaSuvWrbFarQQEBPDTTz+hKApbt26lTZs2xMXFsXXrVjweDz///DMej0cOcRM+Ydu5VAZvG4jdZeO1dvOpH1r590gS/qtqYDVebTuP0c3Gc/TSEQZ9ncQ/T6zBo3jULk0IIYSf8lzIIn/ZUnKSErg05Gkcm/6Dqcs9hC1aQsSy1QQ9/oQ0koRX6PR6rKPHodhs2BcvVLscIVRV6p5Jb7/9Nrm5uaSkpJCSkgLA+PHjmTVrFgEBAURHRzNjxgysVitJSUn0798fRVEYNWoUZrOZxMRExo0bR2JiIgEBASQnJwMwffp0xowZg9vtJj4+nhYtWgDQpk0bEhIS8Hg8TJkypZxfuhA3x+1x8d7Rd1h57GMahDZiWtxMWUdG+AWdTkfPWg/SJrodbxycy/z0ZL468yVjmk+gRtAtapcnhBDCTyhFRdgXzqPwn5+C242xWQus4ydj6nIP+qBgtcsTlZSxXn0C+yZSsOIjLD16Q+cOapckhCp0iqIoahdxM4qK3HKYm5/QUh4XCrOYkTaFAxfT6F37EYY2Ho7JYFa7rAqnpUyEOnkoisLnp/7F4u/ewq14eLbhczxY5xFZSwkZH94kh7lpk8zB/IcW8/Dk5JA7eRyu/fuwPNIHS58EjLXrqF1WhdBiHv5Gyc8nOykBnTWEW1ev4pK96PoeX1CA50LW774u4MnKxHMhC8VuJ6DdHZjvvQ99SGg5vYLKTcaI95Q2BytzzSQhxOX2X9jHy/teosCdz4QWU+h2y/1qlySEanQ6HT1q9aZNdDuSD87hrcPJxWd8az5R9lISQghRLlwZP5A7YTSeCxexTnkZSzeZi4mKpQsKInjEaPImvUjOxx+hezgBRVFQbLbLG0S/fK9cyMKdVfyv58IFlHz7HzdqNKKPigajEefWVOwL52HqdDeWHr0IaN0WncFQ8S9UiFLInkmlkI6mtqidh6IorDj2Ee9//w63BNdkWtxMYkP8+3SyamciLqd2Hoqi8O9T60j5bj5uxc0zDZ/joTp/8tu9lNTOozKRPZO0SeZg/kNLeTi2pmJ7eQq6oCBCZr9OQOPb1S6pwmkpD3+mKAp5E8ZQtGsHuugYPBeywOH44x3NZvRR0eijo4v/LfmKuuyyLiwMnU6Hoii4j35P4fq1ODZ8gZKXi75KVcwP9MTyQC8Mt9Ss+BfrY2SMeE9pczBpJpVC3oTaomYetqI85uyfwTfnt3JXta6MbT6BIKMciy9jRFu0kkdmwXmSD81hZ+a3NI9sydhmE7kl2P8mPlrJozKQZpI2yRzMf2ghD0VRKPjob+S/uxhjo8aEzHrNbxfV1kIeopj73FmcC9/EFWAqbghdqUkUHIxOp7uh7SsOB85tqRSuW0vRrh2gKBhbxmHp2RvzXV3RBQZ6+RVVDjJGvEeaSTdI3oTaolYe/730PdP2TeJ8wTmGNB7GI3X63vAHQmUjY0RbtJTHb3spvYVbcfF0w8E8XKePX+2lpKU8fJ00k7RJ5mD+Q+08FEchtrkzcWz4AvO992EdPxmd2aJaPWpTOw9xuYrKw33+HI5/r6dw/Vo8p0+hCwrG1PVeLD16Y2zaTH4/+R0ZI94jayYJcQMURWH9qbW8lf4G4aZw5t2RQpOIZmqXJYRP0Ol0PFCrV/EZ3w7NZeHheaw/+S8S6z7O3dW7YtDLx48QQoiyubMyyZs4Ftd3hwl6ZgiBSU/KL83CLxmqVCVowFMEJj2J60AahevW4tj4BY5//RND7TqYe/TC0r0n+uhotUsVfkL2TCqFdDS1pSLzKHQXMv/Q63xxej2to9syqcU0ws0RFfLcvkTGiLZoNQ9FUdh8ZgMf/fAhJ2w/Ui2wOn1jE3mgVi8shsr7l2Wt5uGLZM8kbZI5mP9QK4+iI4fJmzAWj91GyOTpmDvfXeE1aJGMD21RMw9Pvh3nl5soXLcW18H9YDAQ0O4OLD16Y+rYCV1AgCp1qU3GiPfIYW43SN6E2lJReZyyn2Ta3kkcz8sgqf5TJN32FAadnD3hSmSMaIvW8/AoHraf38byjKUczjlEmCmcP9Xpy0N1HiXUVPlOfav1PHyJNJO0SeZg/kONPBwb/0Pe7BnoIyMJnf06xvq3Vejza5mMD23RSh7un05QuP5fOL5YjycrE11YOOb77i8+DM7Pxo9WMqkMpJl0g+RNqC0VkUfq2S28dmAmBp2BiS2n0S7mjnJ9Pl8nY0RbfCUPRVE4mL2fFRkf8W3mN1gMgfSq9SB9YvtRJbCq2uV5ja/k4QukmaRNMgfzHxWZh+LxkP/+OxT8/a8YW7QkdMZc9BGyd/jvyfjQFq3lobhcFO3aQeH6tTi3poLLhSG2Luau3TB3vRdD7Tpql1jutJaJL5M1k4Qog8vj4t3vF7Pq+HIahd3O1LhXqBpYTe2yhKiUdDodzSNb0jyyJcdyM1hx7CM+PbGaf5xYzb01utOv3uPUsd6qdplCCCEqmJKfT94rU3F+/RXmXg9hfeFFvz1MR4gbpTMaMXXoiKlDRzw5OTg2/QfH5g3kv/8O+e+/g+G2Bpi73Iv5nm4YatyidrnCh8meSaWQjqa2lFceWYWZzNg3hYPZ+3mozqMMaTQMk8Hk9eepjGSMaIsv53G24Ayrj69g/cm1FLoLubNKPP3qJdHUhxe99+U8tEb2TNImmYP5j4rIw33mZ3InjMF9/BjBw0ZhefQxWWj7KmR8aIuv5OE+fw7nls04Nm/AlX4IAGOjxpi6dsPc5R4M1aqrXKH3+EomvkAOc7tB8ibUlvLIY9+FPbyybwoF7kJGNxvHPTXu8+r2KzsZI9pSGfK45MzhHz+u5v9OrCa3KJdmES1IrPc47WPu9LlfKipDHlohzSRtkjmY/yjvPIoOpJE78UVwuwiZPgtTO1lmoDQyPrTFF/Nwnz2DY/NGnF9uxHXkOwCMTZpi7toNU5d7MMRUUbnCm+OLmWiVNJNukLwJtcWbeRR5ilh1bDkfHF1CLWttpraaya0hsV7Ztj+RMaItlSmPAlcBn59ayyfHlnO+8Byx1rr0q/c4Xarfi1HvG0doV6Y81CbNJG2SOZj/KM88Cv/1T2zJc9FXq07o3Dcw+sF6LjdLxoe2+Hoe7tOncGzeiOPLjbj/exQAY/MWxWss3d0VfVS0yhVeP1/PREukmXSD5E2oLTeSh0fxcK7gLMfzjnE8L4NjeRkcz8vgpP0n3IqbrtW7MbrZOAKNQeVUdeUmY0RbKmMeLo+LzWc2sDLjY47bjlHFUpXH6vbngZq9CDQGql1eqSpjHmqRZpI2yRzMf5RHHorLhT3lLQpXrSCgbXtCps9EH1L5zuxZHmR8aEtlysP10wmcmzfi2LwB9/FjoNcT0LJV8aFwnbv4zGL4lSkTtflUM8nj8TBt2jS+//57TCYTr7zyCnXqXP0vFDKR8R9l5XHJmVPSLPq1eXQ87zgF7t8eUy2wOreG1KVuSD2ahDfjjiq+d+iMlsgY0ZbKnIeiKOzI/IblGR9xMHs/oQFhtIu5g2hLDNGWaKLNMURZoou/zNEE6NVfsLUy51HRpJl088qaX23evJlFixZhNBp59NFHeeyxx8rcpszB/Ie38/Dk5ZE3bRJFO7/F0rcfwc8NR2f0jb1OtUDGh7ZU1jxcxzNwbN6Ec/MG3D+dAIOBgLg2xesr1YlFHxGBLjwCndWqud+nKmsmavCps7lt3LgRp9PJypUrSUtLY86cOSxevFjtsoSGFLoLOZF3/LfGke0Yx/OOcdFxoeQ+oQFh1A2pR/eaPagbUpfYkHrcaq1LcECwipULIW6UTqfjjioduaNKRw5lH2TVseUcyj7ABUcWRZ6iP9w/3BROtCWGKHNxgyna/EvTqeS6GMJN4eh1ehVejRAVr7T5VVFREbNnz2b16tUEBgaSmJhIly5diImJUblq4YsUtxscDhSHA8XpBEchitOB4nAW/2uzkf/2Qtw/n8b64kQsvR9Wu2QhxBUYY+thHFSPoIHP4M74b/GhcJs3Ynt11v/c0Yg+PAJdeDj6iEj04eHowiPQ//J12fURkeiCgzXXfBI3RnPNpD179tCpUycAWrZsyaFDh1SpY1fmt2w9sgWnw6XK84s/cuoK+e/F/3I6/xQKxTvUmfQmbrXWpW10e2J/aRrVDalHpDlKfkgJUUk1jWhG09bFZ3lTFIXcoktkFWaSVZjFBUcWWYWZXCjMItNR/O/RS9+T48wu+bnxK4POQJQ5mmhLNFHmGIK8fLiryWz0q8+QZpEt6FGrt9pliKsobX6VkZFB7dq1CQsLA6B169bs3r2bBx54QJVa81d8jOPUCZxO/xk/mqYoFBrAactHcTjA+UujyOEAp/N/vi8Et7vMTerCwgl7cyEBLeMq4AUIIW6GTqfDWL8BxvoNCHpmCO4fj+E5fx5PdjZKTjaeX76UnBw82dkUnT6FkpODkm+/8gZ/bT5F/NpwCgejd/cod5iMfvUZYnnoEQKaVPwZkDXXTLLZbFit1pLLBoMBl8uF8Sq7vhoMOsLDvb/ezbmzp9l9bhfaOgjQvwUaLTSMakjPej2pH1af+uG3UdNaE4PeoHZpfstg0JfL+BM3xl/ziCCYOtQo9T5FniIuFFwgsyCTzIJMzuefJ7Pg169MTuX/RIGrwKt16XT41WeINTDIL99/vqK0+ZXNZiMk5Lfd2IODg7HZbGVus7zmYAXfHaTgu++8vl1x4zxGIzqzGb3ZjM5sRhcagt4cg85sQme2lPyrt5jRmczoLOaS6/VmS/FjzGZ0Fgs6kwlTbCyGX5qX4vr56+e9VvldHhHX1rTwOBy4sy/ivnARd3Z28fcXL+K++Lvvs7Nxf3f6mprQ18O7Mzrts3TqSIgK70HNNZOsVit2+29dTI/Hc9VGEoDbrZTL8ZC9qj3K442S5FhLDfnDsa8eyMt1qFeQkOORNUbyKJ2FUGoZQ6kVUg8qYAkef8yjvF6vrJl080qbX/3vbXa7/bLm0tWU1xwscPocqvvh+NGyG/15pgBX+hXRoQCS7w3zx88XLZM8SmEJg1vC4Jbis2brKG5AlHcTwt8ycaPOHExzi0XExcWRmpoKQFpaGg0aNFC5IiGEEEII31ba/KpevXqcOHGCnJwcnE4nu3fvplWrVmqVKoQQQggfoLk9k7p168a2bdvo168fiqIwa9assh8khBBCCCGu6krzq7Vr15Kfn09CQgLjx49n0KBBKIrCo48+StWqVdUuWQghhBAaplMUf1rRQQghhBBCCCGEEELcDM0d5iaEEEIIIYQQQgghtEuaSUIIIYQQQgghhBDimkkzSQghhBBCCCGEEEJcM2kmCSGEEEIIIYQQQohrJs0kIYQQQgghhBBCCHHNpJkkhBBCCCGEEEIIIa6Z3zSTsrOzmTJlSpn327BhA6NHjy71Ph6PhylTppCQkEBSUhInTpwAYPny5Wzfvt0r9VZ23swD4OGHHyYpKYmkpCQmTJgASB5l8XYGAPv37ycpKank8okTJ0hMTKR///5MnToVj8eDoiiMGzeOwsLCG669MqqIPNLT0+nUqVPJWFm/fr3kUQpvZlJUVMTYsWPp378/ffr0YdOmTYCMEVH5yfxLW2T+pQ0yB9MWmYNpi8y/fIffNJPmzZtH//79S73PK6+8QnJyMh6Pp9T7bdy4EafTycqVKxk9ejRz5swBoG/fvqSkpOB2u71Wd2XlzTwcDgcAS5cuZenSpcyePRuQPMrizQwA3n33XSZPnlySB8Ds2bMZOXIky5YtQ1EUNm3ahE6no1evXrz33ns3/Roqk4rI4/Dhwzz11FMlY6VHjx6SRym8mclnn31GeHg4y5Yt491332XGjBmAjBFR+cn8S1tk/qUNMgfTFpmDaYvMv3yHXzSTbDYbBw8epFGjRgDcc889vPDCC/Tp04cJEyaUvAnj4uKYNm1amdvbs2cPnTp1AqBly5YcOnQIAKPRSJMmTdiyZUu5vI7Kwtt5HDlyhIKCAgYOHMiAAQNIS0sDJI/SeDsDgNq1a7NgwYLLrktPT6ddu3YAdO7cmW+++QaAO++8k88///yaPpD9QUXlcejQIbZs2cKf//xnJk6ciM1mAySPK/F2Jvfffz8jRowouWwwGAAZI6Jyk/mXtsj8SxtkDqYtMgfTFpl/+Ra/aCalpaURGxtbcvncuXOMGDGC1atXk5+fz8aNGwFKOsRlsdlsWK3WkssGgwGXywVAw4YN2blzp5dfQeXi7TwsFguDBg3i/fffZ/r06YwZM0byKIO3MwDo3r07RqPxsusURSl5fHBwMHl5eUDxmImMjOTo0aPeeDk+r6LyaN68OS+++CIff/wxtWrVYtGiRYDkcSXeziQ4OBir1YrNZmP48OGMHDkSkDEiKjeZf2mLzL+0QeZg2iJzMG2R+Zdv8YtmUnZ2NtHR0SWXq1evTp06dQBo1aoVx48fv67tWa1W7HZ7yWWPx1PyAyMmJoacnJybL7oS83YesbGxPPjgg+h0OmJjYwkPDyczMxOQPK7G2xlcjV7/248Yu91OaGhoyeUqVapINr+oqDy6detG06ZNS74/fPhwyW2Sx+XKI5MzZ84wYMAAHnroIXr37g3IGBGVm8y/tEXmX9ogczBtkTmYtsj8y7f4RTMpKiqK3Nzcksvnzp0r+bDbu3cv9evXv67txcXFkZqaChR3Txs0aFByW25uLpGRkV6ouvLydh6rV68uWTfh3Llz2Gw2YmJiAMnjarydwdXcfvvt7NixA4DU1FTatGlTctulS5eIioryyvP4uorKY9CgQRw4cACA7du306RJk5LbJI/LeTuTrKwsBg4cyNixY+nTp0/J9TJGRGUm8y9tkfmXNsgcTFtkDqYtMv/yLX7RTGrRogXff/99yWWTycSMGTPo27cvVapUoWvXrld97JIlS0omLr/q1q0bJpOJfv36MXv27JKzV0Dxyv0dOnTw/ouoRLydR58+fcjLyyMxMZFRo0Yxa9askr9USh5X5u0MrmbcuHEsWLCAhIQEioqK6N69O1D81+Rz58557QPa11VUHtOmTWPWrFkkJSWxd+9ennvuOUDyuBJvZ/L222+Tm5tLSkpKyZlcCgsLZYyISk3mX9oi8y9tkDmYtsgcTFtk/uVjFD/x0ksvKenp6YqiKMqdd955zY/buHGj8s0331zTfYuKipTHH39ccblcN1SjP5E81FcRGVzNli1blEWLFt3UNiobyUN7JBMhbp583muL5KEN8vmiLZKHtkgevsMv9kwCGDFiBMuWLbvuxzVu3Pia/7KycuVK/vKXv5SsEi+uTvJQX0VkcCWKorB27VqefPLJG95GZSR5aI9kIsTNk897bZE8tEE+X7RF8tAWycN36BRFUdQuQgghhBBCCCGEEEL4Br/ZM0kIIYQQQgghhBBC3DxpJgkhhBBCCCGEEEKIaybNJCGEEEIIIYQQQghxzaSZJIQod127dsXhcFzXYxwOB6tWrbqm+546dYrHHnvsRkoTQgghhKi0ZA4mhCgv0kwSQmhSZmbmNU9khBBCCCGEd8gcTAhxLYxqFyCEqFw+/fRTNm3ahM1mIzs7m6FDh5bcdvToUebMmYPH4yE3N5fJkycTFxfHfffdR1xcHMePHycqKooFCxbw9ttv88MPP7Bw4UL69OnDtGnTcDgc5OTkMHToUO69997LnvfixYs899xzZGZm0rBhQ1555RVOnTrFpEmTcLlc6HQ6Jk+eTKNGjejSpQt169albt269O3b94o1CSGEEEL4EpmDCSEqlCKEEF60Zs0a5cknn1TcbreSmZmp3H333UqnTp2UwsJCZd26dcqRI0cURVGUzz77TJk0aZKiKIrSqFEj5eeff1YURVESEhKUffv2KSdPnlT69u2rKIqibNu2Tfn2228VRVGUPXv2KE8++eRlz3ny5Emlffv2Sk5OjuJ2u5WuXbsqWVlZyrBhw5QNGzYoiqIohw8fVh555BFFURSlYcOGysWLFxVFUa5akxBCCCGEL5E5mBCiIsmeSUIIr2vbti16vZ7o6GhCQ0PJyMgAoEqVKqSkpGCxWLDb7VitVgAiIiKoXr06ANWrV//Dsf0xMTEsXryY1atXo9PpcLlcf3jOWrVqERYWBkBUVBQFBQVkZGTQtm1bABo3bszZs2dLni8iIqLUmoQQQgghfI3MwYQQFUXWTBJCeF16ejoAWVlZ2Gw2oqKiAJg5cybDhw9n7ty5NGjQAEVRANDpdH/Yhl6vx+PxADB//nweeughXnvtNdq3b1/yuN+70jbq1avH7t27Afjuu++Ijo4u2favrlaTEEIIIYSvkTmYEKKiyJ5JQgivy8rK4oknniAvL4+pU6cybdo0AB588EGee+45oqKiqFatGtnZ2VfdRlRUFEVFRbz22mvcf//9zJw5k3feeYfq1auXPG7JkiU0atSIunXrXnEbL774Ii+99BIffPABLpeLmTNn/uE+11OTEEIIIYSWyRxMCFFRdIq0gIUQXvTpp59y7NgxxowZU+7PtWnTJoKCgujQoUO5P5cQQgghhJbJHEwIUZFkzyQhhM9q3LgxNWrUULsMIYQQQgi/InMwIYTsmSSEEEIIIYQQQgghrpkswC2EEEIIIYQQQgghrpk0k4QQQgghhBBCCCHENZNmkhBCCCGEEEIIIYS4ZtJMEkIIIYQQQgghhBDXTJpJQgghhBBCCCGEEOKaSTNJCCGEEEIIIYQQQlyz/wffPs4Xy/MmT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3783" t="11471" r="51933" b="59604"/>
          <a:stretch/>
        </p:blipFill>
        <p:spPr>
          <a:xfrm>
            <a:off x="1079653" y="1332712"/>
            <a:ext cx="4560983" cy="425872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3B5825D-4ACF-433D-A441-BD2069E41D57}"/>
              </a:ext>
            </a:extLst>
          </p:cNvPr>
          <p:cNvSpPr/>
          <p:nvPr/>
        </p:nvSpPr>
        <p:spPr>
          <a:xfrm>
            <a:off x="937686" y="5866589"/>
            <a:ext cx="10087066" cy="73251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Los patrones </a:t>
            </a:r>
            <a:r>
              <a:rPr lang="es-ES" sz="1600" b="1" dirty="0" err="1" smtClean="0">
                <a:solidFill>
                  <a:schemeClr val="tx1"/>
                </a:solidFill>
              </a:rPr>
              <a:t>intradía</a:t>
            </a:r>
            <a:r>
              <a:rPr lang="es-ES" sz="1600" b="1" dirty="0" smtClean="0">
                <a:solidFill>
                  <a:schemeClr val="tx1"/>
                </a:solidFill>
              </a:rPr>
              <a:t> son similares y correctos, a excepción de algunos días concretos, donde no se aprecia que haya un problema estructural</a:t>
            </a:r>
            <a:endParaRPr lang="es-ES" sz="1600" b="1" dirty="0">
              <a:solidFill>
                <a:schemeClr val="tx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56001" t="11471" b="59604"/>
          <a:stretch/>
        </p:blipFill>
        <p:spPr>
          <a:xfrm>
            <a:off x="6852492" y="1332712"/>
            <a:ext cx="4531687" cy="4258722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899F6A41-E4A8-44BD-8068-AC9FE1EF97A9}"/>
              </a:ext>
            </a:extLst>
          </p:cNvPr>
          <p:cNvSpPr/>
          <p:nvPr/>
        </p:nvSpPr>
        <p:spPr>
          <a:xfrm>
            <a:off x="2947531" y="5536395"/>
            <a:ext cx="825226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spc="-1" dirty="0" err="1" smtClean="0">
                <a:solidFill>
                  <a:srgbClr val="000000"/>
                </a:solidFill>
                <a:latin typeface="Calibri"/>
              </a:rPr>
              <a:t>horas_día</a:t>
            </a:r>
            <a:endParaRPr lang="es-ES" sz="12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899F6A41-E4A8-44BD-8068-AC9FE1EF97A9}"/>
              </a:ext>
            </a:extLst>
          </p:cNvPr>
          <p:cNvSpPr/>
          <p:nvPr/>
        </p:nvSpPr>
        <p:spPr>
          <a:xfrm>
            <a:off x="8705722" y="5551022"/>
            <a:ext cx="825226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spc="-1" dirty="0" err="1" smtClean="0">
                <a:solidFill>
                  <a:srgbClr val="000000"/>
                </a:solidFill>
                <a:latin typeface="Calibri"/>
              </a:rPr>
              <a:t>horas_día</a:t>
            </a:r>
            <a:endParaRPr lang="es-ES" sz="1200" spc="-1" dirty="0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899F6A41-E4A8-44BD-8068-AC9FE1EF97A9}"/>
              </a:ext>
            </a:extLst>
          </p:cNvPr>
          <p:cNvSpPr/>
          <p:nvPr/>
        </p:nvSpPr>
        <p:spPr>
          <a:xfrm>
            <a:off x="310184" y="3004770"/>
            <a:ext cx="769469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spc="-1" dirty="0" err="1" smtClean="0">
                <a:solidFill>
                  <a:srgbClr val="000000"/>
                </a:solidFill>
                <a:latin typeface="Calibri"/>
              </a:rPr>
              <a:t>kW_DC</a:t>
            </a:r>
            <a:endParaRPr lang="es-ES" sz="1200" spc="-1" dirty="0"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899F6A41-E4A8-44BD-8068-AC9FE1EF97A9}"/>
              </a:ext>
            </a:extLst>
          </p:cNvPr>
          <p:cNvSpPr/>
          <p:nvPr/>
        </p:nvSpPr>
        <p:spPr>
          <a:xfrm>
            <a:off x="6187164" y="2887971"/>
            <a:ext cx="769469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spc="-1" dirty="0" err="1" smtClean="0">
                <a:solidFill>
                  <a:srgbClr val="000000"/>
                </a:solidFill>
                <a:latin typeface="Calibri"/>
              </a:rPr>
              <a:t>kW_DC</a:t>
            </a:r>
            <a:endParaRPr lang="es-ES" sz="1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A80F-7F5D-43B3-B94B-59722ECF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79" y="533569"/>
            <a:ext cx="10972320" cy="738664"/>
          </a:xfrm>
        </p:spPr>
        <p:txBody>
          <a:bodyPr/>
          <a:lstStyle/>
          <a:p>
            <a:r>
              <a:rPr lang="es-ES" sz="2400"/>
              <a:t>La generación de DC de la planta 2 NO funciona bien, los módulos llevan muy poco DC a los inverters incluso en las horas de mayor irradiación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67" y="1460997"/>
            <a:ext cx="7248525" cy="41465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3B5825D-4ACF-433D-A441-BD2069E41D57}"/>
              </a:ext>
            </a:extLst>
          </p:cNvPr>
          <p:cNvSpPr/>
          <p:nvPr/>
        </p:nvSpPr>
        <p:spPr>
          <a:xfrm>
            <a:off x="937686" y="5866589"/>
            <a:ext cx="10087066" cy="73251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Los niveles de producción de DC de la planta 2 son constantes, pero siempre unas 10 veces por debajo de los niveles de la planta 1</a:t>
            </a:r>
            <a:endParaRPr lang="es-E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0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A80F-7F5D-43B3-B94B-59722ECF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40" y="433179"/>
            <a:ext cx="10972320" cy="738664"/>
          </a:xfrm>
        </p:spPr>
        <p:txBody>
          <a:bodyPr/>
          <a:lstStyle/>
          <a:p>
            <a:r>
              <a:rPr lang="es-ES" sz="2400" dirty="0"/>
              <a:t>Se ha detectado un mal funcionamiento de los </a:t>
            </a:r>
            <a:r>
              <a:rPr lang="es-ES" sz="2400" dirty="0" err="1"/>
              <a:t>inverteres</a:t>
            </a:r>
            <a:r>
              <a:rPr lang="es-ES" sz="2400" dirty="0"/>
              <a:t> de la planta 1, que solo  consiguen transformar en torno al 10% de DC en AC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2" y="1693837"/>
            <a:ext cx="5162805" cy="34330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967" y="1693836"/>
            <a:ext cx="5096785" cy="3433067"/>
          </a:xfrm>
          <a:prstGeom prst="rect">
            <a:avLst/>
          </a:prstGeom>
        </p:spPr>
      </p:pic>
      <p:sp>
        <p:nvSpPr>
          <p:cNvPr id="6" name="AutoShape 2" descr="data:image/png;base64,iVBORw0KGgoAAAANSUhEUgAAAXYAAAD3CAYAAAAJxX+sAAAAOXRFWHRTb2Z0d2FyZQBNYXRwbG90bGliIHZlcnNpb24zLjUuMCwgaHR0cHM6Ly9tYXRwbG90bGliLm9yZy8/fFQqAAAACXBIWXMAAAsTAAALEwEAmpwYAAAXjklEQVR4nO3df4wU9f3H8dfM7P3aO64rcHyDRfC0YlpbaxqLMfmqTQpCm5Zo4xHQnAkQtdoGbJBSCFJaGw5jf/ijLaaG2HKlVWobSzWlqa2V1Jpa+/1CvyBo1FYrmgtQDjjuYG9n5vvH3s7t3Owtd7Bzc5/l+UiMd3N7M28+OV734b2f+Yzl+74vAEDVsJMuAABQWQQ7AFQZgh0AqgzBDgBVhmAHgCqTSroASfI8T65bucU5jmNV9HzVhLEpj/EZHmMzvKTGpqbGKXl8XAS76/rq7u6t2PkymXRFz1dNGJvyGJ/hMTbDS2psWlomlDxOKwYAqgzBDgBVhmAHgCpDsANAlSHYAaDKEOwAUGUIdgCoMgQ7gJJeeOOQDvacSroMnAGCHUCE6/m659ev6o4ndyddCs4AwQ4got/1JEn/7j6ZcCU4EwQ7gIhTOS/pEnAWCHYAEVmXYDcZwQ4ggmA3G8EOICKbY3tekxHsACKy9NiNRrADiKAVYzaCHUAEwW42gh1ABMsdzRbbo/FuuOEGTZiQf2zTtGnT1NHREdelAFRYP882NVoswX7qVH5/ic7OzjhODyBmrk+wmyyWVsz+/fvV19enJUuW6NZbb9WuXbviuAyAmLgewW6yWGbs9fX1Wrp0qdra2vSvf/1Lt912m3bs2KFUqvTlHMdSJpOu2PUdx67o+aoJY1Me45NX31ATfFwYD8ZmeONtbGIJ9tbWVs2YMUOWZam1tVWZTEYHDx7U1KlTS77edX11d/dW7PqZTLqi56smjE15jE/e8aLtegvjwdgML6mxaWmZUPJ4LK2Yp556Shs3bpQkdXV1qaenRy0tLXFcCkAMaMWYLZYZ+0033aTVq1dr0aJFsixLGzZsGLYNA2D88Xjz1GixpG1tba2+853vxHFqAGOA1Y5m4wYlABEerRijEewAIop77LRlzEOwA4govkGJ2bt5CHYAEcVZniPYjUOwA4gobsWwvYB5CHYAEcV9dda0m4dgBxARevOUHXyNQ7ADiCiesedoxRiHYAcQEeqx04oxDsEOIKL4zlPWsZuHYAcQ4TFjNxrBDiCieIkjE3bzEOwAIljHbjaCHUCER4/daAQ7gAjPZx27yQh2ABE5dnc0GsEOIML3CXaTEewAIorXsfM0JfMQ7AAifPZjNxrBDiCCJyiZjWAHEOGHljsmVwfODMEOIIJ17GYj2AFEeKyKMRrBDiCCG5TMRrADiPBDyx2ZsZuGYAcQ4dKKMRrBDiDC9yVr4GNWxZiHYAcQ4fm+HDsf7dygZB6CHUCE5/uqcazgY5gltmA/fPiwrrvuOr355ptxXQJATDxfStn5eGCvGPPEEuz9/f1at26d6uvr4zg9gJj5vq/UQCvGZ8ZunFiC/f7779fChQs1ZcqUOE4PIGauL6UGWjEsdzRPqtIn/NWvfqWJEyfqmmuu0Y9+9KMRfY/jWMpk0hWrwXHsip6vmjA25TE+eY5jqzaVn/fV19cqk0kzNmWMt7GpeLD/8pe/lGVZeumll7Rv3z6tWrVKmzZtUktLy7Df47q+urt7K1ZDJpOu6PmqCWNTHuOTl+13g3/O95w4pe7uXsamjKTGpqVlQsnjFQ/2rVu3Bh+3t7dr/fr1ZUMdwPjj+X7w5imrYszDckcAEV6ox55wMRi1is/Yi3V2dsZ5egAx8bzBVTHcoGQeZuwAIsKtmISLwagR7AAifEkDi2LosRuIYAcQ4Xq+Ug5vnpqKYAcQ4fsKeuwuvRjjEOwAIop3d2TCbh6CHUBEfnfHwiZgJLtpCHYAEV5RK4Yeu3kIdgARxbs70mI3D8EOIML1xROUDEawA4jwfV+OZcm2aMWYiGAHEOH5kmVJtmWxV4yBCHYAEZ7vy7YsObbFE5QMRLADiPB8ybYkS5LrJV0NRotgBxDhF83Y6bGbh2AHEOH6ftBjJ9jNQ7ADiPAHljvmV8UkXQ1Gi2AHEOF6vixZzNgNRbADiPAlObZk2xa7OxqIYAcQ4fm+LMuSY7G7o4kIdgARnufnlztaFrs7GohgBxCRX8een7HTYzcPwQ4gxPd9+crfoESP3UwEO4CQQo5bVn5VDBN28xDsAEIKe8Owu6O5CHYAIYMzdnZ3NBXBDiCkMEMP9oqhx24cgh1ASCHHC7s70ooxD8EOICQyYyfXjUOwAwgpBPtgj51kN00qjpO6rqu1a9fqn//8pxzHUUdHh6ZPnx7HpQBUWGGG7gTLHQl204xoxr5nz55RnfT555+XJD3xxBNatmyZOjo6Rl8ZgEQMztjzyx1ZFWOeEc3YN2/erAMHDmj+/PmaP3++mpuby75+9uzZ+tSnPiVJeu+99zR58uSzLhTA2Ch+89RmVYyRRhTs3/ve93T06FE988wzWr58uSZOnKgFCxboqquuGv7EqZRWrVql3//+93r44YfLnt9xLGUy6dFVXvZ8dkXPV00Ym/IYH+mUnf+HfFNjnepqHOU8X5lMmrEpY7yNzYh77IcOHdJ7772nI0eO6OKLL9aOHTv09NNPl22z3H///brnnnu0YMECPfvss0qnS//BXddXd3fv6KsfRiaTruj5qgljUx7jIx05dlKSdLIvK8/1lM156u7uZWzKSGpsWlomlDw+omBva2tTfX29FixYoOXLl6u2tlaStHTp0pKvf/rpp9XV1aU77rhDDQ0N+X2dHecMSwcwlgqNF9vmCUqmGlGw33vvvbr88suDz19++WXNmjVLmzdvLvn666+/XqtXr9Ytt9yiXC6nNWvWqK6urjIVA4jV4Dp2ybbF7o4GKhvsr7zyit544w39+Mc/1uLFiyXllzL+7Gc/0zPPPDPs96XTaT300EOVrRTAmPC8/P9tqzBjT7YejF7ZYG9ubtahQ4eUzWZ18OBBSfklUCtXrhyT4gCMveI7T2nFmKlssM+cOVMzZ87UggULNGXKlLGqCUCC/OLljmzba6Sywb5s2TI9/PDD+sIXvhD52p///OfYigKQHLfoBqX87o4JF4RRKxvshfXnhDhw7vCDLQVEK8ZQI9pS4G9/+5t27typF154QbNnz9ZvfvObuOsCkJChWwoQ7OYZUbA/8MADuvDCC7Vlyxb9/Oc/1xNPPBF3XQASElruyBOUjDSiYK+rq9OkSZOUSqXU0tKibDYbd10AEjK4V4zFXjGGGlGwNzU1afHixfrMZz6jrVu3aurUqXHXBSAhfvGDNmjFGGlEd54+9NBDeuedd/ShD31Ir7/+utra2uKuC0BCCq0Xy8r32Zmwm2dEwX748GE9//zz2rFjR3Dsy1/+cmxFAUhOofXiWJYcVsUYaUStmOXLl6unp0eTJ08O/gNQnQrr2G07/wYqe8WYZ0Qz9sbGRn3lK1+JuxYA44Bf/OapZYlYN8+Igv2SSy7Rs88+qw9/+MOyLEuS1NraGmthAJLhFu8VY1vM2A00omDft2+f9u3bF3xuWZa2bNkSW1EAkhNex86qGBONKNg7Ozt1/PhxHThwQBdccIEaGxvjrgtAQgp7wzh24c3TZOvB6I0o2H/3u99p06ZNcl1X8+bNk2VZuuuuu+KuDUACilsxFqtijDSiVTGPP/64tm3bpkwmo7vuukvPPfdc3HUBSEjhBiXHsuTY4s5TA40o2C3LUm1trayB3+ANDQ1x1wUgIcU3KLFXjJlGFOyf/OQntWLFCnV1dWndunX62Mc+FnddABJSmKHbAz12aXAWDzOctse+f/9+2batvXv3av78+WpublZ7e/tY1AYgAV5RK2Yg15m1G6bsjP23v/2t1qxZow9+8INauXKlmpubtW3bNnrsQBVzi5Y7OnY+2emzm6XsjH3Lli366U9/qnQ6HRy78cYbdeedd2r27NmxFwdg7AVPULLzd55KrGU3TdkZeyqVCoW6lN/C13GcWIsCkJzCnabWwA1KkljLbpiywV7YPmAoj6fbAlWruMfOjN1MZVsxb7zxhlasWBE65vu+3nzzzViLApAct3gTsIEpO/vFmKVssD/44IMljy9cuDCOWgCMA+HljvljTNjNUjbYZ82aNVZ1ABgnBp95OtiOdUl2o4zoBiUA5w5vyDNPi4/BDAQ7gJBSb57SYzfLiHZ3HI3+/n6tWbNGBw4cUDab1Z133qlPf/rTlb4MgJi4QY9dwZunxLpZKh7s27dvVyaT0QMPPKAjR47oxhtvJNgBgxQm5/kZe/5jZuxmqXiwz5s3T3Pnzg0+52YmwCyFVowVWseeZEUYrYoHe+HpSj09PVq2bJnuvvvu036P41jKZNKnfd1IOY5d0fNVE8amPMZHqq2rkSRNPC+tCU11kqTGpjrGpozxNjYVD3ZJev/99/WlL31JN998sz7/+c+f9vWu66u7u7di189k0hU9XzVhbMpjfKTe3qwk6fixPvUNfHz0WJ/clqZzfmyGk9TPTUvLhJLHKx7shw4d0pIlS7Ru3TpdffXVlT49gJgVPxpvcHfHJCvCaFV8ueOjjz6qY8eO6Yc//KHa29vV3t6ukydPVvoyAGLi+36wft3mBiUjVXzGvnbtWq1du7bSpwUwRlx/8I5TmycoGYkblACEeJ4ftGBsnqBkJIIdQIjr+0Gg2zxByUgEO4AQzx9swbBXjJkIdgAhvl/ciuEGJRMR7ABCXM9X4dlpPEHJTAQ7gBDP1+CMfSAh2CvGLAQ7gJD8m6eFHjszdhMR7ABCPG9wVYxFj91IBDuAEE+DrRhWxZiJYAcQ4nn+4J2nduEJSklWhNEi2AGEeCX2imFLAbMQ7ABCXG8w0G1aMUYi2AGEeL4ftGAGd3dMsiKMFsEOICTfihmy3JFlMUYh2AGEeL5kDd0ETAS7SQh2ACHFM/agx86qGKMQ7ABCXK9Uj50Zu0kIdgAh4eWOA8fosRuFYAcQUrwfe7C7Y5IFYdQIdgAhHk9QMh7BDiDEK+qxs1eMmQh2ACFuqVYMuW4Ugh1ASHi5I/uxm4hgBxASvkEp/3+eoGQWgh1AiOf5Rfux04oxEcEOIKT40Xi0YsxEsAMICS13ZFWMkQh2ACGeN/hovMF17ElWhNEi2AGEuL6vlE0rxmSxBfvu3bvV3t4e1+kBxCTnesGMXcq3Ywh2s6TiOOljjz2m7du3q6GhIY7TA4hRzhtcxy7lZ+08QckssczYp0+frkceeSSOUwOImetLKWcw2B3bYq8Yw8QyY587d67efffdEb/ecSxlMumKXd9x7Iqer5owNuUxPvm2S7q+NhgHx7ZUW5dibMoYb2MTS7CPluv66u7urdj5Mpl0Rc9XTRib8hgfqd/15ObcYBwsSb19/XJd75wfm+Ek9XPT0jKh5HFWxQAIybnRHjtvnpqFYAcQ4vp+qMduW+wVY5rYgn3atGnatm1bXKcHEJOc64eWOzq2JWLdLMzYAQQ835cvKVXUirEsixm7YQh2AIFCgIeWO3KDknEIdgCB3ECwR988TaoinAmCHUCg1IzdtmnFmIZgBxDIudEZe41tBTN5mIFgBxDI+dEZe41jq99l316TEOwAArmBAA/N2B1m7KYh2AEE3IEZe/E69pTNjN00BDuAQP9Aj73GGYyGGscKjsMMBDuAQGFmXuuEWzEEu1kIdgCBbMkZu60cDz01CsEOINCfK8zYB6MhZTNjNw3BDiCQHWjF1KRY7mgygh1AoDAzrx365inLHY1CsAMIBDP24mC37WB9O8xAsAMIDK6KKeqxsyrGOAQ7gMDgjH2wx17r2MFxmIFgBxDIluix19fYOpkj2E1CsAMIlFruWJ9y5Ho+K2MMQrADCBRaLrWp8Ixdkk72u4nUhNEj2AEEerOuLA2GuSTVD4R8H8FuDIIdQKC331VDjSO7aNve+hpHktTXTyvGFAQ7gEBfv6uGWid0rDBjP5llxm4Kgh1AoDfrKl0TjoW6YMZOsJuCYAcQ6Ov31FATnrE3Dnx+/FQuiZJwBgh2AIHebE7pIa2YDzTUSJKO9vYnURLOAMEOIHCkr1+ZgSAv+EBDSpLU3ZdNoiScAYIdQOA/J/p1Xjoc7M11+WA/wozdGAQ7AEmS6/nq7uvXxHRt6HjKsfWB+pQOHj+VUGUYrVQcJ/U8T+vXr9drr72m2tpafetb39KMGTPiuBSACnn/2En5kqY210W+dsF5DXr7cO/YF4UzEsuM/bnnnlM2m9WTTz6pFStWaOPGjXFcBqNw/GROf3z9oJ76n3f1WlePcjw4AUPsef+4JOmSlqbI1y6alNae946yrYAhYpmx//3vf9c111wjSbriiiu0Z8+eOC6jX//f+9r6yoHgc1/5sLJtW57nyR+SXeWizB/yYj/0tdOc5yy+d+h1y7/2DM/jS0dP9qs4yxtqbLU05WdmliTLkixZpU8QXLP8L4MyJQx8/9kp92ccyflHUp9tW/KG+6U3Btcv//1nN4Kn++6jff06v7lOl06JBvv1l07R9j1duu6RF9VUl1J9ylaNYytlW7Lt8j835wLHtuWewQO/JzfW6sEbPxram6cSYgn2np4eNTUN/nA4jqNcLqdUqvTlHMdSJpMe9XUu/K9mXTr1WCiQLEuyLCv4SxD6kRvy8zf0+4Z7qTXki+GvDSnKKv5wyPdZJV8WuUb0axrWSGub3Finqy+epCnN9dr97yP633936z8nspKf/wvv+/ngPl24l6ulVO2jfUHc1x86XkPZtiW/zL9mTnf98f7nK/fV2pStm2dN16SJjZGvzb0irccn1Ovltw6rJ5tTb9ZVf85TzvPlneUvnGpQnDmjMWVCvc47Lx16YlUlxBLsTU1NOnHiRPC553nDhrokua6v7u7R9+8+PqVRH593aeR4JpM+o/OdCzKZBjVbvq6Znkm6lHGJnx0N++f/74sn6aOTGsa4GjOczc/NieMnz/i6LS0TSh6Ppcf+iU98Qjt37pQk7dq1SzNnzozjMgCAEmKZsc+ZM0cvvviiFi5cKN/3tWHDhjguAwAoIZZgt21b3/zmN+M4NQDgNLhBCQCqDMEOAFWGYAeAKkOwA0CVIdgBoMpY/tnepwwAGFeYsQNAlSHYAaDKEOwAUGUIdgCoMgQ7AFQZgh0AqgzBDgBVJpbdHZPm+76uvfZaXXjhhZLyj+dbsWJFskUljAeMl3fDDTdowoT8QwumTZumjo6OhCtK3u7du/Xtb39bnZ2devvtt/W1r31NlmXpkksu0de//nXZ9rk9Lywen7179+qLX/xikDmLFi3SZz/72cRqq8pgf+edd3TZZZfp0UcfTbqUcaP4AeO7du3Sxo0btWnTpqTLGhdOnTolSers7Ey4kvHjscce0/bt29XQkH9iUkdHh+6++25dddVVWrdunf7whz9ozpw5CVeZnKHj8+qrr2rx4sVasmRJwpXlVeWv3L1796qrq0vt7e267bbb9NZbbyVdUuLG6gHjJtq/f7/6+vq0ZMkS3Xrrrdq1a1fSJSVu+vTpeuSRR4LP9+7dq1mzZkmSrr32Wv3lL39JqrRxYej47NmzR3/60590yy23aM2aNerp6UmwuioI9l/84hf63Oc+F/pv8uTJuv3229XZ2ak77rhDK1euTLrMxA33gHFI9fX1Wrp0qTZv3qxvfOMbuueee875sZk7d27oOcW+7wcPym5sbNTx48eTKm1cGDo+l19+ub761a9q69atuuCCC/SDH/wgweqqoBXT1tamtra20LG+vj45jiNJuvLKK9XV1RX6wTwXjfYB4+eS1tZWzZgxQ5ZlqbW1VZlMRgcPHtTUqVOTLm3cKO6nnzhxQs3NzQlWM/7MmTMnGJM5c+bovvvuS7Qe42fspXz/+9/XT37yE0n5f2aff/7553SoSzxgvJynnnpKGzdulCR1dXWpp6dHLS0tCVc1vnzkIx/RX//6V0nSzp07deWVVyZc0fiydOlS/eMf/5AkvfTSS7rssssSracqp2y33367Vq5cqRdeeEGO47DCQTxgvJybbrpJq1ev1qJFi2RZljZs2MC/ZoZYtWqV7r33Xn33u9/VRRddpLlz5yZd0riyfv163XfffaqpqdHkyZMTn7GzbS8AVJmqbMUAwLmMYAeAKkOwA0CVIdgBoMoQ7ABQZQh2AKgyBDsAVJn/B+atQdlvO1w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B5825D-4ACF-433D-A441-BD2069E41D57}"/>
              </a:ext>
            </a:extLst>
          </p:cNvPr>
          <p:cNvSpPr/>
          <p:nvPr/>
        </p:nvSpPr>
        <p:spPr>
          <a:xfrm>
            <a:off x="937686" y="5709596"/>
            <a:ext cx="10087066" cy="73251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Los </a:t>
            </a:r>
            <a:r>
              <a:rPr lang="es-ES" sz="1600" b="1" dirty="0" err="1" smtClean="0">
                <a:solidFill>
                  <a:schemeClr val="tx1"/>
                </a:solidFill>
              </a:rPr>
              <a:t>inverters</a:t>
            </a:r>
            <a:r>
              <a:rPr lang="es-ES" sz="1600" b="1" dirty="0" smtClean="0">
                <a:solidFill>
                  <a:schemeClr val="tx1"/>
                </a:solidFill>
              </a:rPr>
              <a:t> de la planta 1 tienen una eficiencia constante, aunque muy baja</a:t>
            </a:r>
            <a:endParaRPr lang="es-E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2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A80F-7F5D-43B3-B94B-59722ECF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06" y="469024"/>
            <a:ext cx="10972320" cy="738664"/>
          </a:xfrm>
        </p:spPr>
        <p:txBody>
          <a:bodyPr/>
          <a:lstStyle/>
          <a:p>
            <a:r>
              <a:rPr lang="es-ES" sz="2400"/>
              <a:t>La transformación de DC a AC de la planta 2 es correcta, los inverters consiguen una eficiencia superior al 97%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8353" b="2630"/>
          <a:stretch/>
        </p:blipFill>
        <p:spPr>
          <a:xfrm>
            <a:off x="1057620" y="1377108"/>
            <a:ext cx="9309252" cy="489149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899F6A41-E4A8-44BD-8068-AC9FE1EF97A9}"/>
              </a:ext>
            </a:extLst>
          </p:cNvPr>
          <p:cNvSpPr/>
          <p:nvPr/>
        </p:nvSpPr>
        <p:spPr>
          <a:xfrm>
            <a:off x="4953022" y="6426877"/>
            <a:ext cx="13199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spc="-1" dirty="0" err="1" smtClean="0">
                <a:solidFill>
                  <a:srgbClr val="000000"/>
                </a:solidFill>
                <a:latin typeface="Calibri"/>
              </a:rPr>
              <a:t>Inverters</a:t>
            </a:r>
            <a:r>
              <a:rPr lang="es-ES" sz="1200" spc="-1" dirty="0" smtClean="0">
                <a:solidFill>
                  <a:srgbClr val="000000"/>
                </a:solidFill>
                <a:latin typeface="Calibri"/>
              </a:rPr>
              <a:t> planta 2</a:t>
            </a:r>
            <a:endParaRPr lang="es-ES" sz="1200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899F6A41-E4A8-44BD-8068-AC9FE1EF97A9}"/>
              </a:ext>
            </a:extLst>
          </p:cNvPr>
          <p:cNvSpPr/>
          <p:nvPr/>
        </p:nvSpPr>
        <p:spPr>
          <a:xfrm>
            <a:off x="10366872" y="3126830"/>
            <a:ext cx="13199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spc="-1" dirty="0" smtClean="0">
                <a:solidFill>
                  <a:srgbClr val="000000"/>
                </a:solidFill>
                <a:latin typeface="Calibri"/>
              </a:rPr>
              <a:t>Eficiencia</a:t>
            </a:r>
            <a:endParaRPr lang="es-ES" sz="1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8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A80F-7F5D-43B3-B94B-59722ECF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48" y="442108"/>
            <a:ext cx="10972320" cy="369332"/>
          </a:xfrm>
        </p:spPr>
        <p:txBody>
          <a:bodyPr/>
          <a:lstStyle/>
          <a:p>
            <a:r>
              <a:rPr lang="es-ES" sz="2400"/>
              <a:t>Tras el análisis realizado se recomienda un plan de acción de 3 pasos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1D020BD-FF2E-45C7-9716-CA757E35F511}"/>
              </a:ext>
            </a:extLst>
          </p:cNvPr>
          <p:cNvCxnSpPr>
            <a:cxnSpLocks/>
          </p:cNvCxnSpPr>
          <p:nvPr/>
        </p:nvCxnSpPr>
        <p:spPr>
          <a:xfrm flipV="1">
            <a:off x="1958310" y="1658391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>
            <a:extLst>
              <a:ext uri="{FF2B5EF4-FFF2-40B4-BE49-F238E27FC236}">
                <a16:creationId xmlns:a16="http://schemas.microsoft.com/office/drawing/2014/main" id="{B4AE205B-0377-46A6-A901-F1A378D2C889}"/>
              </a:ext>
            </a:extLst>
          </p:cNvPr>
          <p:cNvSpPr/>
          <p:nvPr/>
        </p:nvSpPr>
        <p:spPr>
          <a:xfrm>
            <a:off x="2087283" y="1331459"/>
            <a:ext cx="178670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>
                <a:solidFill>
                  <a:srgbClr val="000000"/>
                </a:solidFill>
                <a:latin typeface="Calibri"/>
              </a:rPr>
              <a:t>Calidad de datos</a:t>
            </a:r>
            <a:endParaRPr lang="es-ES" sz="1200" spc="-1" dirty="0">
              <a:latin typeface="Arial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A41C698-8D26-494B-848A-F3F5E863CBE8}"/>
              </a:ext>
            </a:extLst>
          </p:cNvPr>
          <p:cNvCxnSpPr>
            <a:cxnSpLocks/>
          </p:cNvCxnSpPr>
          <p:nvPr/>
        </p:nvCxnSpPr>
        <p:spPr>
          <a:xfrm flipV="1">
            <a:off x="452239" y="3226262"/>
            <a:ext cx="9791244" cy="143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3">
            <a:extLst>
              <a:ext uri="{FF2B5EF4-FFF2-40B4-BE49-F238E27FC236}">
                <a16:creationId xmlns:a16="http://schemas.microsoft.com/office/drawing/2014/main" id="{F35FB3F6-26DB-44DA-B814-E9C21E8B852B}"/>
              </a:ext>
            </a:extLst>
          </p:cNvPr>
          <p:cNvSpPr/>
          <p:nvPr/>
        </p:nvSpPr>
        <p:spPr>
          <a:xfrm>
            <a:off x="589736" y="2370035"/>
            <a:ext cx="136857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i="1" spc="-1">
                <a:solidFill>
                  <a:srgbClr val="000000"/>
                </a:solidFill>
                <a:latin typeface="Calibri"/>
              </a:rPr>
              <a:t>PLANTA 1</a:t>
            </a:r>
            <a:endParaRPr lang="es-ES" sz="1400" b="1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C3D5225E-1D64-491E-9734-C63A814587B2}"/>
              </a:ext>
            </a:extLst>
          </p:cNvPr>
          <p:cNvSpPr/>
          <p:nvPr/>
        </p:nvSpPr>
        <p:spPr>
          <a:xfrm>
            <a:off x="589736" y="3638853"/>
            <a:ext cx="136857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i="1" spc="-1">
                <a:solidFill>
                  <a:srgbClr val="000000"/>
                </a:solidFill>
                <a:latin typeface="Calibri"/>
              </a:rPr>
              <a:t>PLANTA 2</a:t>
            </a:r>
            <a:endParaRPr lang="es-ES" sz="1400" b="1" spc="-1" dirty="0">
              <a:latin typeface="Arial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CEFC56-8697-46A1-9D9D-DA6BC1599B24}"/>
              </a:ext>
            </a:extLst>
          </p:cNvPr>
          <p:cNvSpPr/>
          <p:nvPr/>
        </p:nvSpPr>
        <p:spPr>
          <a:xfrm>
            <a:off x="1624776" y="4775697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solidFill>
                  <a:schemeClr val="tx1"/>
                </a:solidFill>
              </a:rPr>
              <a:t>ACCIÓN #1: </a:t>
            </a:r>
            <a:r>
              <a:rPr lang="es-ES" sz="1200">
                <a:solidFill>
                  <a:schemeClr val="tx1"/>
                </a:solidFill>
              </a:rPr>
              <a:t>Plan integral de mejora de calidad de datos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E592C66-C873-4E5F-A14E-B794DFEC63F4}"/>
              </a:ext>
            </a:extLst>
          </p:cNvPr>
          <p:cNvCxnSpPr>
            <a:cxnSpLocks/>
          </p:cNvCxnSpPr>
          <p:nvPr/>
        </p:nvCxnSpPr>
        <p:spPr>
          <a:xfrm flipV="1">
            <a:off x="4079113" y="1677553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3">
            <a:extLst>
              <a:ext uri="{FF2B5EF4-FFF2-40B4-BE49-F238E27FC236}">
                <a16:creationId xmlns:a16="http://schemas.microsoft.com/office/drawing/2014/main" id="{DDDA56CF-255B-421D-BED4-E689CD30942C}"/>
              </a:ext>
            </a:extLst>
          </p:cNvPr>
          <p:cNvSpPr/>
          <p:nvPr/>
        </p:nvSpPr>
        <p:spPr>
          <a:xfrm>
            <a:off x="4347685" y="1350621"/>
            <a:ext cx="1334153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>
                <a:solidFill>
                  <a:srgbClr val="000000"/>
                </a:solidFill>
                <a:latin typeface="Calibri"/>
              </a:rPr>
              <a:t>Irradiación</a:t>
            </a:r>
            <a:endParaRPr lang="es-ES" sz="1200" spc="-1" dirty="0">
              <a:latin typeface="Arial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36EDECE-CAA5-4780-9F10-6C5AB76A4A1D}"/>
              </a:ext>
            </a:extLst>
          </p:cNvPr>
          <p:cNvCxnSpPr>
            <a:cxnSpLocks/>
          </p:cNvCxnSpPr>
          <p:nvPr/>
        </p:nvCxnSpPr>
        <p:spPr>
          <a:xfrm flipV="1">
            <a:off x="6234928" y="1692674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stomShape 3">
            <a:extLst>
              <a:ext uri="{FF2B5EF4-FFF2-40B4-BE49-F238E27FC236}">
                <a16:creationId xmlns:a16="http://schemas.microsoft.com/office/drawing/2014/main" id="{4AB16CC2-0762-4E66-8260-D2C7BF0E7F63}"/>
              </a:ext>
            </a:extLst>
          </p:cNvPr>
          <p:cNvSpPr/>
          <p:nvPr/>
        </p:nvSpPr>
        <p:spPr>
          <a:xfrm>
            <a:off x="6461626" y="1365742"/>
            <a:ext cx="1334153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>
                <a:solidFill>
                  <a:srgbClr val="000000"/>
                </a:solidFill>
                <a:latin typeface="Calibri"/>
              </a:rPr>
              <a:t>Producción DC</a:t>
            </a:r>
            <a:endParaRPr lang="es-ES" sz="1200" spc="-1" dirty="0">
              <a:latin typeface="Arial"/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72F274C-1FCE-4763-BD71-7D318BF5BBB3}"/>
              </a:ext>
            </a:extLst>
          </p:cNvPr>
          <p:cNvCxnSpPr>
            <a:cxnSpLocks/>
          </p:cNvCxnSpPr>
          <p:nvPr/>
        </p:nvCxnSpPr>
        <p:spPr>
          <a:xfrm flipV="1">
            <a:off x="8355731" y="1711836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stomShape 3">
            <a:extLst>
              <a:ext uri="{FF2B5EF4-FFF2-40B4-BE49-F238E27FC236}">
                <a16:creationId xmlns:a16="http://schemas.microsoft.com/office/drawing/2014/main" id="{33ECAA63-083C-4764-A598-B5410A8C8F2B}"/>
              </a:ext>
            </a:extLst>
          </p:cNvPr>
          <p:cNvSpPr/>
          <p:nvPr/>
        </p:nvSpPr>
        <p:spPr>
          <a:xfrm>
            <a:off x="8456783" y="1384904"/>
            <a:ext cx="178670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>
                <a:solidFill>
                  <a:srgbClr val="000000"/>
                </a:solidFill>
                <a:latin typeface="Calibri"/>
              </a:rPr>
              <a:t>Eficiencia Inverters</a:t>
            </a:r>
            <a:endParaRPr lang="es-ES" sz="1200" spc="-1" dirty="0">
              <a:latin typeface="Arial"/>
            </a:endParaRPr>
          </a:p>
        </p:txBody>
      </p:sp>
      <p:pic>
        <p:nvPicPr>
          <p:cNvPr id="1026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0327CA97-86FF-4151-9BEF-591CC3B7A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85" y="2061273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8F5BB5EC-6CAB-42AF-B213-13D89F558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85" y="3429000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ong Icon Gif">
            <a:extLst>
              <a:ext uri="{FF2B5EF4-FFF2-40B4-BE49-F238E27FC236}">
                <a16:creationId xmlns:a16="http://schemas.microsoft.com/office/drawing/2014/main" id="{7F754932-4138-4A90-A9D7-9B6231CB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1" y="209351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Wrong Icon Gif">
            <a:extLst>
              <a:ext uri="{FF2B5EF4-FFF2-40B4-BE49-F238E27FC236}">
                <a16:creationId xmlns:a16="http://schemas.microsoft.com/office/drawing/2014/main" id="{57088335-7B6E-4A15-8DDD-C34E5E533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17" y="348354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90860FF9-4855-4B9F-910B-75528973B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26" y="2022862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E6D9A75C-D8CC-477F-ABAF-E21504EF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98" y="3398694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Wrong Icon Gif">
            <a:extLst>
              <a:ext uri="{FF2B5EF4-FFF2-40B4-BE49-F238E27FC236}">
                <a16:creationId xmlns:a16="http://schemas.microsoft.com/office/drawing/2014/main" id="{0B036392-6688-444B-9F8A-1E774A347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09" y="3429000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Wrong Icon Gif">
            <a:extLst>
              <a:ext uri="{FF2B5EF4-FFF2-40B4-BE49-F238E27FC236}">
                <a16:creationId xmlns:a16="http://schemas.microsoft.com/office/drawing/2014/main" id="{8EF55A70-FD34-4455-B86F-52578D73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29" y="207462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55F49EAF-2050-4B45-8784-D17DE1EDF5E9}"/>
              </a:ext>
            </a:extLst>
          </p:cNvPr>
          <p:cNvSpPr/>
          <p:nvPr/>
        </p:nvSpPr>
        <p:spPr>
          <a:xfrm>
            <a:off x="5862888" y="4742684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solidFill>
                  <a:schemeClr val="tx1"/>
                </a:solidFill>
              </a:rPr>
              <a:t>ACCIÓN #2: </a:t>
            </a:r>
            <a:r>
              <a:rPr lang="es-ES" sz="1200">
                <a:solidFill>
                  <a:schemeClr val="tx1"/>
                </a:solidFill>
              </a:rPr>
              <a:t>Revisión de los módulos de los inverters señalados en la planta 2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126AC6A-B6DC-4CBE-97C9-3ACB7C0F3D71}"/>
              </a:ext>
            </a:extLst>
          </p:cNvPr>
          <p:cNvSpPr/>
          <p:nvPr/>
        </p:nvSpPr>
        <p:spPr>
          <a:xfrm>
            <a:off x="8229121" y="4742684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solidFill>
                  <a:schemeClr val="tx1"/>
                </a:solidFill>
              </a:rPr>
              <a:t>ACCIÓN #3: </a:t>
            </a:r>
            <a:r>
              <a:rPr lang="es-ES" sz="1200">
                <a:solidFill>
                  <a:schemeClr val="tx1"/>
                </a:solidFill>
              </a:rPr>
              <a:t>Mantenimiento de todos los inverters de la planta 1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3BA61D3-682C-4A05-97AC-5CBE8FEE4680}"/>
              </a:ext>
            </a:extLst>
          </p:cNvPr>
          <p:cNvCxnSpPr/>
          <p:nvPr/>
        </p:nvCxnSpPr>
        <p:spPr>
          <a:xfrm>
            <a:off x="2692896" y="4291012"/>
            <a:ext cx="0" cy="4516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C07ED8D-3329-49E0-AD52-187FB8FFCBBA}"/>
              </a:ext>
            </a:extLst>
          </p:cNvPr>
          <p:cNvCxnSpPr/>
          <p:nvPr/>
        </p:nvCxnSpPr>
        <p:spPr>
          <a:xfrm>
            <a:off x="6949343" y="4217576"/>
            <a:ext cx="0" cy="4516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4B006E27-8BCF-4898-8E8A-3E9C6427295C}"/>
              </a:ext>
            </a:extLst>
          </p:cNvPr>
          <p:cNvCxnSpPr>
            <a:stCxn id="38" idx="3"/>
            <a:endCxn id="40" idx="3"/>
          </p:cNvCxnSpPr>
          <p:nvPr/>
        </p:nvCxnSpPr>
        <p:spPr>
          <a:xfrm>
            <a:off x="9597390" y="2460203"/>
            <a:ext cx="767972" cy="2929826"/>
          </a:xfrm>
          <a:prstGeom prst="bentConnector3">
            <a:avLst>
              <a:gd name="adj1" fmla="val 129767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5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17045</TotalTime>
  <Words>410</Words>
  <Application>Microsoft Office PowerPoint</Application>
  <PresentationFormat>Panorámica</PresentationFormat>
  <Paragraphs>54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DejaVu Sans</vt:lpstr>
      <vt:lpstr>Symbol</vt:lpstr>
      <vt:lpstr>Wingdings</vt:lpstr>
      <vt:lpstr>Office Theme</vt:lpstr>
      <vt:lpstr>Se han detectado problemas de calidad de datos que sugieren tratar como temporales las conclusiones que se van a presentar </vt:lpstr>
      <vt:lpstr>Las dos plantas reciben altas y similares cantidades de irradiación, sin muestra de que haya ningún problema en este punto</vt:lpstr>
      <vt:lpstr>La generación de DC de la planta 1 es correcta, los módulos parecen llevar DC a los inverters</vt:lpstr>
      <vt:lpstr>La generación de DC de la planta 2 NO funciona bien, los módulos llevan muy poco DC a los inverters incluso en las horas de mayor irradiación</vt:lpstr>
      <vt:lpstr>Se ha detectado un mal funcionamiento de los inverteres de la planta 1, que solo  consiguen transformar en torno al 10% de DC en AC</vt:lpstr>
      <vt:lpstr>La transformación de DC a AC de la planta 2 es correcta, los inverters consiguen una eficiencia superior al 97%</vt:lpstr>
      <vt:lpstr>Tras el análisis realizado se recomienda un plan de acción de 3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Isaac</dc:creator>
  <dc:description/>
  <cp:lastModifiedBy>Alex</cp:lastModifiedBy>
  <cp:revision>165</cp:revision>
  <dcterms:created xsi:type="dcterms:W3CDTF">2019-01-29T10:22:06Z</dcterms:created>
  <dcterms:modified xsi:type="dcterms:W3CDTF">2022-06-18T09:24:21Z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