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FE44A27-376E-4021-8FA2-7D8CB10AE94C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2101CD-905C-4C0F-B077-DDFE319014A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re.social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sun9-55.userapi.com/c854020/v854020912/1aa170/-eDFLVA9AKE.jpg"/>
          <p:cNvPicPr>
            <a:picLocks noChangeAspect="1" noChangeArrowheads="1"/>
          </p:cNvPicPr>
          <p:nvPr/>
        </p:nvPicPr>
        <p:blipFill>
          <a:blip r:embed="rId2"/>
          <a:srcRect t="11150"/>
          <a:stretch>
            <a:fillRect/>
          </a:stretch>
        </p:blipFill>
        <p:spPr bwMode="auto">
          <a:xfrm>
            <a:off x="0" y="-24"/>
            <a:ext cx="9144064" cy="3643338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4442" y="4685206"/>
            <a:ext cx="5114778" cy="1101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Автор: Менеджер проекта </a:t>
            </a:r>
          </a:p>
          <a:p>
            <a:r>
              <a:rPr lang="ru-RU" dirty="0" smtClean="0"/>
              <a:t>Курсант 2 курса</a:t>
            </a:r>
          </a:p>
          <a:p>
            <a:r>
              <a:rPr lang="ru-RU" dirty="0" smtClean="0"/>
              <a:t>Биденко Александр Алексеевич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Штат сотрудников: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  <p:grpSp>
        <p:nvGrpSpPr>
          <p:cNvPr id="22" name="Группа 21"/>
          <p:cNvGrpSpPr/>
          <p:nvPr/>
        </p:nvGrpSpPr>
        <p:grpSpPr>
          <a:xfrm>
            <a:off x="1000100" y="928670"/>
            <a:ext cx="8429684" cy="6286544"/>
            <a:chOff x="-32" y="928670"/>
            <a:chExt cx="8429684" cy="6286544"/>
          </a:xfrm>
        </p:grpSpPr>
        <p:pic>
          <p:nvPicPr>
            <p:cNvPr id="22541" name="Picture 13"/>
            <p:cNvPicPr>
              <a:picLocks noChangeAspect="1" noChangeArrowheads="1"/>
            </p:cNvPicPr>
            <p:nvPr/>
          </p:nvPicPr>
          <p:blipFill>
            <a:blip r:embed="rId3"/>
            <a:srcRect l="28550" t="36133" r="37984" b="31640"/>
            <a:stretch>
              <a:fillRect/>
            </a:stretch>
          </p:blipFill>
          <p:spPr bwMode="auto">
            <a:xfrm>
              <a:off x="-32" y="928670"/>
              <a:ext cx="5409837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3"/>
            <a:srcRect l="62458" t="36133" r="15446" b="31640"/>
            <a:stretch>
              <a:fillRect/>
            </a:stretch>
          </p:blipFill>
          <p:spPr bwMode="auto">
            <a:xfrm>
              <a:off x="0" y="3929042"/>
              <a:ext cx="3571868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544" name="Picture 16" descr="https://lh4.googleusercontent.com/gbYalYmPKfzYGxVwllL01ZU-8wq8UEYFWSnpb4luTZ3tY1i8ggI1naMCFZQKHIXH_kI1oq4NGt-LG2bP3pMgI-Mt5B5BGCeq-qKbvfajJogOhHe3zruWeAi84WCompYSweMFRKeyqe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868" y="4143380"/>
              <a:ext cx="1785950" cy="1785950"/>
            </a:xfrm>
            <a:prstGeom prst="rect">
              <a:avLst/>
            </a:prstGeom>
            <a:noFill/>
          </p:spPr>
        </p:pic>
        <p:sp>
          <p:nvSpPr>
            <p:cNvPr id="21" name="Прямоугольник 20"/>
            <p:cNvSpPr/>
            <p:nvPr/>
          </p:nvSpPr>
          <p:spPr>
            <a:xfrm>
              <a:off x="3857652" y="6045663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Кулиш </a:t>
              </a: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Юлия</a:t>
              </a:r>
              <a:endParaRPr lang="ru-RU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ru-RU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ru-RU" sz="1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UX / UI дизайнер</a:t>
              </a:r>
              <a:endParaRPr lang="ru-RU" sz="1400" b="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endParaRPr lang="ru-RU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Контакты: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428596" y="2000240"/>
            <a:ext cx="7643866" cy="542928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https://admire.social</a:t>
            </a:r>
            <a:endParaRPr lang="en-US" dirty="0" smtClean="0"/>
          </a:p>
          <a:p>
            <a:r>
              <a:rPr lang="en-US" dirty="0" smtClean="0"/>
              <a:t>895283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 smtClean="0"/>
              <a:t>3364</a:t>
            </a:r>
          </a:p>
          <a:p>
            <a:r>
              <a:rPr lang="en-US" dirty="0" smtClean="0"/>
              <a:t>alexbidenko1998@gmail.com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офис&quot;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5810250" cy="3762376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239000" cy="4846320"/>
          </a:xfrm>
        </p:spPr>
        <p:txBody>
          <a:bodyPr/>
          <a:lstStyle/>
          <a:p>
            <a:r>
              <a:rPr lang="ru-RU" dirty="0" smtClean="0"/>
              <a:t>Идея данного проекта заключается в рациональном подходе к распределению имеющихся интеллектуальных ресурсов компании</a:t>
            </a:r>
            <a:r>
              <a:rPr lang="en-US" dirty="0" smtClean="0"/>
              <a:t> (</a:t>
            </a:r>
            <a:r>
              <a:rPr lang="ru-RU" dirty="0" err="1" smtClean="0"/>
              <a:t>веб-студии</a:t>
            </a:r>
            <a:r>
              <a:rPr lang="ru-RU" dirty="0" smtClean="0"/>
              <a:t>) своих сотрудников.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</a:t>
            </a:r>
            <a:r>
              <a:rPr lang="ru-RU" sz="3200" b="1" dirty="0" smtClean="0"/>
              <a:t>писание проекта:</a:t>
            </a:r>
            <a:endParaRPr lang="ru-RU" sz="3200" b="1" dirty="0"/>
          </a:p>
        </p:txBody>
      </p:sp>
      <p:pic>
        <p:nvPicPr>
          <p:cNvPr id="7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r>
              <a:rPr lang="ru-RU" dirty="0" smtClean="0"/>
              <a:t>Повышение эффективности студии разработки. </a:t>
            </a:r>
          </a:p>
          <a:p>
            <a:r>
              <a:rPr lang="ru-RU" dirty="0" smtClean="0"/>
              <a:t>В качестве примера выступает </a:t>
            </a:r>
            <a:r>
              <a:rPr lang="ru-RU" dirty="0" err="1" smtClean="0"/>
              <a:t>веб-студия</a:t>
            </a:r>
            <a:r>
              <a:rPr lang="ru-RU" dirty="0" smtClean="0"/>
              <a:t>. Основная прибыль - проекты заказчиков. В каждом из таких проектов участвует определенный штат сотрудников (команды) сформированный для решения поставленной цели. Как правило, это определенное кол-во необходимых специалистов. Остальные же члены рабочего коллектива ждут проектов, куда руководство сможет их распределить.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Цель проекта: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ртинки по запросу &quot;доход&quot;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957661"/>
            <a:ext cx="4762500" cy="2971801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r>
              <a:rPr lang="ru-RU" dirty="0" smtClean="0"/>
              <a:t>Задействие не вовлеченных в текущие проекты сотрудников во внутрикорпоративные проекты. </a:t>
            </a:r>
          </a:p>
          <a:p>
            <a:r>
              <a:rPr lang="ru-RU" dirty="0" smtClean="0"/>
              <a:t>В случае успеха которых, будет так же повышаться общий коэффициент прироста дохода корпорации и, соответственно, заработной платы.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Решение: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Картинки по запросу &quot;бизнес модель&quot;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929042"/>
            <a:ext cx="2928958" cy="2928958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Компания получает два постоянных источников дохода.</a:t>
            </a:r>
          </a:p>
          <a:p>
            <a:r>
              <a:rPr lang="ru-RU" dirty="0" smtClean="0"/>
              <a:t>Первый источник – доход от </a:t>
            </a:r>
            <a:r>
              <a:rPr lang="en-US" dirty="0" smtClean="0"/>
              <a:t>B2B </a:t>
            </a:r>
            <a:r>
              <a:rPr lang="ru-RU" dirty="0" smtClean="0"/>
              <a:t>сделок на разработку сайтов, приложений и иного программного обеспечения.</a:t>
            </a:r>
          </a:p>
          <a:p>
            <a:r>
              <a:rPr lang="ru-RU" dirty="0" smtClean="0"/>
              <a:t>Второй источник- доход от внутренних корпоративных проектов, разрабатываемых для компании, для развития новых направлений и получения с этого прибыли.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Бизнес модель: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Картинки по запросу &quot;конкуренты&quot;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992642"/>
            <a:ext cx="4548186" cy="2865358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Существует много студий, занимающихся разработкой сайтов и мобильных приложений. Однако, когда к ним временно не поступает новых заказов, их сотрудники вынуждены сидеть без дела, возможно с понижением </a:t>
            </a:r>
            <a:r>
              <a:rPr lang="ru-RU" dirty="0" err="1" smtClean="0"/>
              <a:t>з</a:t>
            </a:r>
            <a:r>
              <a:rPr lang="en-US" dirty="0" smtClean="0"/>
              <a:t>/</a:t>
            </a:r>
            <a:r>
              <a:rPr lang="ru-RU" dirty="0" err="1" smtClean="0"/>
              <a:t>п</a:t>
            </a:r>
            <a:r>
              <a:rPr lang="ru-RU" dirty="0" smtClean="0"/>
              <a:t> или вовсе, вынужденно отправляются в неоплачиваемый отпуск…</a:t>
            </a:r>
          </a:p>
          <a:p>
            <a:pPr>
              <a:buNone/>
            </a:pPr>
            <a:r>
              <a:rPr lang="ru-RU" dirty="0" smtClean="0"/>
              <a:t>Компания в такие времена несёт убытки.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Обзор конкурентов: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Для создания студии «с нуля» возможны следующие расходы:</a:t>
            </a:r>
          </a:p>
          <a:p>
            <a:r>
              <a:rPr lang="ru-RU" dirty="0" smtClean="0"/>
              <a:t>Закупка дополнительного оборудования, необходимого для работы.</a:t>
            </a:r>
          </a:p>
          <a:p>
            <a:r>
              <a:rPr lang="ru-RU" dirty="0" err="1" smtClean="0"/>
              <a:t>Найм</a:t>
            </a:r>
            <a:r>
              <a:rPr lang="ru-RU" dirty="0" smtClean="0"/>
              <a:t> «удалённых» сотрудников на должности, ранее не предусмотренные компанией, но необходимые для выполнения проектов.</a:t>
            </a:r>
          </a:p>
          <a:p>
            <a:r>
              <a:rPr lang="ru-RU" dirty="0" smtClean="0"/>
              <a:t>Иные различные траты.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Финансы: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Картинки по запросу &quot;инвесторы&quot;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256"/>
            <a:ext cx="5048222" cy="28376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7643866" cy="54292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Финансовое вливания для поддержания работоспособности студии до достижения стабильной прибыли. </a:t>
            </a:r>
          </a:p>
          <a:p>
            <a:pPr>
              <a:buNone/>
            </a:pPr>
            <a:r>
              <a:rPr lang="ru-RU" dirty="0" smtClean="0"/>
              <a:t>Помощь в поисках сотрудников на недостающие должности.</a:t>
            </a:r>
          </a:p>
          <a:p>
            <a:pPr>
              <a:buNone/>
            </a:pPr>
            <a:r>
              <a:rPr lang="ru-RU" dirty="0" smtClean="0"/>
              <a:t>Возможно, предоставление офиса или иного необходимого оборудования.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771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Необходимые вложения: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7643866" cy="5429288"/>
          </a:xfrm>
        </p:spPr>
        <p:txBody>
          <a:bodyPr/>
          <a:lstStyle/>
          <a:p>
            <a:r>
              <a:rPr lang="ru-RU" dirty="0" smtClean="0"/>
              <a:t>Выполнение имеющихся текущих заказов и поиск новых.</a:t>
            </a:r>
          </a:p>
          <a:p>
            <a:r>
              <a:rPr lang="ru-RU" dirty="0" smtClean="0"/>
              <a:t>Доработка собственного сайта.</a:t>
            </a:r>
          </a:p>
          <a:p>
            <a:r>
              <a:rPr lang="ru-RU" dirty="0" smtClean="0"/>
              <a:t>Развитие групп в </a:t>
            </a:r>
            <a:r>
              <a:rPr lang="ru-RU" dirty="0" err="1" smtClean="0"/>
              <a:t>соц-сетях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Развитие компании как «бренд».</a:t>
            </a:r>
          </a:p>
          <a:p>
            <a:r>
              <a:rPr lang="ru-RU" dirty="0" smtClean="0"/>
              <a:t>Расширение штата сотрудников.</a:t>
            </a:r>
          </a:p>
          <a:p>
            <a:r>
              <a:rPr lang="ru-RU" dirty="0" smtClean="0"/>
              <a:t>Поиск новых, более крупных и дорогостоящих заказов.</a:t>
            </a:r>
          </a:p>
          <a:p>
            <a:r>
              <a:rPr lang="ru-RU" dirty="0" smtClean="0"/>
              <a:t>Поиск новых перспективных направлений и развитие собственных проектов.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План развития:</a:t>
            </a:r>
            <a:endParaRPr lang="ru-RU" sz="3200" b="1" dirty="0"/>
          </a:p>
        </p:txBody>
      </p:sp>
      <p:pic>
        <p:nvPicPr>
          <p:cNvPr id="6" name="Picture 2" descr="https://sun9-30.userapi.com/c857728/v857728704/122168/L5-iFeB1jP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604" y="0"/>
            <a:ext cx="733396" cy="733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106</TotalTime>
  <Words>366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Изящная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Admire Dev Studio</dc:title>
  <dc:creator>anna</dc:creator>
  <cp:lastModifiedBy>anna</cp:lastModifiedBy>
  <cp:revision>11</cp:revision>
  <dcterms:created xsi:type="dcterms:W3CDTF">2019-12-22T19:18:03Z</dcterms:created>
  <dcterms:modified xsi:type="dcterms:W3CDTF">2019-12-22T21:05:22Z</dcterms:modified>
</cp:coreProperties>
</file>