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charts/chart6.xml" ContentType="application/vnd.openxmlformats-officedocument.drawingml.chart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charts/chart4.xml" ContentType="application/vnd.openxmlformats-officedocument.drawingml.chart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charts/chart5.xml" ContentType="application/vnd.openxmlformats-officedocument.drawingml.chart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80" r:id="rId13"/>
    <p:sldId id="267" r:id="rId14"/>
    <p:sldId id="281" r:id="rId15"/>
    <p:sldId id="277" r:id="rId16"/>
    <p:sldId id="282" r:id="rId17"/>
    <p:sldId id="271" r:id="rId18"/>
    <p:sldId id="272" r:id="rId19"/>
    <p:sldId id="283" r:id="rId20"/>
    <p:sldId id="273" r:id="rId21"/>
    <p:sldId id="275" r:id="rId22"/>
    <p:sldId id="276" r:id="rId23"/>
    <p:sldId id="284" r:id="rId24"/>
    <p:sldId id="285" r:id="rId25"/>
    <p:sldId id="286" r:id="rId26"/>
    <p:sldId id="288" r:id="rId27"/>
    <p:sldId id="287" r:id="rId28"/>
    <p:sldId id="311" r:id="rId29"/>
    <p:sldId id="294" r:id="rId30"/>
    <p:sldId id="301" r:id="rId31"/>
    <p:sldId id="296" r:id="rId32"/>
    <p:sldId id="290" r:id="rId33"/>
    <p:sldId id="295" r:id="rId34"/>
    <p:sldId id="298" r:id="rId35"/>
    <p:sldId id="297" r:id="rId36"/>
    <p:sldId id="293" r:id="rId37"/>
    <p:sldId id="299" r:id="rId38"/>
    <p:sldId id="300" r:id="rId39"/>
    <p:sldId id="302" r:id="rId40"/>
    <p:sldId id="303" r:id="rId41"/>
    <p:sldId id="304" r:id="rId42"/>
    <p:sldId id="306" r:id="rId43"/>
    <p:sldId id="316" r:id="rId44"/>
    <p:sldId id="317" r:id="rId45"/>
    <p:sldId id="312" r:id="rId46"/>
    <p:sldId id="314" r:id="rId47"/>
    <p:sldId id="318" r:id="rId48"/>
    <p:sldId id="315" r:id="rId49"/>
    <p:sldId id="313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5426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26"/>
  <c:chart>
    <c:title>
      <c:tx>
        <c:rich>
          <a:bodyPr/>
          <a:lstStyle/>
          <a:p>
            <a:pPr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Таможенные платежи составляют значительную долю доходов федерального бюджета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defRPr/>
            </a:pPr>
            <a:r>
              <a:rPr lang="ru-RU" sz="2400" baseline="0" dirty="0" smtClean="0">
                <a:latin typeface="Times New Roman" pitchFamily="18" charset="0"/>
                <a:cs typeface="Times New Roman" pitchFamily="18" charset="0"/>
              </a:rPr>
              <a:t>Так, например за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2016 год</a:t>
            </a:r>
          </a:p>
          <a:p>
            <a:pPr>
              <a:defRPr/>
            </a:pPr>
            <a:endParaRPr lang="ru-RU" sz="2400" dirty="0"/>
          </a:p>
        </c:rich>
      </c:tx>
      <c:layout>
        <c:manualLayout>
          <c:xMode val="edge"/>
          <c:yMode val="edge"/>
          <c:x val="0.10950863954505689"/>
          <c:y val="6.1111111111111172E-2"/>
        </c:manualLayout>
      </c:layout>
    </c:title>
    <c:plotArea>
      <c:layout>
        <c:manualLayout>
          <c:layoutTarget val="inner"/>
          <c:xMode val="edge"/>
          <c:yMode val="edge"/>
          <c:x val="3.7653863023414398E-2"/>
          <c:y val="0.24427678478839843"/>
          <c:w val="0.47119530222010675"/>
          <c:h val="0.7557232152116032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Таможенные платежи составляют значительную долю доходов федерального бюджета. </c:v>
                </c:pt>
              </c:strCache>
            </c:strRef>
          </c:tx>
          <c:spPr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Lbl>
              <c:idx val="2"/>
              <c:layout/>
              <c:showVal val="1"/>
            </c:dLbl>
            <c:delete val="1"/>
          </c:dLbls>
          <c:cat>
            <c:strRef>
              <c:f>Лист1!$A$2:$A$4</c:f>
              <c:strCache>
                <c:ptCount val="3"/>
                <c:pt idx="0">
                  <c:v>Удельный вес таможенных пошлин, взимаемых при экспорте и импорте товаров</c:v>
                </c:pt>
                <c:pt idx="1">
                  <c:v>Вывозные таможенные пошлины </c:v>
                </c:pt>
                <c:pt idx="2">
                  <c:v>Ввозные таможенные пошлины (90% пошлины от экспорта нефти и нефтепродуктов)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37.300000000000004</c:v>
                </c:pt>
                <c:pt idx="1">
                  <c:v>30.2</c:v>
                </c:pt>
                <c:pt idx="2">
                  <c:v>7.1</c:v>
                </c:pt>
              </c:numCache>
            </c:numRef>
          </c:val>
        </c:ser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54325765529308911"/>
          <c:y val="0.26114328812211229"/>
          <c:w val="0.45442240513141224"/>
          <c:h val="0.73885666375036452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Франция ( до 15 долл. за литр)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Лист1!$A$2:$A$3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0%">
                  <c:v>0.5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Италия ( до 7 долл. за литр)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43000"/>
                    <a:satMod val="165000"/>
                  </a:schemeClr>
                </a:gs>
                <a:gs pos="55000">
                  <a:schemeClr val="accent3">
                    <a:tint val="83000"/>
                    <a:satMod val="155000"/>
                  </a:schemeClr>
                </a:gs>
                <a:gs pos="100000">
                  <a:schemeClr val="accent3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3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Лист1!$A$2:$A$3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 formatCode="0%">
                  <c:v>0.75000000000000122</c:v>
                </c:pt>
                <c:pt idx="1">
                  <c:v>0</c:v>
                </c:pt>
              </c:numCache>
            </c:numRef>
          </c:val>
        </c:ser>
        <c:axId val="46758144"/>
        <c:axId val="82451456"/>
      </c:barChart>
      <c:catAx>
        <c:axId val="46758144"/>
        <c:scaling>
          <c:orientation val="minMax"/>
        </c:scaling>
        <c:delete val="1"/>
        <c:axPos val="b"/>
        <c:tickLblPos val="nextTo"/>
        <c:crossAx val="82451456"/>
        <c:crosses val="autoZero"/>
        <c:auto val="1"/>
        <c:lblAlgn val="ctr"/>
        <c:lblOffset val="100"/>
      </c:catAx>
      <c:valAx>
        <c:axId val="82451456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24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75814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8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8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7152441231710186"/>
          <c:y val="0.20722106531594109"/>
          <c:w val="0.27505904974159884"/>
          <c:h val="0.54658815473566846"/>
        </c:manualLayout>
      </c:layout>
      <c:txPr>
        <a:bodyPr/>
        <a:lstStyle/>
        <a:p>
          <a:pPr>
            <a:defRPr sz="28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Французское вино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Лист1!$A$2:$A$3</c:f>
              <c:strCache>
                <c:ptCount val="2"/>
                <c:pt idx="0">
                  <c:v>1 июня 2016г. </c:v>
                </c:pt>
                <c:pt idx="1">
                  <c:v>1 июня 2017 г.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</c:v>
                </c:pt>
                <c:pt idx="1">
                  <c:v>15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Итальянское вино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43000"/>
                    <a:satMod val="165000"/>
                  </a:schemeClr>
                </a:gs>
                <a:gs pos="55000">
                  <a:schemeClr val="accent2">
                    <a:tint val="83000"/>
                    <a:satMod val="155000"/>
                  </a:schemeClr>
                </a:gs>
                <a:gs pos="100000">
                  <a:schemeClr val="accent2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Лист1!$A$2:$A$3</c:f>
              <c:strCache>
                <c:ptCount val="2"/>
                <c:pt idx="0">
                  <c:v>1 июня 2016г. </c:v>
                </c:pt>
                <c:pt idx="1">
                  <c:v>1 июня 2017 г.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4</c:v>
                </c:pt>
                <c:pt idx="1">
                  <c:v>7</c:v>
                </c:pt>
              </c:numCache>
            </c:numRef>
          </c:val>
        </c:ser>
        <c:axId val="46785664"/>
        <c:axId val="46787200"/>
      </c:barChart>
      <c:catAx>
        <c:axId val="46785664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787200"/>
        <c:crosses val="autoZero"/>
        <c:auto val="1"/>
        <c:lblAlgn val="ctr"/>
        <c:lblOffset val="100"/>
      </c:catAx>
      <c:valAx>
        <c:axId val="467872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6785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92989938757646"/>
          <c:y val="4.5430403047983355E-2"/>
          <c:w val="0.26907010061242342"/>
          <c:h val="0.12826327122556078"/>
        </c:manualLayout>
      </c:layout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42"/>
  <c:chart>
    <c:title>
      <c:tx>
        <c:rich>
          <a:bodyPr/>
          <a:lstStyle/>
          <a:p>
            <a:pPr>
              <a:defRPr sz="2000">
                <a:latin typeface="Times New Roman" pitchFamily="18" charset="0"/>
                <a:cs typeface="Times New Roman" pitchFamily="18" charset="0"/>
              </a:defRPr>
            </a:pPr>
            <a:r>
              <a:rPr lang="ru-RU" sz="2400" dirty="0"/>
              <a:t>Структура транспортных средств в регионе деятельности Новороссийской таможни, 2017, тыс. единиц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399874354516252"/>
          <c:y val="0.25420447065089985"/>
          <c:w val="0.48991553804552984"/>
          <c:h val="0.72859233863181361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Структура транспортных средств в регионе деятельности Новороссийской таможни, 2017, тыс. единиц</c:v>
                </c:pt>
              </c:strCache>
            </c:strRef>
          </c:tx>
          <c:explosion val="25"/>
          <c:dPt>
            <c:idx val="1"/>
            <c:explosion val="0"/>
          </c:dPt>
          <c:dPt>
            <c:idx val="2"/>
            <c:explosion val="17"/>
          </c:dPt>
          <c:dPt>
            <c:idx val="3"/>
            <c:explosion val="37"/>
          </c:dPt>
          <c:dLbls>
            <c:dLbl>
              <c:idx val="0"/>
              <c:layout>
                <c:manualLayout>
                  <c:x val="0.17552620985064454"/>
                  <c:y val="9.722434587352476E-3"/>
                </c:manualLayout>
              </c:layout>
              <c:showLegendKey val="1"/>
              <c:showVal val="1"/>
              <c:separator>, </c:separator>
            </c:dLbl>
            <c:dLbl>
              <c:idx val="1"/>
              <c:layout>
                <c:manualLayout>
                  <c:x val="-0.13704541000587941"/>
                  <c:y val="-2.5213184680135042E-2"/>
                </c:manualLayout>
              </c:layout>
              <c:showLegendKey val="1"/>
              <c:showVal val="1"/>
              <c:separator>, </c:separator>
            </c:dLbl>
            <c:dLbl>
              <c:idx val="2"/>
              <c:layout>
                <c:manualLayout>
                  <c:x val="-0.13105854509963305"/>
                  <c:y val="-9.4737879215328225E-2"/>
                </c:manualLayout>
              </c:layout>
              <c:showLegendKey val="1"/>
              <c:showVal val="1"/>
              <c:separator>, </c:separator>
            </c:dLbl>
            <c:dLbl>
              <c:idx val="3"/>
              <c:layout>
                <c:manualLayout>
                  <c:x val="-1.9468654275566748E-2"/>
                  <c:y val="-0.11249991924142939"/>
                </c:manualLayout>
              </c:layout>
              <c:showLegendKey val="1"/>
              <c:showVal val="1"/>
              <c:separator>, </c:separator>
            </c:dLbl>
            <c:dLbl>
              <c:idx val="4"/>
              <c:layout>
                <c:manualLayout>
                  <c:x val="6.5062446239854979E-2"/>
                  <c:y val="7.121649685831271E-3"/>
                </c:manualLayout>
              </c:layout>
              <c:showLegendKey val="1"/>
              <c:showVal val="1"/>
              <c:separator>, </c:separator>
            </c:dLbl>
            <c:numFmt formatCode="0.0%" sourceLinked="0"/>
            <c:txPr>
              <a:bodyPr/>
              <a:lstStyle/>
              <a:p>
                <a:pPr>
                  <a:defRPr sz="28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1"/>
            <c:showVal val="1"/>
            <c:separator>, </c:separator>
            <c:showLeaderLines val="1"/>
          </c:dLbls>
          <c:cat>
            <c:strRef>
              <c:f>Лист1!$A$2:$A$6</c:f>
              <c:strCache>
                <c:ptCount val="5"/>
                <c:pt idx="0">
                  <c:v>Контейнеры</c:v>
                </c:pt>
                <c:pt idx="1">
                  <c:v>Ж/Д вагоны</c:v>
                </c:pt>
                <c:pt idx="2">
                  <c:v>Автомобили</c:v>
                </c:pt>
                <c:pt idx="3">
                  <c:v>Морские суда</c:v>
                </c:pt>
                <c:pt idx="4">
                  <c:v>Самолёты</c:v>
                </c:pt>
              </c:strCache>
            </c:strRef>
          </c:cat>
          <c:val>
            <c:numRef>
              <c:f>Лист1!$B$2:$B$6</c:f>
              <c:numCache>
                <c:formatCode>0.00%</c:formatCode>
                <c:ptCount val="5"/>
                <c:pt idx="0">
                  <c:v>0.92700000000000005</c:v>
                </c:pt>
                <c:pt idx="1">
                  <c:v>3.500000000000001E-2</c:v>
                </c:pt>
                <c:pt idx="2">
                  <c:v>2.1000000000000012E-2</c:v>
                </c:pt>
                <c:pt idx="3">
                  <c:v>1.6000000000000021E-2</c:v>
                </c:pt>
                <c:pt idx="4">
                  <c:v>1.0000000000000041E-3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4731812297328484"/>
          <c:y val="0.34825410738090407"/>
          <c:w val="0.2913796240965158"/>
          <c:h val="0.34342312968534439"/>
        </c:manualLayout>
      </c:layout>
      <c:txPr>
        <a:bodyPr/>
        <a:lstStyle/>
        <a:p>
          <a:pPr>
            <a:defRPr sz="24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spPr>
    <a:gradFill rotWithShape="1">
      <a:gsLst>
        <a:gs pos="0">
          <a:schemeClr val="accent1">
            <a:tint val="50000"/>
            <a:satMod val="300000"/>
          </a:schemeClr>
        </a:gs>
        <a:gs pos="35000">
          <a:schemeClr val="accent1">
            <a:tint val="37000"/>
            <a:satMod val="300000"/>
          </a:schemeClr>
        </a:gs>
        <a:gs pos="100000">
          <a:schemeClr val="accent1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1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9.0405459921913262E-2"/>
          <c:y val="0.23843668412075331"/>
          <c:w val="0.58225072223793106"/>
          <c:h val="0.49764822820189331"/>
        </c:manualLayout>
      </c:layout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Общая сумма наложенных штрафных санкций - 39 млн рублей.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43000"/>
                    <a:satMod val="165000"/>
                  </a:schemeClr>
                </a:gs>
                <a:gs pos="55000">
                  <a:schemeClr val="accent6">
                    <a:tint val="83000"/>
                    <a:satMod val="155000"/>
                  </a:schemeClr>
                </a:gs>
                <a:gs pos="100000">
                  <a:schemeClr val="accent6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6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dLbls>
            <c:dLbl>
              <c:idx val="0"/>
              <c:layout>
                <c:manualLayout>
                  <c:x val="4.3715541023994706E-3"/>
                  <c:y val="-7.5163969904425681E-3"/>
                </c:manualLayout>
              </c:layout>
              <c:tx>
                <c:rich>
                  <a:bodyPr/>
                  <a:lstStyle/>
                  <a:p>
                    <a:r>
                      <a:rPr lang="ru-RU" sz="2000" b="1" smtClean="0">
                        <a:latin typeface="Times New Roman" pitchFamily="18" charset="0"/>
                        <a:cs typeface="Times New Roman" pitchFamily="18" charset="0"/>
                      </a:rPr>
                      <a:t>Более </a:t>
                    </a:r>
                    <a:r>
                      <a:rPr lang="en-US" sz="2000" b="1" smtClean="0">
                        <a:latin typeface="Times New Roman" pitchFamily="18" charset="0"/>
                        <a:cs typeface="Times New Roman" pitchFamily="18" charset="0"/>
                      </a:rPr>
                      <a:t>9</a:t>
                    </a:r>
                    <a:r>
                      <a:rPr lang="ru-RU" sz="2000" b="1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r>
                      <a:rPr lang="en-US" sz="2000" b="1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sz="2000" b="1">
                      <a:latin typeface="Times New Roman" pitchFamily="18" charset="0"/>
                      <a:cs typeface="Times New Roman" pitchFamily="18" charset="0"/>
                    </a:endParaRPr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20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2"/>
                <c:pt idx="0">
                  <c:v>Административное правонарушение</c:v>
                </c:pt>
                <c:pt idx="1">
                  <c:v>Уголовные дела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950</c:v>
                </c:pt>
                <c:pt idx="1">
                  <c:v>19</c:v>
                </c:pt>
              </c:numCache>
            </c:numRef>
          </c:val>
        </c:ser>
        <c:axId val="115828608"/>
        <c:axId val="115830144"/>
      </c:barChart>
      <c:catAx>
        <c:axId val="115828608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15830144"/>
        <c:crosses val="autoZero"/>
        <c:auto val="1"/>
        <c:lblAlgn val="ctr"/>
        <c:lblOffset val="100"/>
      </c:catAx>
      <c:valAx>
        <c:axId val="1158301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1582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456881025038095"/>
          <c:y val="0.39465542745019744"/>
          <c:w val="0.33543122650885182"/>
          <c:h val="0.2667430639432653"/>
        </c:manualLayout>
      </c:layout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26"/>
  <c:chart>
    <c:autoTitleDeleted val="1"/>
    <c:plotArea>
      <c:layout>
        <c:manualLayout>
          <c:layoutTarget val="inner"/>
          <c:xMode val="edge"/>
          <c:yMode val="edge"/>
          <c:x val="3.7653863023414502E-2"/>
          <c:y val="0.24427678478839887"/>
          <c:w val="0.47119530222010675"/>
          <c:h val="0.75572321521160479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c:spP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2000" b="1"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Val val="1"/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2000" b="1">
                      <a:latin typeface="Times New Roman" pitchFamily="18" charset="0"/>
                      <a:cs typeface="Times New Roman" pitchFamily="18" charset="0"/>
                    </a:defRPr>
                  </a:pPr>
                  <a:endParaRPr lang="ru-RU"/>
                </a:p>
              </c:txPr>
              <c:showVal val="1"/>
            </c:dLbl>
            <c:dLbl>
              <c:idx val="2"/>
              <c:showVal val="1"/>
            </c:dLbl>
            <c:delete val="1"/>
          </c:dLbls>
          <c:cat>
            <c:strRef>
              <c:f>Лист1!$A$2:$A$3</c:f>
              <c:strCache>
                <c:ptCount val="2"/>
                <c:pt idx="0">
                  <c:v>ЮТУ</c:v>
                </c:pt>
                <c:pt idx="1">
                  <c:v>Новороссийская таможня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0.63000000000000245</c:v>
                </c:pt>
                <c:pt idx="1">
                  <c:v>0.37000000000000038</c:v>
                </c:pt>
              </c:numCache>
            </c:numRef>
          </c:val>
        </c:ser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54325765529308889"/>
          <c:y val="0.29066152713757132"/>
          <c:w val="0.45442240513141308"/>
          <c:h val="0.59862701731047219"/>
        </c:manualLayout>
      </c:layout>
      <c:txPr>
        <a:bodyPr/>
        <a:lstStyle/>
        <a:p>
          <a:pPr>
            <a:defRPr sz="24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C37D7-D78D-4714-9DA5-A38FD3852B2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24AB93-3906-4295-843B-C2C67359B134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Количественными характеристиками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93BE8DA7-D45D-4700-8B30-C5F60CF30900}" type="parTrans" cxnId="{075F4E8D-9769-4A62-A34A-3846B565FF89}">
      <dgm:prSet/>
      <dgm:spPr/>
      <dgm:t>
        <a:bodyPr/>
        <a:lstStyle/>
        <a:p>
          <a:endParaRPr lang="ru-RU"/>
        </a:p>
      </dgm:t>
    </dgm:pt>
    <dgm:pt modelId="{69012716-A417-4E42-BE70-A86512741134}" type="sibTrans" cxnId="{075F4E8D-9769-4A62-A34A-3846B565FF89}">
      <dgm:prSet/>
      <dgm:spPr/>
      <dgm:t>
        <a:bodyPr/>
        <a:lstStyle/>
        <a:p>
          <a:endParaRPr lang="ru-RU"/>
        </a:p>
      </dgm:t>
    </dgm:pt>
    <dgm:pt modelId="{E5550934-C506-48F1-AE6E-9F37A60E7C2D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Стоимостными характеристиками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1C05D61B-1AD6-405D-9957-52A965348D16}" type="parTrans" cxnId="{3CC3B245-CF6E-4ECB-B533-A462E06B0892}">
      <dgm:prSet/>
      <dgm:spPr/>
      <dgm:t>
        <a:bodyPr/>
        <a:lstStyle/>
        <a:p>
          <a:endParaRPr lang="ru-RU"/>
        </a:p>
      </dgm:t>
    </dgm:pt>
    <dgm:pt modelId="{5671EDBC-78C2-4C4F-92EB-282270022070}" type="sibTrans" cxnId="{3CC3B245-CF6E-4ECB-B533-A462E06B0892}">
      <dgm:prSet/>
      <dgm:spPr/>
      <dgm:t>
        <a:bodyPr/>
        <a:lstStyle/>
        <a:p>
          <a:endParaRPr lang="ru-RU"/>
        </a:p>
      </dgm:t>
    </dgm:pt>
    <dgm:pt modelId="{C391FD31-614B-4AC1-B853-D6740186178E}" type="pres">
      <dgm:prSet presAssocID="{EFEC37D7-D78D-4714-9DA5-A38FD3852B22}" presName="Name0" presStyleCnt="0">
        <dgm:presLayoutVars>
          <dgm:dir/>
          <dgm:animLvl val="lvl"/>
          <dgm:resizeHandles val="exact"/>
        </dgm:presLayoutVars>
      </dgm:prSet>
      <dgm:spPr/>
    </dgm:pt>
    <dgm:pt modelId="{691F9D01-5B29-4D69-8BC5-8820B9964751}" type="pres">
      <dgm:prSet presAssocID="{7824AB93-3906-4295-843B-C2C67359B13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0F6F24-A681-4E1C-A2AC-3AE7A2632E97}" type="pres">
      <dgm:prSet presAssocID="{69012716-A417-4E42-BE70-A86512741134}" presName="parTxOnlySpace" presStyleCnt="0"/>
      <dgm:spPr/>
    </dgm:pt>
    <dgm:pt modelId="{0F3AB8E6-02F7-4459-9EB0-05800CFACB24}" type="pres">
      <dgm:prSet presAssocID="{E5550934-C506-48F1-AE6E-9F37A60E7C2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E7B621-1D74-46AF-83DE-1380A0E90C0B}" type="presOf" srcId="{7824AB93-3906-4295-843B-C2C67359B134}" destId="{691F9D01-5B29-4D69-8BC5-8820B9964751}" srcOrd="0" destOrd="0" presId="urn:microsoft.com/office/officeart/2005/8/layout/chevron1"/>
    <dgm:cxn modelId="{075F4E8D-9769-4A62-A34A-3846B565FF89}" srcId="{EFEC37D7-D78D-4714-9DA5-A38FD3852B22}" destId="{7824AB93-3906-4295-843B-C2C67359B134}" srcOrd="0" destOrd="0" parTransId="{93BE8DA7-D45D-4700-8B30-C5F60CF30900}" sibTransId="{69012716-A417-4E42-BE70-A86512741134}"/>
    <dgm:cxn modelId="{0F87FA6C-BDBD-441E-A40C-D3B878A269B5}" type="presOf" srcId="{EFEC37D7-D78D-4714-9DA5-A38FD3852B22}" destId="{C391FD31-614B-4AC1-B853-D6740186178E}" srcOrd="0" destOrd="0" presId="urn:microsoft.com/office/officeart/2005/8/layout/chevron1"/>
    <dgm:cxn modelId="{046941AF-C0EC-42EE-9498-8A612FBB834C}" type="presOf" srcId="{E5550934-C506-48F1-AE6E-9F37A60E7C2D}" destId="{0F3AB8E6-02F7-4459-9EB0-05800CFACB24}" srcOrd="0" destOrd="0" presId="urn:microsoft.com/office/officeart/2005/8/layout/chevron1"/>
    <dgm:cxn modelId="{3CC3B245-CF6E-4ECB-B533-A462E06B0892}" srcId="{EFEC37D7-D78D-4714-9DA5-A38FD3852B22}" destId="{E5550934-C506-48F1-AE6E-9F37A60E7C2D}" srcOrd="1" destOrd="0" parTransId="{1C05D61B-1AD6-405D-9957-52A965348D16}" sibTransId="{5671EDBC-78C2-4C4F-92EB-282270022070}"/>
    <dgm:cxn modelId="{D60C83DB-F166-4571-9C50-3163CA3FFF36}" type="presParOf" srcId="{C391FD31-614B-4AC1-B853-D6740186178E}" destId="{691F9D01-5B29-4D69-8BC5-8820B9964751}" srcOrd="0" destOrd="0" presId="urn:microsoft.com/office/officeart/2005/8/layout/chevron1"/>
    <dgm:cxn modelId="{C28A4373-A17F-47F9-83E8-5E72595AD484}" type="presParOf" srcId="{C391FD31-614B-4AC1-B853-D6740186178E}" destId="{CA0F6F24-A681-4E1C-A2AC-3AE7A2632E97}" srcOrd="1" destOrd="0" presId="urn:microsoft.com/office/officeart/2005/8/layout/chevron1"/>
    <dgm:cxn modelId="{0CE7E0DD-E601-4BB1-8A4D-998FC5E7F6C1}" type="presParOf" srcId="{C391FD31-614B-4AC1-B853-D6740186178E}" destId="{0F3AB8E6-02F7-4459-9EB0-05800CFACB24}" srcOrd="2" destOrd="0" presId="urn:microsoft.com/office/officeart/2005/8/layout/chevron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7C7F12-AD63-4E8F-817D-175D67AF4874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059D5A4-EE31-4E4F-9AC5-082A7A24544A}" type="parTrans" cxnId="{47D8CC5D-9F56-4E4B-A4A9-423A8E0E6996}">
      <dgm:prSet/>
      <dgm:spPr/>
      <dgm:t>
        <a:bodyPr/>
        <a:lstStyle/>
        <a:p>
          <a:endParaRPr lang="ru-RU"/>
        </a:p>
      </dgm:t>
    </dgm:pt>
    <dgm:pt modelId="{665C7816-9AD8-4264-9389-A22EA00D6954}" type="sibTrans" cxnId="{47D8CC5D-9F56-4E4B-A4A9-423A8E0E6996}">
      <dgm:prSet/>
      <dgm:spPr/>
      <dgm:t>
        <a:bodyPr/>
        <a:lstStyle/>
        <a:p>
          <a:endParaRPr lang="ru-RU"/>
        </a:p>
      </dgm:t>
    </dgm:pt>
    <dgm:pt modelId="{91CA79EB-B236-4340-AC55-13C08F539201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B9222BEC-A668-460C-9B57-2D9E41089271}" type="parTrans" cxnId="{DA174A91-3AC3-418E-9B88-89DA1AA4F9DF}">
      <dgm:prSet/>
      <dgm:spPr/>
      <dgm:t>
        <a:bodyPr/>
        <a:lstStyle/>
        <a:p>
          <a:endParaRPr lang="ru-RU"/>
        </a:p>
      </dgm:t>
    </dgm:pt>
    <dgm:pt modelId="{9BC108FF-9823-4593-90FC-ECB9C77C6FE8}" type="sibTrans" cxnId="{DA174A91-3AC3-418E-9B88-89DA1AA4F9DF}">
      <dgm:prSet/>
      <dgm:spPr/>
      <dgm:t>
        <a:bodyPr/>
        <a:lstStyle/>
        <a:p>
          <a:endParaRPr lang="ru-RU"/>
        </a:p>
      </dgm:t>
    </dgm:pt>
    <dgm:pt modelId="{FB0C2181-E53A-4ECF-9862-636B847DA951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35FCA0E-D965-481F-A160-636B40AE34F1}" type="parTrans" cxnId="{D25E7DD3-CA77-4E86-97AE-0E8C25920912}">
      <dgm:prSet/>
      <dgm:spPr/>
      <dgm:t>
        <a:bodyPr/>
        <a:lstStyle/>
        <a:p>
          <a:endParaRPr lang="ru-RU"/>
        </a:p>
      </dgm:t>
    </dgm:pt>
    <dgm:pt modelId="{58730290-DDF0-4EAD-811F-81FEE7F46174}" type="sibTrans" cxnId="{D25E7DD3-CA77-4E86-97AE-0E8C25920912}">
      <dgm:prSet/>
      <dgm:spPr/>
      <dgm:t>
        <a:bodyPr/>
        <a:lstStyle/>
        <a:p>
          <a:endParaRPr lang="ru-RU"/>
        </a:p>
      </dgm:t>
    </dgm:pt>
    <dgm:pt modelId="{EB00C70A-30E3-4E76-91DB-2B8784D99FFD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F6159D2-4DAC-4B8D-AE22-359F3B85840B}" type="parTrans" cxnId="{5EE6E6CE-EFCE-40B0-B12A-631C5B554139}">
      <dgm:prSet/>
      <dgm:spPr/>
      <dgm:t>
        <a:bodyPr/>
        <a:lstStyle/>
        <a:p>
          <a:endParaRPr lang="ru-RU"/>
        </a:p>
      </dgm:t>
    </dgm:pt>
    <dgm:pt modelId="{ABD8DFA6-0EE8-4627-86DD-53BA90CA5C98}" type="sibTrans" cxnId="{5EE6E6CE-EFCE-40B0-B12A-631C5B554139}">
      <dgm:prSet/>
      <dgm:spPr/>
      <dgm:t>
        <a:bodyPr/>
        <a:lstStyle/>
        <a:p>
          <a:endParaRPr lang="ru-RU"/>
        </a:p>
      </dgm:t>
    </dgm:pt>
    <dgm:pt modelId="{41C766B7-4E7D-4F39-BB9F-F4A82DC21D76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A43473F0-2430-4E25-A899-8FAA65EF6913}" type="parTrans" cxnId="{E0D18E0C-1C33-4A9D-930C-0295D841527E}">
      <dgm:prSet/>
      <dgm:spPr/>
      <dgm:t>
        <a:bodyPr/>
        <a:lstStyle/>
        <a:p>
          <a:endParaRPr lang="ru-RU"/>
        </a:p>
      </dgm:t>
    </dgm:pt>
    <dgm:pt modelId="{FEC0C49F-6534-4014-A672-529A5056C789}" type="sibTrans" cxnId="{E0D18E0C-1C33-4A9D-930C-0295D841527E}">
      <dgm:prSet/>
      <dgm:spPr/>
      <dgm:t>
        <a:bodyPr/>
        <a:lstStyle/>
        <a:p>
          <a:endParaRPr lang="ru-RU"/>
        </a:p>
      </dgm:t>
    </dgm:pt>
    <dgm:pt modelId="{3EB0D99E-10C3-42FA-AFC8-297F335EDCDA}">
      <dgm:prSet phldrT="[Текст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302B7319-4D1D-4966-B9B3-5C8CA321D35F}" type="parTrans" cxnId="{100D36BD-2B5A-4859-9BF1-D6D10E24027A}">
      <dgm:prSet/>
      <dgm:spPr/>
      <dgm:t>
        <a:bodyPr/>
        <a:lstStyle/>
        <a:p>
          <a:endParaRPr lang="ru-RU"/>
        </a:p>
      </dgm:t>
    </dgm:pt>
    <dgm:pt modelId="{BC2E6D55-A962-48E0-8BCD-D97464CE2A2A}" type="sibTrans" cxnId="{100D36BD-2B5A-4859-9BF1-D6D10E24027A}">
      <dgm:prSet/>
      <dgm:spPr/>
      <dgm:t>
        <a:bodyPr/>
        <a:lstStyle/>
        <a:p>
          <a:endParaRPr lang="ru-RU"/>
        </a:p>
      </dgm:t>
    </dgm:pt>
    <dgm:pt modelId="{3F7265EF-7887-4D46-B0B5-E1C6560934E3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A4A469A-9257-42BF-A28A-A5BF88320001}" type="parTrans" cxnId="{CDDA07F1-DAFC-4756-A417-67C924AD5406}">
      <dgm:prSet/>
      <dgm:spPr/>
      <dgm:t>
        <a:bodyPr/>
        <a:lstStyle/>
        <a:p>
          <a:endParaRPr lang="ru-RU"/>
        </a:p>
      </dgm:t>
    </dgm:pt>
    <dgm:pt modelId="{3A8290F0-1832-4B90-89F2-94E91C1E58F4}" type="sibTrans" cxnId="{CDDA07F1-DAFC-4756-A417-67C924AD5406}">
      <dgm:prSet/>
      <dgm:spPr/>
      <dgm:t>
        <a:bodyPr/>
        <a:lstStyle/>
        <a:p>
          <a:endParaRPr lang="ru-RU"/>
        </a:p>
      </dgm:t>
    </dgm:pt>
    <dgm:pt modelId="{D2C2EA6F-7776-4DB3-B884-F906AF897CA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Государственные регулируемые цены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97541260-8A02-419F-958A-6EC02A054578}" type="parTrans" cxnId="{0DDDC478-4E62-4106-93CA-F90158B0B4F2}">
      <dgm:prSet/>
      <dgm:spPr/>
      <dgm:t>
        <a:bodyPr/>
        <a:lstStyle/>
        <a:p>
          <a:endParaRPr lang="ru-RU"/>
        </a:p>
      </dgm:t>
    </dgm:pt>
    <dgm:pt modelId="{6F8F1BBE-B107-4AB9-AD53-228CA07752FA}" type="sibTrans" cxnId="{0DDDC478-4E62-4106-93CA-F90158B0B4F2}">
      <dgm:prSet/>
      <dgm:spPr/>
      <dgm:t>
        <a:bodyPr/>
        <a:lstStyle/>
        <a:p>
          <a:endParaRPr lang="ru-RU"/>
        </a:p>
      </dgm:t>
    </dgm:pt>
    <dgm:pt modelId="{74671582-A952-4DF1-ABAE-E648225A5ED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Цены каталогов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18EA3CD9-4290-443F-8488-6EC12C0C2A04}" type="parTrans" cxnId="{F09A3AB5-B260-4443-B06B-C2564473C26B}">
      <dgm:prSet/>
      <dgm:spPr/>
      <dgm:t>
        <a:bodyPr/>
        <a:lstStyle/>
        <a:p>
          <a:endParaRPr lang="ru-RU"/>
        </a:p>
      </dgm:t>
    </dgm:pt>
    <dgm:pt modelId="{AC508A75-8B18-4EDA-9693-55D01A30F5F9}" type="sibTrans" cxnId="{F09A3AB5-B260-4443-B06B-C2564473C26B}">
      <dgm:prSet/>
      <dgm:spPr/>
      <dgm:t>
        <a:bodyPr/>
        <a:lstStyle/>
        <a:p>
          <a:endParaRPr lang="ru-RU"/>
        </a:p>
      </dgm:t>
    </dgm:pt>
    <dgm:pt modelId="{0B35E86C-4A66-4253-9255-CCFAB9A519A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Цены предложений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69FA924E-285F-4BC4-AE5C-CCEB988A8C61}" type="parTrans" cxnId="{DD8A81C8-6130-46DA-85FB-FD34DC7F16BB}">
      <dgm:prSet/>
      <dgm:spPr/>
      <dgm:t>
        <a:bodyPr/>
        <a:lstStyle/>
        <a:p>
          <a:endParaRPr lang="ru-RU"/>
        </a:p>
      </dgm:t>
    </dgm:pt>
    <dgm:pt modelId="{68C197C2-7A6F-44BD-B700-0DCF436F1DA4}" type="sibTrans" cxnId="{DD8A81C8-6130-46DA-85FB-FD34DC7F16BB}">
      <dgm:prSet/>
      <dgm:spPr/>
      <dgm:t>
        <a:bodyPr/>
        <a:lstStyle/>
        <a:p>
          <a:endParaRPr lang="ru-RU"/>
        </a:p>
      </dgm:t>
    </dgm:pt>
    <dgm:pt modelId="{A274A199-AF07-479D-89D9-ED3754A90DE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Цены биржевые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246825C2-4E8E-4962-8E52-C213889E0D71}" type="parTrans" cxnId="{588A3067-03AD-4339-BE19-0C47FB064A29}">
      <dgm:prSet/>
      <dgm:spPr/>
      <dgm:t>
        <a:bodyPr/>
        <a:lstStyle/>
        <a:p>
          <a:endParaRPr lang="ru-RU"/>
        </a:p>
      </dgm:t>
    </dgm:pt>
    <dgm:pt modelId="{CA93BAB1-56C6-4B5A-B8DB-848A6578FB04}" type="sibTrans" cxnId="{588A3067-03AD-4339-BE19-0C47FB064A29}">
      <dgm:prSet/>
      <dgm:spPr/>
      <dgm:t>
        <a:bodyPr/>
        <a:lstStyle/>
        <a:p>
          <a:endParaRPr lang="ru-RU"/>
        </a:p>
      </dgm:t>
    </dgm:pt>
    <dgm:pt modelId="{35C212A5-FC76-44B1-B6A7-1A2D350B886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Цены аукционов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64A4D95F-3BD9-4938-B089-ABBFFF498E05}" type="parTrans" cxnId="{6785036E-F469-4553-B44F-F293E53404AC}">
      <dgm:prSet/>
      <dgm:spPr/>
      <dgm:t>
        <a:bodyPr/>
        <a:lstStyle/>
        <a:p>
          <a:endParaRPr lang="ru-RU"/>
        </a:p>
      </dgm:t>
    </dgm:pt>
    <dgm:pt modelId="{8AB61EF5-8024-4848-83E1-B862EB2EB9B6}" type="sibTrans" cxnId="{6785036E-F469-4553-B44F-F293E53404AC}">
      <dgm:prSet/>
      <dgm:spPr/>
      <dgm:t>
        <a:bodyPr/>
        <a:lstStyle/>
        <a:p>
          <a:endParaRPr lang="ru-RU"/>
        </a:p>
      </dgm:t>
    </dgm:pt>
    <dgm:pt modelId="{1F50E8E7-3D14-4761-AD18-B803F2122A45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Цена котировальная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2D9A6FB9-CB20-4AED-86C1-272E49C56E5F}" type="parTrans" cxnId="{377FFD27-74E4-48D3-BE3F-853CAB3A626B}">
      <dgm:prSet/>
      <dgm:spPr/>
      <dgm:t>
        <a:bodyPr/>
        <a:lstStyle/>
        <a:p>
          <a:endParaRPr lang="ru-RU"/>
        </a:p>
      </dgm:t>
    </dgm:pt>
    <dgm:pt modelId="{ECEEA838-7B47-4700-8E98-CFF2C7D96E8C}" type="sibTrans" cxnId="{377FFD27-74E4-48D3-BE3F-853CAB3A626B}">
      <dgm:prSet/>
      <dgm:spPr/>
      <dgm:t>
        <a:bodyPr/>
        <a:lstStyle/>
        <a:p>
          <a:endParaRPr lang="ru-RU"/>
        </a:p>
      </dgm:t>
    </dgm:pt>
    <dgm:pt modelId="{9929C791-7805-4B07-B96D-AA5BC521E76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Цена базисная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442D7D16-417B-4F74-AE6A-B8BFD6211C9E}" type="parTrans" cxnId="{C7CB1490-FC8F-40EB-934E-CF0771203FE2}">
      <dgm:prSet/>
      <dgm:spPr/>
      <dgm:t>
        <a:bodyPr/>
        <a:lstStyle/>
        <a:p>
          <a:endParaRPr lang="ru-RU"/>
        </a:p>
      </dgm:t>
    </dgm:pt>
    <dgm:pt modelId="{52031BE9-C271-44BF-BD06-C63269B472B1}" type="sibTrans" cxnId="{C7CB1490-FC8F-40EB-934E-CF0771203FE2}">
      <dgm:prSet/>
      <dgm:spPr/>
      <dgm:t>
        <a:bodyPr/>
        <a:lstStyle/>
        <a:p>
          <a:endParaRPr lang="ru-RU"/>
        </a:p>
      </dgm:t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B4C79B-3909-4C63-B612-FA8F572BEAC1}" type="pres">
      <dgm:prSet presAssocID="{3F7265EF-7887-4D46-B0B5-E1C6560934E3}" presName="composite" presStyleCnt="0"/>
      <dgm:spPr/>
    </dgm:pt>
    <dgm:pt modelId="{446664EE-71C0-47EA-B7DA-1A6E1EF12D8A}" type="pres">
      <dgm:prSet presAssocID="{3F7265EF-7887-4D46-B0B5-E1C6560934E3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B9DDC-B15A-4A5F-9A63-C4145511CCEA}" type="pres">
      <dgm:prSet presAssocID="{3F7265EF-7887-4D46-B0B5-E1C6560934E3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162CF-FE32-4834-9951-84AEA6BF2647}" type="pres">
      <dgm:prSet presAssocID="{3A8290F0-1832-4B90-89F2-94E91C1E58F4}" presName="sp" presStyleCnt="0"/>
      <dgm:spPr/>
    </dgm:pt>
    <dgm:pt modelId="{C094E097-AF8B-4A1E-9804-46C630C1A021}" type="pres">
      <dgm:prSet presAssocID="{127C7F12-AD63-4E8F-817D-175D67AF4874}" presName="composite" presStyleCnt="0"/>
      <dgm:spPr/>
    </dgm:pt>
    <dgm:pt modelId="{7AD58530-1D21-4EB5-BEB1-8E2B08A12BBF}" type="pres">
      <dgm:prSet presAssocID="{127C7F12-AD63-4E8F-817D-175D67AF4874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8E141-CABD-4282-A1EE-3F750B173995}" type="pres">
      <dgm:prSet presAssocID="{127C7F12-AD63-4E8F-817D-175D67AF4874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4E160A-43A1-4D1B-A7FF-DA1D9B6BBFCC}" type="pres">
      <dgm:prSet presAssocID="{665C7816-9AD8-4264-9389-A22EA00D6954}" presName="sp" presStyleCnt="0"/>
      <dgm:spPr/>
    </dgm:pt>
    <dgm:pt modelId="{CE270B9D-F067-404C-89FB-D467141D3E37}" type="pres">
      <dgm:prSet presAssocID="{91CA79EB-B236-4340-AC55-13C08F539201}" presName="composite" presStyleCnt="0"/>
      <dgm:spPr/>
    </dgm:pt>
    <dgm:pt modelId="{4E5214B2-915A-4787-BA05-756320A072A5}" type="pres">
      <dgm:prSet presAssocID="{91CA79EB-B236-4340-AC55-13C08F539201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6DA6A3-1FF3-4EFC-8BDA-0261BF24427E}" type="pres">
      <dgm:prSet presAssocID="{91CA79EB-B236-4340-AC55-13C08F539201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3F795F-6287-428B-B7A8-E005E472F646}" type="pres">
      <dgm:prSet presAssocID="{9BC108FF-9823-4593-90FC-ECB9C77C6FE8}" presName="sp" presStyleCnt="0"/>
      <dgm:spPr/>
    </dgm:pt>
    <dgm:pt modelId="{2F72BEC8-592E-46FC-9AE9-6B2F06D839B0}" type="pres">
      <dgm:prSet presAssocID="{FB0C2181-E53A-4ECF-9862-636B847DA951}" presName="composite" presStyleCnt="0"/>
      <dgm:spPr/>
    </dgm:pt>
    <dgm:pt modelId="{FBE9BA3B-901E-4E80-8792-221E854C7AB4}" type="pres">
      <dgm:prSet presAssocID="{FB0C2181-E53A-4ECF-9862-636B847DA951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1CF7D6-C4FF-48F0-9F82-B88D5C11C182}" type="pres">
      <dgm:prSet presAssocID="{FB0C2181-E53A-4ECF-9862-636B847DA951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1C5EC-8A9C-4266-AFF5-BB96D7DA1FE9}" type="pres">
      <dgm:prSet presAssocID="{58730290-DDF0-4EAD-811F-81FEE7F46174}" presName="sp" presStyleCnt="0"/>
      <dgm:spPr/>
    </dgm:pt>
    <dgm:pt modelId="{BC2F4E45-BDD9-43B7-B9A5-5FBDF1E346F5}" type="pres">
      <dgm:prSet presAssocID="{EB00C70A-30E3-4E76-91DB-2B8784D99FFD}" presName="composite" presStyleCnt="0"/>
      <dgm:spPr/>
    </dgm:pt>
    <dgm:pt modelId="{A37A6C7D-A794-4486-9E4B-C190F72E1FCA}" type="pres">
      <dgm:prSet presAssocID="{EB00C70A-30E3-4E76-91DB-2B8784D99FFD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E10FD-4D62-4608-8F5E-9B75F9AF6F85}" type="pres">
      <dgm:prSet presAssocID="{EB00C70A-30E3-4E76-91DB-2B8784D99FFD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E5479-166B-42CF-A4F6-60523AB3F947}" type="pres">
      <dgm:prSet presAssocID="{ABD8DFA6-0EE8-4627-86DD-53BA90CA5C98}" presName="sp" presStyleCnt="0"/>
      <dgm:spPr/>
    </dgm:pt>
    <dgm:pt modelId="{3EE9AD7F-D0AE-4B63-AF37-CB0FE40F79EB}" type="pres">
      <dgm:prSet presAssocID="{41C766B7-4E7D-4F39-BB9F-F4A82DC21D76}" presName="composite" presStyleCnt="0"/>
      <dgm:spPr/>
    </dgm:pt>
    <dgm:pt modelId="{FBD39AFC-822E-431F-9D1C-3C4EDDD972F3}" type="pres">
      <dgm:prSet presAssocID="{41C766B7-4E7D-4F39-BB9F-F4A82DC21D7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14FE6A-F9F5-4E01-8DA9-E0C7EEB3B0C9}" type="pres">
      <dgm:prSet presAssocID="{41C766B7-4E7D-4F39-BB9F-F4A82DC21D7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612DB4-F1C3-4063-AD09-1BD0CAA1EB45}" type="pres">
      <dgm:prSet presAssocID="{FEC0C49F-6534-4014-A672-529A5056C789}" presName="sp" presStyleCnt="0"/>
      <dgm:spPr/>
    </dgm:pt>
    <dgm:pt modelId="{719CDAE5-9EED-4750-95B4-673E98BFC228}" type="pres">
      <dgm:prSet presAssocID="{3EB0D99E-10C3-42FA-AFC8-297F335EDCDA}" presName="composite" presStyleCnt="0"/>
      <dgm:spPr/>
    </dgm:pt>
    <dgm:pt modelId="{5514DCAA-ECBD-4BE8-8368-F1FB3D97C76A}" type="pres">
      <dgm:prSet presAssocID="{3EB0D99E-10C3-42FA-AFC8-297F335EDCDA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C1FDA9-A365-4E0C-9D4E-C0883C0AA646}" type="pres">
      <dgm:prSet presAssocID="{3EB0D99E-10C3-42FA-AFC8-297F335EDCDA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4D2360-66DE-4FC8-B5F2-8F4CC008AD4F}" type="presOf" srcId="{EB00C70A-30E3-4E76-91DB-2B8784D99FFD}" destId="{A37A6C7D-A794-4486-9E4B-C190F72E1FCA}" srcOrd="0" destOrd="0" presId="urn:microsoft.com/office/officeart/2005/8/layout/chevron2"/>
    <dgm:cxn modelId="{92044484-00B2-4939-AA1F-36D3D7A969F8}" type="presOf" srcId="{91CA79EB-B236-4340-AC55-13C08F539201}" destId="{4E5214B2-915A-4787-BA05-756320A072A5}" srcOrd="0" destOrd="0" presId="urn:microsoft.com/office/officeart/2005/8/layout/chevron2"/>
    <dgm:cxn modelId="{CDDA07F1-DAFC-4756-A417-67C924AD5406}" srcId="{BFB6AA9C-997E-4A63-98CB-D16A4B77AB38}" destId="{3F7265EF-7887-4D46-B0B5-E1C6560934E3}" srcOrd="0" destOrd="0" parTransId="{CA4A469A-9257-42BF-A28A-A5BF88320001}" sibTransId="{3A8290F0-1832-4B90-89F2-94E91C1E58F4}"/>
    <dgm:cxn modelId="{47B69CBB-BF98-4706-949C-50AFCC59747D}" type="presOf" srcId="{0B35E86C-4A66-4253-9255-CCFAB9A519A1}" destId="{646DA6A3-1FF3-4EFC-8BDA-0261BF24427E}" srcOrd="0" destOrd="0" presId="urn:microsoft.com/office/officeart/2005/8/layout/chevron2"/>
    <dgm:cxn modelId="{377FFD27-74E4-48D3-BE3F-853CAB3A626B}" srcId="{41C766B7-4E7D-4F39-BB9F-F4A82DC21D76}" destId="{1F50E8E7-3D14-4761-AD18-B803F2122A45}" srcOrd="0" destOrd="0" parTransId="{2D9A6FB9-CB20-4AED-86C1-272E49C56E5F}" sibTransId="{ECEEA838-7B47-4700-8E98-CFF2C7D96E8C}"/>
    <dgm:cxn modelId="{96444CC3-E9D0-4845-ACDF-0E179468A464}" type="presOf" srcId="{1F50E8E7-3D14-4761-AD18-B803F2122A45}" destId="{C414FE6A-F9F5-4E01-8DA9-E0C7EEB3B0C9}" srcOrd="0" destOrd="0" presId="urn:microsoft.com/office/officeart/2005/8/layout/chevron2"/>
    <dgm:cxn modelId="{01C1AFA1-1A4D-4AFB-9F62-A96EE3FBFEC3}" type="presOf" srcId="{FB0C2181-E53A-4ECF-9862-636B847DA951}" destId="{FBE9BA3B-901E-4E80-8792-221E854C7AB4}" srcOrd="0" destOrd="0" presId="urn:microsoft.com/office/officeart/2005/8/layout/chevron2"/>
    <dgm:cxn modelId="{8D2EEE38-94E4-41EE-80D9-C57B17627C85}" type="presOf" srcId="{74671582-A952-4DF1-ABAE-E648225A5EDC}" destId="{CC28E141-CABD-4282-A1EE-3F750B173995}" srcOrd="0" destOrd="0" presId="urn:microsoft.com/office/officeart/2005/8/layout/chevron2"/>
    <dgm:cxn modelId="{100D36BD-2B5A-4859-9BF1-D6D10E24027A}" srcId="{BFB6AA9C-997E-4A63-98CB-D16A4B77AB38}" destId="{3EB0D99E-10C3-42FA-AFC8-297F335EDCDA}" srcOrd="6" destOrd="0" parTransId="{302B7319-4D1D-4966-B9B3-5C8CA321D35F}" sibTransId="{BC2E6D55-A962-48E0-8BCD-D97464CE2A2A}"/>
    <dgm:cxn modelId="{B3C73F56-A774-45E9-B709-B23366657DA8}" type="presOf" srcId="{D2C2EA6F-7776-4DB3-B884-F906AF897CA0}" destId="{3D2B9DDC-B15A-4A5F-9A63-C4145511CCEA}" srcOrd="0" destOrd="0" presId="urn:microsoft.com/office/officeart/2005/8/layout/chevron2"/>
    <dgm:cxn modelId="{E0D18E0C-1C33-4A9D-930C-0295D841527E}" srcId="{BFB6AA9C-997E-4A63-98CB-D16A4B77AB38}" destId="{41C766B7-4E7D-4F39-BB9F-F4A82DC21D76}" srcOrd="5" destOrd="0" parTransId="{A43473F0-2430-4E25-A899-8FAA65EF6913}" sibTransId="{FEC0C49F-6534-4014-A672-529A5056C789}"/>
    <dgm:cxn modelId="{F09A3AB5-B260-4443-B06B-C2564473C26B}" srcId="{127C7F12-AD63-4E8F-817D-175D67AF4874}" destId="{74671582-A952-4DF1-ABAE-E648225A5EDC}" srcOrd="0" destOrd="0" parTransId="{18EA3CD9-4290-443F-8488-6EC12C0C2A04}" sibTransId="{AC508A75-8B18-4EDA-9693-55D01A30F5F9}"/>
    <dgm:cxn modelId="{47D8CC5D-9F56-4E4B-A4A9-423A8E0E6996}" srcId="{BFB6AA9C-997E-4A63-98CB-D16A4B77AB38}" destId="{127C7F12-AD63-4E8F-817D-175D67AF4874}" srcOrd="1" destOrd="0" parTransId="{0059D5A4-EE31-4E4F-9AC5-082A7A24544A}" sibTransId="{665C7816-9AD8-4264-9389-A22EA00D6954}"/>
    <dgm:cxn modelId="{C00B09E1-060C-41F5-8A22-F57CEDF23489}" type="presOf" srcId="{3F7265EF-7887-4D46-B0B5-E1C6560934E3}" destId="{446664EE-71C0-47EA-B7DA-1A6E1EF12D8A}" srcOrd="0" destOrd="0" presId="urn:microsoft.com/office/officeart/2005/8/layout/chevron2"/>
    <dgm:cxn modelId="{42E75F3C-A389-481D-B8E8-8628B4C7F6EA}" type="presOf" srcId="{BFB6AA9C-997E-4A63-98CB-D16A4B77AB38}" destId="{5FEBDB7C-AEF0-4444-B2B5-AEA2C6FA711C}" srcOrd="0" destOrd="0" presId="urn:microsoft.com/office/officeart/2005/8/layout/chevron2"/>
    <dgm:cxn modelId="{0DDDC478-4E62-4106-93CA-F90158B0B4F2}" srcId="{3F7265EF-7887-4D46-B0B5-E1C6560934E3}" destId="{D2C2EA6F-7776-4DB3-B884-F906AF897CA0}" srcOrd="0" destOrd="0" parTransId="{97541260-8A02-419F-958A-6EC02A054578}" sibTransId="{6F8F1BBE-B107-4AB9-AD53-228CA07752FA}"/>
    <dgm:cxn modelId="{C7CB1490-FC8F-40EB-934E-CF0771203FE2}" srcId="{3EB0D99E-10C3-42FA-AFC8-297F335EDCDA}" destId="{9929C791-7805-4B07-B96D-AA5BC521E763}" srcOrd="0" destOrd="0" parTransId="{442D7D16-417B-4F74-AE6A-B8BFD6211C9E}" sibTransId="{52031BE9-C271-44BF-BD06-C63269B472B1}"/>
    <dgm:cxn modelId="{5EE6E6CE-EFCE-40B0-B12A-631C5B554139}" srcId="{BFB6AA9C-997E-4A63-98CB-D16A4B77AB38}" destId="{EB00C70A-30E3-4E76-91DB-2B8784D99FFD}" srcOrd="4" destOrd="0" parTransId="{0F6159D2-4DAC-4B8D-AE22-359F3B85840B}" sibTransId="{ABD8DFA6-0EE8-4627-86DD-53BA90CA5C98}"/>
    <dgm:cxn modelId="{8C9C8145-F2DD-4A50-9C1A-C9F5544C537D}" type="presOf" srcId="{3EB0D99E-10C3-42FA-AFC8-297F335EDCDA}" destId="{5514DCAA-ECBD-4BE8-8368-F1FB3D97C76A}" srcOrd="0" destOrd="0" presId="urn:microsoft.com/office/officeart/2005/8/layout/chevron2"/>
    <dgm:cxn modelId="{944F20C7-1FE0-49CF-8CA9-E11C8943420F}" type="presOf" srcId="{41C766B7-4E7D-4F39-BB9F-F4A82DC21D76}" destId="{FBD39AFC-822E-431F-9D1C-3C4EDDD972F3}" srcOrd="0" destOrd="0" presId="urn:microsoft.com/office/officeart/2005/8/layout/chevron2"/>
    <dgm:cxn modelId="{CC82C7DF-A261-42B5-B437-96CDD9F4606A}" type="presOf" srcId="{127C7F12-AD63-4E8F-817D-175D67AF4874}" destId="{7AD58530-1D21-4EB5-BEB1-8E2B08A12BBF}" srcOrd="0" destOrd="0" presId="urn:microsoft.com/office/officeart/2005/8/layout/chevron2"/>
    <dgm:cxn modelId="{6785036E-F469-4553-B44F-F293E53404AC}" srcId="{EB00C70A-30E3-4E76-91DB-2B8784D99FFD}" destId="{35C212A5-FC76-44B1-B6A7-1A2D350B8866}" srcOrd="0" destOrd="0" parTransId="{64A4D95F-3BD9-4938-B089-ABBFFF498E05}" sibTransId="{8AB61EF5-8024-4848-83E1-B862EB2EB9B6}"/>
    <dgm:cxn modelId="{B3E765BD-7026-4ED8-917F-152340BDAB0B}" type="presOf" srcId="{9929C791-7805-4B07-B96D-AA5BC521E763}" destId="{81C1FDA9-A365-4E0C-9D4E-C0883C0AA646}" srcOrd="0" destOrd="0" presId="urn:microsoft.com/office/officeart/2005/8/layout/chevron2"/>
    <dgm:cxn modelId="{6293D145-92F4-4BDD-A936-11ED4C5B46D8}" type="presOf" srcId="{35C212A5-FC76-44B1-B6A7-1A2D350B8866}" destId="{E29E10FD-4D62-4608-8F5E-9B75F9AF6F85}" srcOrd="0" destOrd="0" presId="urn:microsoft.com/office/officeart/2005/8/layout/chevron2"/>
    <dgm:cxn modelId="{DA174A91-3AC3-418E-9B88-89DA1AA4F9DF}" srcId="{BFB6AA9C-997E-4A63-98CB-D16A4B77AB38}" destId="{91CA79EB-B236-4340-AC55-13C08F539201}" srcOrd="2" destOrd="0" parTransId="{B9222BEC-A668-460C-9B57-2D9E41089271}" sibTransId="{9BC108FF-9823-4593-90FC-ECB9C77C6FE8}"/>
    <dgm:cxn modelId="{588A3067-03AD-4339-BE19-0C47FB064A29}" srcId="{FB0C2181-E53A-4ECF-9862-636B847DA951}" destId="{A274A199-AF07-479D-89D9-ED3754A90DE6}" srcOrd="0" destOrd="0" parTransId="{246825C2-4E8E-4962-8E52-C213889E0D71}" sibTransId="{CA93BAB1-56C6-4B5A-B8DB-848A6578FB04}"/>
    <dgm:cxn modelId="{D25E7DD3-CA77-4E86-97AE-0E8C25920912}" srcId="{BFB6AA9C-997E-4A63-98CB-D16A4B77AB38}" destId="{FB0C2181-E53A-4ECF-9862-636B847DA951}" srcOrd="3" destOrd="0" parTransId="{035FCA0E-D965-481F-A160-636B40AE34F1}" sibTransId="{58730290-DDF0-4EAD-811F-81FEE7F46174}"/>
    <dgm:cxn modelId="{DD8A81C8-6130-46DA-85FB-FD34DC7F16BB}" srcId="{91CA79EB-B236-4340-AC55-13C08F539201}" destId="{0B35E86C-4A66-4253-9255-CCFAB9A519A1}" srcOrd="0" destOrd="0" parTransId="{69FA924E-285F-4BC4-AE5C-CCEB988A8C61}" sibTransId="{68C197C2-7A6F-44BD-B700-0DCF436F1DA4}"/>
    <dgm:cxn modelId="{48C584A4-90E0-480E-865A-C2A61C220594}" type="presOf" srcId="{A274A199-AF07-479D-89D9-ED3754A90DE6}" destId="{801CF7D6-C4FF-48F0-9F82-B88D5C11C182}" srcOrd="0" destOrd="0" presId="urn:microsoft.com/office/officeart/2005/8/layout/chevron2"/>
    <dgm:cxn modelId="{7717D862-804A-4A64-B472-9C8D4A329C3B}" type="presParOf" srcId="{5FEBDB7C-AEF0-4444-B2B5-AEA2C6FA711C}" destId="{EDB4C79B-3909-4C63-B612-FA8F572BEAC1}" srcOrd="0" destOrd="0" presId="urn:microsoft.com/office/officeart/2005/8/layout/chevron2"/>
    <dgm:cxn modelId="{24F981B4-C5B9-439A-8144-8D6DF208FE6B}" type="presParOf" srcId="{EDB4C79B-3909-4C63-B612-FA8F572BEAC1}" destId="{446664EE-71C0-47EA-B7DA-1A6E1EF12D8A}" srcOrd="0" destOrd="0" presId="urn:microsoft.com/office/officeart/2005/8/layout/chevron2"/>
    <dgm:cxn modelId="{D702827E-7A52-4984-827D-004A8CE90144}" type="presParOf" srcId="{EDB4C79B-3909-4C63-B612-FA8F572BEAC1}" destId="{3D2B9DDC-B15A-4A5F-9A63-C4145511CCEA}" srcOrd="1" destOrd="0" presId="urn:microsoft.com/office/officeart/2005/8/layout/chevron2"/>
    <dgm:cxn modelId="{1426E237-CD13-4893-A4CD-057D4DED0642}" type="presParOf" srcId="{5FEBDB7C-AEF0-4444-B2B5-AEA2C6FA711C}" destId="{FDF162CF-FE32-4834-9951-84AEA6BF2647}" srcOrd="1" destOrd="0" presId="urn:microsoft.com/office/officeart/2005/8/layout/chevron2"/>
    <dgm:cxn modelId="{E3C95D0D-D7DD-436C-9902-53F28DC32BF7}" type="presParOf" srcId="{5FEBDB7C-AEF0-4444-B2B5-AEA2C6FA711C}" destId="{C094E097-AF8B-4A1E-9804-46C630C1A021}" srcOrd="2" destOrd="0" presId="urn:microsoft.com/office/officeart/2005/8/layout/chevron2"/>
    <dgm:cxn modelId="{BEF1F883-777B-4BBE-873E-6B86EB23EF50}" type="presParOf" srcId="{C094E097-AF8B-4A1E-9804-46C630C1A021}" destId="{7AD58530-1D21-4EB5-BEB1-8E2B08A12BBF}" srcOrd="0" destOrd="0" presId="urn:microsoft.com/office/officeart/2005/8/layout/chevron2"/>
    <dgm:cxn modelId="{C25B2863-FDD2-4F35-B5CA-B756A1F80B95}" type="presParOf" srcId="{C094E097-AF8B-4A1E-9804-46C630C1A021}" destId="{CC28E141-CABD-4282-A1EE-3F750B173995}" srcOrd="1" destOrd="0" presId="urn:microsoft.com/office/officeart/2005/8/layout/chevron2"/>
    <dgm:cxn modelId="{5107004E-F2B7-48DE-A636-5E0EAF45CCEE}" type="presParOf" srcId="{5FEBDB7C-AEF0-4444-B2B5-AEA2C6FA711C}" destId="{C54E160A-43A1-4D1B-A7FF-DA1D9B6BBFCC}" srcOrd="3" destOrd="0" presId="urn:microsoft.com/office/officeart/2005/8/layout/chevron2"/>
    <dgm:cxn modelId="{69401906-8FCA-441C-BCB9-4E37F3C773A6}" type="presParOf" srcId="{5FEBDB7C-AEF0-4444-B2B5-AEA2C6FA711C}" destId="{CE270B9D-F067-404C-89FB-D467141D3E37}" srcOrd="4" destOrd="0" presId="urn:microsoft.com/office/officeart/2005/8/layout/chevron2"/>
    <dgm:cxn modelId="{674EA0AC-6754-488A-9DE9-170791089C22}" type="presParOf" srcId="{CE270B9D-F067-404C-89FB-D467141D3E37}" destId="{4E5214B2-915A-4787-BA05-756320A072A5}" srcOrd="0" destOrd="0" presId="urn:microsoft.com/office/officeart/2005/8/layout/chevron2"/>
    <dgm:cxn modelId="{0E19502E-1837-4DB1-8FC2-16C2917AF2C5}" type="presParOf" srcId="{CE270B9D-F067-404C-89FB-D467141D3E37}" destId="{646DA6A3-1FF3-4EFC-8BDA-0261BF24427E}" srcOrd="1" destOrd="0" presId="urn:microsoft.com/office/officeart/2005/8/layout/chevron2"/>
    <dgm:cxn modelId="{823C41A6-41B6-4CAE-968F-0554AB25E33E}" type="presParOf" srcId="{5FEBDB7C-AEF0-4444-B2B5-AEA2C6FA711C}" destId="{7D3F795F-6287-428B-B7A8-E005E472F646}" srcOrd="5" destOrd="0" presId="urn:microsoft.com/office/officeart/2005/8/layout/chevron2"/>
    <dgm:cxn modelId="{9BEDF7CC-8D41-4190-9A7C-2B3D5717E88C}" type="presParOf" srcId="{5FEBDB7C-AEF0-4444-B2B5-AEA2C6FA711C}" destId="{2F72BEC8-592E-46FC-9AE9-6B2F06D839B0}" srcOrd="6" destOrd="0" presId="urn:microsoft.com/office/officeart/2005/8/layout/chevron2"/>
    <dgm:cxn modelId="{BEDAEF5E-46F5-4887-A4C6-3B69A0659DE2}" type="presParOf" srcId="{2F72BEC8-592E-46FC-9AE9-6B2F06D839B0}" destId="{FBE9BA3B-901E-4E80-8792-221E854C7AB4}" srcOrd="0" destOrd="0" presId="urn:microsoft.com/office/officeart/2005/8/layout/chevron2"/>
    <dgm:cxn modelId="{5FB823CE-6130-444B-9BEB-A5DDA78762AA}" type="presParOf" srcId="{2F72BEC8-592E-46FC-9AE9-6B2F06D839B0}" destId="{801CF7D6-C4FF-48F0-9F82-B88D5C11C182}" srcOrd="1" destOrd="0" presId="urn:microsoft.com/office/officeart/2005/8/layout/chevron2"/>
    <dgm:cxn modelId="{9AB13586-40AC-41F2-85D2-E39FB2B9C1AF}" type="presParOf" srcId="{5FEBDB7C-AEF0-4444-B2B5-AEA2C6FA711C}" destId="{74C1C5EC-8A9C-4266-AFF5-BB96D7DA1FE9}" srcOrd="7" destOrd="0" presId="urn:microsoft.com/office/officeart/2005/8/layout/chevron2"/>
    <dgm:cxn modelId="{E6B1D7CF-6CB5-4B75-9F39-5B9F94B31F05}" type="presParOf" srcId="{5FEBDB7C-AEF0-4444-B2B5-AEA2C6FA711C}" destId="{BC2F4E45-BDD9-43B7-B9A5-5FBDF1E346F5}" srcOrd="8" destOrd="0" presId="urn:microsoft.com/office/officeart/2005/8/layout/chevron2"/>
    <dgm:cxn modelId="{73E27CC2-6CE7-4EFE-B4E2-C5B7C2970DB4}" type="presParOf" srcId="{BC2F4E45-BDD9-43B7-B9A5-5FBDF1E346F5}" destId="{A37A6C7D-A794-4486-9E4B-C190F72E1FCA}" srcOrd="0" destOrd="0" presId="urn:microsoft.com/office/officeart/2005/8/layout/chevron2"/>
    <dgm:cxn modelId="{7627843E-08AE-46B7-9D19-9762B2592384}" type="presParOf" srcId="{BC2F4E45-BDD9-43B7-B9A5-5FBDF1E346F5}" destId="{E29E10FD-4D62-4608-8F5E-9B75F9AF6F85}" srcOrd="1" destOrd="0" presId="urn:microsoft.com/office/officeart/2005/8/layout/chevron2"/>
    <dgm:cxn modelId="{1376EEBF-D435-410D-A343-CCB1989991EA}" type="presParOf" srcId="{5FEBDB7C-AEF0-4444-B2B5-AEA2C6FA711C}" destId="{BC1E5479-166B-42CF-A4F6-60523AB3F947}" srcOrd="9" destOrd="0" presId="urn:microsoft.com/office/officeart/2005/8/layout/chevron2"/>
    <dgm:cxn modelId="{9D0DD0DD-919D-4DC6-8A03-AD7869597A00}" type="presParOf" srcId="{5FEBDB7C-AEF0-4444-B2B5-AEA2C6FA711C}" destId="{3EE9AD7F-D0AE-4B63-AF37-CB0FE40F79EB}" srcOrd="10" destOrd="0" presId="urn:microsoft.com/office/officeart/2005/8/layout/chevron2"/>
    <dgm:cxn modelId="{66DCE6F5-7959-4C4F-BEC7-4DBD467DC586}" type="presParOf" srcId="{3EE9AD7F-D0AE-4B63-AF37-CB0FE40F79EB}" destId="{FBD39AFC-822E-431F-9D1C-3C4EDDD972F3}" srcOrd="0" destOrd="0" presId="urn:microsoft.com/office/officeart/2005/8/layout/chevron2"/>
    <dgm:cxn modelId="{CB1ACFF1-E471-4B33-A4FD-D1BDA988F69A}" type="presParOf" srcId="{3EE9AD7F-D0AE-4B63-AF37-CB0FE40F79EB}" destId="{C414FE6A-F9F5-4E01-8DA9-E0C7EEB3B0C9}" srcOrd="1" destOrd="0" presId="urn:microsoft.com/office/officeart/2005/8/layout/chevron2"/>
    <dgm:cxn modelId="{FAA9CEF6-B711-4505-A6AA-DBC91D427261}" type="presParOf" srcId="{5FEBDB7C-AEF0-4444-B2B5-AEA2C6FA711C}" destId="{88612DB4-F1C3-4063-AD09-1BD0CAA1EB45}" srcOrd="11" destOrd="0" presId="urn:microsoft.com/office/officeart/2005/8/layout/chevron2"/>
    <dgm:cxn modelId="{B05D596C-2113-4BB1-AA11-EF3E656EF21B}" type="presParOf" srcId="{5FEBDB7C-AEF0-4444-B2B5-AEA2C6FA711C}" destId="{719CDAE5-9EED-4750-95B4-673E98BFC228}" srcOrd="12" destOrd="0" presId="urn:microsoft.com/office/officeart/2005/8/layout/chevron2"/>
    <dgm:cxn modelId="{BA831A67-7B4B-4528-9591-9AC41512D2B8}" type="presParOf" srcId="{719CDAE5-9EED-4750-95B4-673E98BFC228}" destId="{5514DCAA-ECBD-4BE8-8368-F1FB3D97C76A}" srcOrd="0" destOrd="0" presId="urn:microsoft.com/office/officeart/2005/8/layout/chevron2"/>
    <dgm:cxn modelId="{9A7E6EAA-7903-4504-89F5-C20595AB4837}" type="presParOf" srcId="{719CDAE5-9EED-4750-95B4-673E98BFC228}" destId="{81C1FDA9-A365-4E0C-9D4E-C0883C0AA646}" srcOrd="1" destOrd="0" presId="urn:microsoft.com/office/officeart/2005/8/layout/chevron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EDF686-06DF-477B-AAEF-F85993322F33}" type="doc">
      <dgm:prSet loTypeId="urn:microsoft.com/office/officeart/2005/8/layout/pyramid2" loCatId="pyramid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6E159C94-048D-4C9B-A6E5-15754503ED7B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u="none" dirty="0" smtClean="0">
              <a:latin typeface="Times New Roman" pitchFamily="18" charset="0"/>
              <a:cs typeface="Times New Roman" pitchFamily="18" charset="0"/>
            </a:rPr>
            <a:t>Документографический дефицит </a:t>
          </a:r>
          <a:endParaRPr lang="ru-RU" sz="2400" u="none" dirty="0">
            <a:latin typeface="Times New Roman" pitchFamily="18" charset="0"/>
            <a:cs typeface="Times New Roman" pitchFamily="18" charset="0"/>
          </a:endParaRPr>
        </a:p>
      </dgm:t>
    </dgm:pt>
    <dgm:pt modelId="{80E3E236-24AE-4EF4-BE3A-BBCCB5902741}" type="parTrans" cxnId="{2CFD7E25-B515-4F67-ACD7-D7D05C920184}">
      <dgm:prSet/>
      <dgm:spPr/>
      <dgm:t>
        <a:bodyPr/>
        <a:lstStyle/>
        <a:p>
          <a:endParaRPr lang="ru-RU"/>
        </a:p>
      </dgm:t>
    </dgm:pt>
    <dgm:pt modelId="{976E2688-C9DF-4AAA-A44D-B6E8BEFE495F}" type="sibTrans" cxnId="{2CFD7E25-B515-4F67-ACD7-D7D05C920184}">
      <dgm:prSet/>
      <dgm:spPr/>
      <dgm:t>
        <a:bodyPr/>
        <a:lstStyle/>
        <a:p>
          <a:endParaRPr lang="ru-RU"/>
        </a:p>
      </dgm:t>
    </dgm:pt>
    <dgm:pt modelId="{C6AEADEA-D4BA-415B-B198-516D59AD8DF9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u="none" dirty="0" smtClean="0">
              <a:latin typeface="Times New Roman" pitchFamily="18" charset="0"/>
              <a:cs typeface="Times New Roman" pitchFamily="18" charset="0"/>
            </a:rPr>
            <a:t>Фактографический информационный дефицит </a:t>
          </a:r>
          <a:endParaRPr lang="ru-RU" sz="2400" u="none" dirty="0">
            <a:latin typeface="Times New Roman" pitchFamily="18" charset="0"/>
            <a:cs typeface="Times New Roman" pitchFamily="18" charset="0"/>
          </a:endParaRPr>
        </a:p>
      </dgm:t>
    </dgm:pt>
    <dgm:pt modelId="{DA845407-7A38-4C03-AED0-ACEDF8D50AB5}" type="parTrans" cxnId="{3F2E04B0-C447-4057-8DFC-80BC16560DF2}">
      <dgm:prSet/>
      <dgm:spPr/>
      <dgm:t>
        <a:bodyPr/>
        <a:lstStyle/>
        <a:p>
          <a:endParaRPr lang="ru-RU"/>
        </a:p>
      </dgm:t>
    </dgm:pt>
    <dgm:pt modelId="{AC98A708-F248-40C6-9364-09BF61D870A1}" type="sibTrans" cxnId="{3F2E04B0-C447-4057-8DFC-80BC16560DF2}">
      <dgm:prSet/>
      <dgm:spPr/>
      <dgm:t>
        <a:bodyPr/>
        <a:lstStyle/>
        <a:p>
          <a:endParaRPr lang="ru-RU"/>
        </a:p>
      </dgm:t>
    </dgm:pt>
    <dgm:pt modelId="{6401CBC7-6C73-4828-8F96-7411A079F7B3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u="none" dirty="0" smtClean="0">
              <a:latin typeface="Times New Roman" pitchFamily="18" charset="0"/>
              <a:cs typeface="Times New Roman" pitchFamily="18" charset="0"/>
            </a:rPr>
            <a:t>Аналитический информационный дефицит </a:t>
          </a:r>
          <a:endParaRPr lang="ru-RU" sz="2400" u="none" dirty="0">
            <a:latin typeface="Times New Roman" pitchFamily="18" charset="0"/>
            <a:cs typeface="Times New Roman" pitchFamily="18" charset="0"/>
          </a:endParaRPr>
        </a:p>
      </dgm:t>
    </dgm:pt>
    <dgm:pt modelId="{CC69F52B-CB79-4ABE-83D0-EBD6DDFF3AD6}" type="parTrans" cxnId="{47B62D7E-49BD-4CC5-B292-C8BD61C901C6}">
      <dgm:prSet/>
      <dgm:spPr/>
      <dgm:t>
        <a:bodyPr/>
        <a:lstStyle/>
        <a:p>
          <a:endParaRPr lang="ru-RU"/>
        </a:p>
      </dgm:t>
    </dgm:pt>
    <dgm:pt modelId="{A248913D-23D0-4CD8-AAFC-F60DDACA4D98}" type="sibTrans" cxnId="{47B62D7E-49BD-4CC5-B292-C8BD61C901C6}">
      <dgm:prSet/>
      <dgm:spPr/>
      <dgm:t>
        <a:bodyPr/>
        <a:lstStyle/>
        <a:p>
          <a:endParaRPr lang="ru-RU"/>
        </a:p>
      </dgm:t>
    </dgm:pt>
    <dgm:pt modelId="{1C890422-2273-4FD1-8F81-814286BBED3F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Основные проблемы при поиске ценовой информации</a:t>
          </a:r>
          <a:r>
            <a:rPr lang="ru-RU" sz="1800" b="1" dirty="0" smtClean="0">
              <a:latin typeface="Times New Roman" pitchFamily="18" charset="0"/>
              <a:cs typeface="Times New Roman" pitchFamily="18" charset="0"/>
            </a:rPr>
            <a:t>:</a:t>
          </a:r>
          <a:endParaRPr lang="ru-RU" sz="1800" dirty="0" smtClean="0">
            <a:latin typeface="Times New Roman" pitchFamily="18" charset="0"/>
            <a:cs typeface="Times New Roman" pitchFamily="18" charset="0"/>
          </a:endParaRPr>
        </a:p>
      </dgm:t>
    </dgm:pt>
    <dgm:pt modelId="{7C9DDB13-A01A-4DE6-AB94-9A8AFA9011A9}" type="parTrans" cxnId="{3E30D554-960B-4397-9278-AD48FE7A5A75}">
      <dgm:prSet/>
      <dgm:spPr/>
      <dgm:t>
        <a:bodyPr/>
        <a:lstStyle/>
        <a:p>
          <a:endParaRPr lang="ru-RU"/>
        </a:p>
      </dgm:t>
    </dgm:pt>
    <dgm:pt modelId="{1243D33F-30B0-4C38-A106-3106C4430EB0}" type="sibTrans" cxnId="{3E30D554-960B-4397-9278-AD48FE7A5A75}">
      <dgm:prSet/>
      <dgm:spPr/>
      <dgm:t>
        <a:bodyPr/>
        <a:lstStyle/>
        <a:p>
          <a:endParaRPr lang="ru-RU"/>
        </a:p>
      </dgm:t>
    </dgm:pt>
    <dgm:pt modelId="{87E6EDAB-5EAB-48FE-98BD-D84E4B3E9CD5}" type="pres">
      <dgm:prSet presAssocID="{E4EDF686-06DF-477B-AAEF-F85993322F3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8047255E-26B1-4F8F-BB2F-95F879263329}" type="pres">
      <dgm:prSet presAssocID="{E4EDF686-06DF-477B-AAEF-F85993322F33}" presName="pyramid" presStyleLbl="node1" presStyleIdx="0" presStyleCnt="1"/>
      <dgm:spPr/>
    </dgm:pt>
    <dgm:pt modelId="{E48554F2-BC81-4CEC-950B-E608824D8041}" type="pres">
      <dgm:prSet presAssocID="{E4EDF686-06DF-477B-AAEF-F85993322F33}" presName="theList" presStyleCnt="0"/>
      <dgm:spPr/>
    </dgm:pt>
    <dgm:pt modelId="{706DA454-BFF2-4CA5-8EBE-4AC18F714814}" type="pres">
      <dgm:prSet presAssocID="{6E159C94-048D-4C9B-A6E5-15754503ED7B}" presName="aNode" presStyleLbl="fgAcc1" presStyleIdx="0" presStyleCnt="4" custLinFactY="93872" custLinFactNeighborX="505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74F597-F332-4AC4-B838-33A2A7136C2B}" type="pres">
      <dgm:prSet presAssocID="{6E159C94-048D-4C9B-A6E5-15754503ED7B}" presName="aSpace" presStyleCnt="0"/>
      <dgm:spPr/>
    </dgm:pt>
    <dgm:pt modelId="{DCD66E80-A7C9-4161-A0CD-1FB0A1D0F0B5}" type="pres">
      <dgm:prSet presAssocID="{C6AEADEA-D4BA-415B-B198-516D59AD8DF9}" presName="aNode" presStyleLbl="fgAcc1" presStyleIdx="1" presStyleCnt="4" custLinFactY="100000" custLinFactNeighborX="3197" custLinFactNeighborY="1271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94CB84-9333-4CC6-BD87-CCABE842D73D}" type="pres">
      <dgm:prSet presAssocID="{C6AEADEA-D4BA-415B-B198-516D59AD8DF9}" presName="aSpace" presStyleCnt="0"/>
      <dgm:spPr/>
    </dgm:pt>
    <dgm:pt modelId="{B55C60D9-2D63-4F4B-ADAA-2B8974E656BD}" type="pres">
      <dgm:prSet presAssocID="{6401CBC7-6C73-4828-8F96-7411A079F7B3}" presName="aNode" presStyleLbl="fgAcc1" presStyleIdx="2" presStyleCnt="4" custLinFactY="107186" custLinFactNeighborX="505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300C93-CF8C-48C0-B963-C926DF88299D}" type="pres">
      <dgm:prSet presAssocID="{6401CBC7-6C73-4828-8F96-7411A079F7B3}" presName="aSpace" presStyleCnt="0"/>
      <dgm:spPr/>
    </dgm:pt>
    <dgm:pt modelId="{20B98019-8A82-4FF8-8540-01FE8095A27A}" type="pres">
      <dgm:prSet presAssocID="{1C890422-2273-4FD1-8F81-814286BBED3F}" presName="aNode" presStyleLbl="fgAcc1" presStyleIdx="3" presStyleCnt="4" custScaleX="122243" custScaleY="110809" custLinFactY="-312136" custLinFactNeighborX="-72799" custLinFactNeighborY="-40000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E7CC345-B678-48CB-8086-70D4A3BE022D}" type="pres">
      <dgm:prSet presAssocID="{1C890422-2273-4FD1-8F81-814286BBED3F}" presName="aSpace" presStyleCnt="0"/>
      <dgm:spPr/>
    </dgm:pt>
  </dgm:ptLst>
  <dgm:cxnLst>
    <dgm:cxn modelId="{3E30D554-960B-4397-9278-AD48FE7A5A75}" srcId="{E4EDF686-06DF-477B-AAEF-F85993322F33}" destId="{1C890422-2273-4FD1-8F81-814286BBED3F}" srcOrd="3" destOrd="0" parTransId="{7C9DDB13-A01A-4DE6-AB94-9A8AFA9011A9}" sibTransId="{1243D33F-30B0-4C38-A106-3106C4430EB0}"/>
    <dgm:cxn modelId="{3F2E04B0-C447-4057-8DFC-80BC16560DF2}" srcId="{E4EDF686-06DF-477B-AAEF-F85993322F33}" destId="{C6AEADEA-D4BA-415B-B198-516D59AD8DF9}" srcOrd="1" destOrd="0" parTransId="{DA845407-7A38-4C03-AED0-ACEDF8D50AB5}" sibTransId="{AC98A708-F248-40C6-9364-09BF61D870A1}"/>
    <dgm:cxn modelId="{6C44546E-A9C6-4F12-8CFA-2F5F0D9E61C4}" type="presOf" srcId="{1C890422-2273-4FD1-8F81-814286BBED3F}" destId="{20B98019-8A82-4FF8-8540-01FE8095A27A}" srcOrd="0" destOrd="0" presId="urn:microsoft.com/office/officeart/2005/8/layout/pyramid2"/>
    <dgm:cxn modelId="{A5208EAC-1EBB-4054-9061-6D3DEB9AE2DA}" type="presOf" srcId="{6401CBC7-6C73-4828-8F96-7411A079F7B3}" destId="{B55C60D9-2D63-4F4B-ADAA-2B8974E656BD}" srcOrd="0" destOrd="0" presId="urn:microsoft.com/office/officeart/2005/8/layout/pyramid2"/>
    <dgm:cxn modelId="{F3809CB0-D52F-400C-987C-9A44975F28F5}" type="presOf" srcId="{6E159C94-048D-4C9B-A6E5-15754503ED7B}" destId="{706DA454-BFF2-4CA5-8EBE-4AC18F714814}" srcOrd="0" destOrd="0" presId="urn:microsoft.com/office/officeart/2005/8/layout/pyramid2"/>
    <dgm:cxn modelId="{2CFD7E25-B515-4F67-ACD7-D7D05C920184}" srcId="{E4EDF686-06DF-477B-AAEF-F85993322F33}" destId="{6E159C94-048D-4C9B-A6E5-15754503ED7B}" srcOrd="0" destOrd="0" parTransId="{80E3E236-24AE-4EF4-BE3A-BBCCB5902741}" sibTransId="{976E2688-C9DF-4AAA-A44D-B6E8BEFE495F}"/>
    <dgm:cxn modelId="{99B4D7DF-03AB-4D1A-99D7-9DB5BC8CFE76}" type="presOf" srcId="{C6AEADEA-D4BA-415B-B198-516D59AD8DF9}" destId="{DCD66E80-A7C9-4161-A0CD-1FB0A1D0F0B5}" srcOrd="0" destOrd="0" presId="urn:microsoft.com/office/officeart/2005/8/layout/pyramid2"/>
    <dgm:cxn modelId="{47B62D7E-49BD-4CC5-B292-C8BD61C901C6}" srcId="{E4EDF686-06DF-477B-AAEF-F85993322F33}" destId="{6401CBC7-6C73-4828-8F96-7411A079F7B3}" srcOrd="2" destOrd="0" parTransId="{CC69F52B-CB79-4ABE-83D0-EBD6DDFF3AD6}" sibTransId="{A248913D-23D0-4CD8-AAFC-F60DDACA4D98}"/>
    <dgm:cxn modelId="{6B3B1101-D785-40D0-AAFB-5F0534B72CEF}" type="presOf" srcId="{E4EDF686-06DF-477B-AAEF-F85993322F33}" destId="{87E6EDAB-5EAB-48FE-98BD-D84E4B3E9CD5}" srcOrd="0" destOrd="0" presId="urn:microsoft.com/office/officeart/2005/8/layout/pyramid2"/>
    <dgm:cxn modelId="{C3C5129D-E0DB-45D0-B9B7-BFAA8984089C}" type="presParOf" srcId="{87E6EDAB-5EAB-48FE-98BD-D84E4B3E9CD5}" destId="{8047255E-26B1-4F8F-BB2F-95F879263329}" srcOrd="0" destOrd="0" presId="urn:microsoft.com/office/officeart/2005/8/layout/pyramid2"/>
    <dgm:cxn modelId="{349723B5-8452-4B88-8F3C-2CB715CF10A0}" type="presParOf" srcId="{87E6EDAB-5EAB-48FE-98BD-D84E4B3E9CD5}" destId="{E48554F2-BC81-4CEC-950B-E608824D8041}" srcOrd="1" destOrd="0" presId="urn:microsoft.com/office/officeart/2005/8/layout/pyramid2"/>
    <dgm:cxn modelId="{DF433816-3938-40C8-AD78-869A5AB6DD0F}" type="presParOf" srcId="{E48554F2-BC81-4CEC-950B-E608824D8041}" destId="{706DA454-BFF2-4CA5-8EBE-4AC18F714814}" srcOrd="0" destOrd="0" presId="urn:microsoft.com/office/officeart/2005/8/layout/pyramid2"/>
    <dgm:cxn modelId="{B3E872BC-35D0-4A27-8355-FB168A02ED18}" type="presParOf" srcId="{E48554F2-BC81-4CEC-950B-E608824D8041}" destId="{DF74F597-F332-4AC4-B838-33A2A7136C2B}" srcOrd="1" destOrd="0" presId="urn:microsoft.com/office/officeart/2005/8/layout/pyramid2"/>
    <dgm:cxn modelId="{8D05274D-6D34-4D29-A2F0-B12BF43AD6A1}" type="presParOf" srcId="{E48554F2-BC81-4CEC-950B-E608824D8041}" destId="{DCD66E80-A7C9-4161-A0CD-1FB0A1D0F0B5}" srcOrd="2" destOrd="0" presId="urn:microsoft.com/office/officeart/2005/8/layout/pyramid2"/>
    <dgm:cxn modelId="{ADC87CE1-F30D-47CB-8AF8-87390F73CFFB}" type="presParOf" srcId="{E48554F2-BC81-4CEC-950B-E608824D8041}" destId="{DE94CB84-9333-4CC6-BD87-CCABE842D73D}" srcOrd="3" destOrd="0" presId="urn:microsoft.com/office/officeart/2005/8/layout/pyramid2"/>
    <dgm:cxn modelId="{56A23884-791B-492E-82A2-71FBBC0E6CB8}" type="presParOf" srcId="{E48554F2-BC81-4CEC-950B-E608824D8041}" destId="{B55C60D9-2D63-4F4B-ADAA-2B8974E656BD}" srcOrd="4" destOrd="0" presId="urn:microsoft.com/office/officeart/2005/8/layout/pyramid2"/>
    <dgm:cxn modelId="{A0BC0909-71E8-41EE-B259-CED1720DCC73}" type="presParOf" srcId="{E48554F2-BC81-4CEC-950B-E608824D8041}" destId="{C9300C93-CF8C-48C0-B963-C926DF88299D}" srcOrd="5" destOrd="0" presId="urn:microsoft.com/office/officeart/2005/8/layout/pyramid2"/>
    <dgm:cxn modelId="{59BF63A5-EC1C-439B-BBEA-419912427159}" type="presParOf" srcId="{E48554F2-BC81-4CEC-950B-E608824D8041}" destId="{20B98019-8A82-4FF8-8540-01FE8095A27A}" srcOrd="6" destOrd="0" presId="urn:microsoft.com/office/officeart/2005/8/layout/pyramid2"/>
    <dgm:cxn modelId="{A622191F-67E3-43B9-953B-BF23FD914195}" type="presParOf" srcId="{E48554F2-BC81-4CEC-950B-E608824D8041}" destId="{DE7CC345-B678-48CB-8086-70D4A3BE022D}" srcOrd="7" destOrd="0" presId="urn:microsoft.com/office/officeart/2005/8/layout/pyramid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A03650-C074-4273-B08A-6915722F071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42E31D-7970-4C02-997F-4E4E5816C6E0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200" b="1" u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 регулярных выражениях используются следующие символы:</a:t>
          </a:r>
          <a:endParaRPr lang="ru-RU" sz="3200" b="1" u="none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F15427B-C0AC-4A03-BE0B-6CC48FBDA618}" type="parTrans" cxnId="{80065933-EF70-43E8-B02F-3A50A7A4C71C}">
      <dgm:prSet/>
      <dgm:spPr/>
      <dgm:t>
        <a:bodyPr/>
        <a:lstStyle/>
        <a:p>
          <a:endParaRPr lang="ru-RU"/>
        </a:p>
      </dgm:t>
    </dgm:pt>
    <dgm:pt modelId="{24CCDDE6-166B-44FE-8574-0C5FF3B45168}" type="sibTrans" cxnId="{80065933-EF70-43E8-B02F-3A50A7A4C71C}">
      <dgm:prSet/>
      <dgm:spPr/>
      <dgm:t>
        <a:bodyPr/>
        <a:lstStyle/>
        <a:p>
          <a:endParaRPr lang="ru-RU"/>
        </a:p>
      </dgm:t>
    </dgm:pt>
    <dgm:pt modelId="{10453F62-A380-4BF6-A7BA-D7050AAC8192}">
      <dgm:prSet phldrT="[Текст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? - символ, указывающий на то, что, на месте этого знака может встречаться любая буква или цифра, и при том только одна.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4FEBCF-43CE-46A2-B946-81B3A116253C}" type="parTrans" cxnId="{6B96D3A9-7EF2-4E55-BCCF-451E8C6FBBA8}">
      <dgm:prSet/>
      <dgm:spPr/>
      <dgm:t>
        <a:bodyPr/>
        <a:lstStyle/>
        <a:p>
          <a:endParaRPr lang="ru-RU"/>
        </a:p>
      </dgm:t>
    </dgm:pt>
    <dgm:pt modelId="{5DDFF663-1525-450A-B8B5-1BE85EF1B7CB}" type="sibTrans" cxnId="{6B96D3A9-7EF2-4E55-BCCF-451E8C6FBBA8}">
      <dgm:prSet/>
      <dgm:spPr/>
      <dgm:t>
        <a:bodyPr/>
        <a:lstStyle/>
        <a:p>
          <a:endParaRPr lang="ru-RU"/>
        </a:p>
      </dgm:t>
    </dgm:pt>
    <dgm:pt modelId="{E3BE0621-A5A4-4049-B7EA-A494FAD19181}">
      <dgm:prSet phldrT="[Текст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* - символ, указывающий на то, что на его месте могут встречаться произвольное число любых символов, в том числе пустое множество символов (то есть вообще ничего). 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8A68E85-30C9-4C5F-82A1-95275098F158}" type="parTrans" cxnId="{E2966543-275E-483C-A70F-28ED463AED67}">
      <dgm:prSet/>
      <dgm:spPr/>
      <dgm:t>
        <a:bodyPr/>
        <a:lstStyle/>
        <a:p>
          <a:endParaRPr lang="ru-RU"/>
        </a:p>
      </dgm:t>
    </dgm:pt>
    <dgm:pt modelId="{02CD2107-8E62-4BB4-9790-29A063B3B418}" type="sibTrans" cxnId="{E2966543-275E-483C-A70F-28ED463AED67}">
      <dgm:prSet/>
      <dgm:spPr/>
      <dgm:t>
        <a:bodyPr/>
        <a:lstStyle/>
        <a:p>
          <a:endParaRPr lang="ru-RU"/>
        </a:p>
      </dgm:t>
    </dgm:pt>
    <dgm:pt modelId="{F1E9D1B0-81F8-439F-B7AE-C42287049F91}" type="pres">
      <dgm:prSet presAssocID="{6DA03650-C074-4273-B08A-6915722F071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FCA81D-0059-4016-B7A3-BC3FC8AB028A}" type="pres">
      <dgm:prSet presAssocID="{5E42E31D-7970-4C02-997F-4E4E5816C6E0}" presName="roof" presStyleLbl="dkBgShp" presStyleIdx="0" presStyleCnt="2"/>
      <dgm:spPr/>
      <dgm:t>
        <a:bodyPr/>
        <a:lstStyle/>
        <a:p>
          <a:endParaRPr lang="ru-RU"/>
        </a:p>
      </dgm:t>
    </dgm:pt>
    <dgm:pt modelId="{1BB8B64B-6837-4DEB-A878-06750A5DFABF}" type="pres">
      <dgm:prSet presAssocID="{5E42E31D-7970-4C02-997F-4E4E5816C6E0}" presName="pillars" presStyleCnt="0"/>
      <dgm:spPr/>
      <dgm:t>
        <a:bodyPr/>
        <a:lstStyle/>
        <a:p>
          <a:endParaRPr lang="ru-RU"/>
        </a:p>
      </dgm:t>
    </dgm:pt>
    <dgm:pt modelId="{FBC8677C-E4F2-47CC-8898-F413B6174936}" type="pres">
      <dgm:prSet presAssocID="{5E42E31D-7970-4C02-997F-4E4E5816C6E0}" presName="pillar1" presStyleLbl="node1" presStyleIdx="0" presStyleCnt="2" custScaleY="1100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4108F5-49F6-4A03-9E0C-82972FCA836C}" type="pres">
      <dgm:prSet presAssocID="{E3BE0621-A5A4-4049-B7EA-A494FAD19181}" presName="pillarX" presStyleLbl="node1" presStyleIdx="1" presStyleCnt="2" custScaleY="1100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EC1BED-E2A2-44C0-9285-581011004437}" type="pres">
      <dgm:prSet presAssocID="{5E42E31D-7970-4C02-997F-4E4E5816C6E0}" presName="base" presStyleLbl="dkBgShp" presStyleIdx="1" presStyleCnt="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</dgm:ptLst>
  <dgm:cxnLst>
    <dgm:cxn modelId="{E2966543-275E-483C-A70F-28ED463AED67}" srcId="{5E42E31D-7970-4C02-997F-4E4E5816C6E0}" destId="{E3BE0621-A5A4-4049-B7EA-A494FAD19181}" srcOrd="1" destOrd="0" parTransId="{68A68E85-30C9-4C5F-82A1-95275098F158}" sibTransId="{02CD2107-8E62-4BB4-9790-29A063B3B418}"/>
    <dgm:cxn modelId="{FD1D0D5F-8E01-4F5F-92D9-6DBEF5C89EE6}" type="presOf" srcId="{E3BE0621-A5A4-4049-B7EA-A494FAD19181}" destId="{4E4108F5-49F6-4A03-9E0C-82972FCA836C}" srcOrd="0" destOrd="0" presId="urn:microsoft.com/office/officeart/2005/8/layout/hList3"/>
    <dgm:cxn modelId="{6B96D3A9-7EF2-4E55-BCCF-451E8C6FBBA8}" srcId="{5E42E31D-7970-4C02-997F-4E4E5816C6E0}" destId="{10453F62-A380-4BF6-A7BA-D7050AAC8192}" srcOrd="0" destOrd="0" parTransId="{C84FEBCF-43CE-46A2-B946-81B3A116253C}" sibTransId="{5DDFF663-1525-450A-B8B5-1BE85EF1B7CB}"/>
    <dgm:cxn modelId="{80065933-EF70-43E8-B02F-3A50A7A4C71C}" srcId="{6DA03650-C074-4273-B08A-6915722F0717}" destId="{5E42E31D-7970-4C02-997F-4E4E5816C6E0}" srcOrd="0" destOrd="0" parTransId="{8F15427B-C0AC-4A03-BE0B-6CC48FBDA618}" sibTransId="{24CCDDE6-166B-44FE-8574-0C5FF3B45168}"/>
    <dgm:cxn modelId="{F1825709-B461-475D-B415-B28F5213752A}" type="presOf" srcId="{10453F62-A380-4BF6-A7BA-D7050AAC8192}" destId="{FBC8677C-E4F2-47CC-8898-F413B6174936}" srcOrd="0" destOrd="0" presId="urn:microsoft.com/office/officeart/2005/8/layout/hList3"/>
    <dgm:cxn modelId="{B3FBAD88-FB48-41B8-89B2-4B8A140E904C}" type="presOf" srcId="{6DA03650-C074-4273-B08A-6915722F0717}" destId="{F1E9D1B0-81F8-439F-B7AE-C42287049F91}" srcOrd="0" destOrd="0" presId="urn:microsoft.com/office/officeart/2005/8/layout/hList3"/>
    <dgm:cxn modelId="{C04F56D9-A36E-478B-9116-1332EEC61FA4}" type="presOf" srcId="{5E42E31D-7970-4C02-997F-4E4E5816C6E0}" destId="{DFFCA81D-0059-4016-B7A3-BC3FC8AB028A}" srcOrd="0" destOrd="0" presId="urn:microsoft.com/office/officeart/2005/8/layout/hList3"/>
    <dgm:cxn modelId="{0D5A3FC5-A522-4F8A-BA6C-A3D2D1AC55B5}" type="presParOf" srcId="{F1E9D1B0-81F8-439F-B7AE-C42287049F91}" destId="{DFFCA81D-0059-4016-B7A3-BC3FC8AB028A}" srcOrd="0" destOrd="0" presId="urn:microsoft.com/office/officeart/2005/8/layout/hList3"/>
    <dgm:cxn modelId="{82FD957A-AB45-4C08-B951-380D53E79930}" type="presParOf" srcId="{F1E9D1B0-81F8-439F-B7AE-C42287049F91}" destId="{1BB8B64B-6837-4DEB-A878-06750A5DFABF}" srcOrd="1" destOrd="0" presId="urn:microsoft.com/office/officeart/2005/8/layout/hList3"/>
    <dgm:cxn modelId="{C5BDB06D-0B33-4963-8079-0C3B3F3E5ABB}" type="presParOf" srcId="{1BB8B64B-6837-4DEB-A878-06750A5DFABF}" destId="{FBC8677C-E4F2-47CC-8898-F413B6174936}" srcOrd="0" destOrd="0" presId="urn:microsoft.com/office/officeart/2005/8/layout/hList3"/>
    <dgm:cxn modelId="{B29599A6-6216-4D7C-82DC-35BCEF75D011}" type="presParOf" srcId="{1BB8B64B-6837-4DEB-A878-06750A5DFABF}" destId="{4E4108F5-49F6-4A03-9E0C-82972FCA836C}" srcOrd="1" destOrd="0" presId="urn:microsoft.com/office/officeart/2005/8/layout/hList3"/>
    <dgm:cxn modelId="{C973D6A6-2DFE-49B0-ABBE-63795AE24FE4}" type="presParOf" srcId="{F1E9D1B0-81F8-439F-B7AE-C42287049F91}" destId="{36EC1BED-E2A2-44C0-9285-581011004437}" srcOrd="2" destOrd="0" presId="urn:microsoft.com/office/officeart/2005/8/layout/hList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7C7F12-AD63-4E8F-817D-175D67AF4874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059D5A4-EE31-4E4F-9AC5-082A7A24544A}" type="parTrans" cxnId="{47D8CC5D-9F56-4E4B-A4A9-423A8E0E6996}">
      <dgm:prSet/>
      <dgm:spPr/>
      <dgm:t>
        <a:bodyPr/>
        <a:lstStyle/>
        <a:p>
          <a:endParaRPr lang="ru-RU"/>
        </a:p>
      </dgm:t>
    </dgm:pt>
    <dgm:pt modelId="{665C7816-9AD8-4264-9389-A22EA00D6954}" type="sibTrans" cxnId="{47D8CC5D-9F56-4E4B-A4A9-423A8E0E6996}">
      <dgm:prSet/>
      <dgm:spPr/>
      <dgm:t>
        <a:bodyPr/>
        <a:lstStyle/>
        <a:p>
          <a:endParaRPr lang="ru-RU"/>
        </a:p>
      </dgm:t>
    </dgm:pt>
    <dgm:pt modelId="{91CA79EB-B236-4340-AC55-13C08F539201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B9222BEC-A668-460C-9B57-2D9E41089271}" type="parTrans" cxnId="{DA174A91-3AC3-418E-9B88-89DA1AA4F9DF}">
      <dgm:prSet/>
      <dgm:spPr/>
      <dgm:t>
        <a:bodyPr/>
        <a:lstStyle/>
        <a:p>
          <a:endParaRPr lang="ru-RU"/>
        </a:p>
      </dgm:t>
    </dgm:pt>
    <dgm:pt modelId="{9BC108FF-9823-4593-90FC-ECB9C77C6FE8}" type="sibTrans" cxnId="{DA174A91-3AC3-418E-9B88-89DA1AA4F9DF}">
      <dgm:prSet/>
      <dgm:spPr/>
      <dgm:t>
        <a:bodyPr/>
        <a:lstStyle/>
        <a:p>
          <a:endParaRPr lang="ru-RU"/>
        </a:p>
      </dgm:t>
    </dgm:pt>
    <dgm:pt modelId="{3F7265EF-7887-4D46-B0B5-E1C6560934E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A4A469A-9257-42BF-A28A-A5BF88320001}" type="parTrans" cxnId="{CDDA07F1-DAFC-4756-A417-67C924AD5406}">
      <dgm:prSet/>
      <dgm:spPr/>
      <dgm:t>
        <a:bodyPr/>
        <a:lstStyle/>
        <a:p>
          <a:endParaRPr lang="ru-RU"/>
        </a:p>
      </dgm:t>
    </dgm:pt>
    <dgm:pt modelId="{3A8290F0-1832-4B90-89F2-94E91C1E58F4}" type="sibTrans" cxnId="{CDDA07F1-DAFC-4756-A417-67C924AD5406}">
      <dgm:prSet/>
      <dgm:spPr/>
      <dgm:t>
        <a:bodyPr/>
        <a:lstStyle/>
        <a:p>
          <a:endParaRPr lang="ru-RU"/>
        </a:p>
      </dgm:t>
    </dgm:pt>
    <dgm:pt modelId="{74671582-A952-4DF1-ABAE-E648225A5EDC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0" i="0" u="none" dirty="0" smtClean="0">
              <a:latin typeface="Times New Roman" pitchFamily="18" charset="0"/>
              <a:cs typeface="Times New Roman" pitchFamily="18" charset="0"/>
            </a:rPr>
            <a:t>Реализацией опытных моделей и образцов товаров с целью ознакомления с ними потребителей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18EA3CD9-4290-443F-8488-6EC12C0C2A04}" type="parTrans" cxnId="{F09A3AB5-B260-4443-B06B-C2564473C26B}">
      <dgm:prSet/>
      <dgm:spPr/>
      <dgm:t>
        <a:bodyPr/>
        <a:lstStyle/>
        <a:p>
          <a:endParaRPr lang="ru-RU"/>
        </a:p>
      </dgm:t>
    </dgm:pt>
    <dgm:pt modelId="{AC508A75-8B18-4EDA-9693-55D01A30F5F9}" type="sibTrans" cxnId="{F09A3AB5-B260-4443-B06B-C2564473C26B}">
      <dgm:prSet/>
      <dgm:spPr/>
      <dgm:t>
        <a:bodyPr/>
        <a:lstStyle/>
        <a:p>
          <a:endParaRPr lang="ru-RU"/>
        </a:p>
      </dgm:t>
    </dgm:pt>
    <dgm:pt modelId="{0B35E86C-4A66-4253-9255-CCFAB9A519A1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0" i="0" u="none" dirty="0" smtClean="0">
              <a:latin typeface="Times New Roman" pitchFamily="18" charset="0"/>
              <a:cs typeface="Times New Roman" pitchFamily="18" charset="0"/>
            </a:rPr>
            <a:t>Маркетинговой политикой организации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9FA924E-285F-4BC4-AE5C-CCEB988A8C61}" type="parTrans" cxnId="{DD8A81C8-6130-46DA-85FB-FD34DC7F16BB}">
      <dgm:prSet/>
      <dgm:spPr/>
      <dgm:t>
        <a:bodyPr/>
        <a:lstStyle/>
        <a:p>
          <a:endParaRPr lang="ru-RU"/>
        </a:p>
      </dgm:t>
    </dgm:pt>
    <dgm:pt modelId="{68C197C2-7A6F-44BD-B700-0DCF436F1DA4}" type="sibTrans" cxnId="{DD8A81C8-6130-46DA-85FB-FD34DC7F16BB}">
      <dgm:prSet/>
      <dgm:spPr/>
      <dgm:t>
        <a:bodyPr/>
        <a:lstStyle/>
        <a:p>
          <a:endParaRPr lang="ru-RU"/>
        </a:p>
      </dgm:t>
    </dgm:pt>
    <dgm:pt modelId="{927F4B95-D5F0-468A-AC7C-0EA058AAA561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0" i="0" u="none" dirty="0" smtClean="0">
              <a:latin typeface="Times New Roman" pitchFamily="18" charset="0"/>
              <a:cs typeface="Times New Roman" pitchFamily="18" charset="0"/>
            </a:rPr>
            <a:t>Сезонными и иными колебаниями потребительского спроса на товары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BDA3C384-5096-429F-83C8-73B004CAF671}" type="parTrans" cxnId="{F57C6362-B084-4969-ACA4-1242A65A4707}">
      <dgm:prSet/>
      <dgm:spPr/>
    </dgm:pt>
    <dgm:pt modelId="{0C75D77A-FC20-4D45-9CCC-DAFD87856452}" type="sibTrans" cxnId="{F57C6362-B084-4969-ACA4-1242A65A4707}">
      <dgm:prSet/>
      <dgm:spPr/>
    </dgm:pt>
    <dgm:pt modelId="{30EA273F-08E3-4115-9318-1D8F9E9D426D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B35F8D7A-7FB4-46EF-B2DD-BAD166A910CB}" type="parTrans" cxnId="{E64ECDE6-1E23-4E3C-8F1C-82870BD68036}">
      <dgm:prSet/>
      <dgm:spPr/>
    </dgm:pt>
    <dgm:pt modelId="{E69821B5-76FB-49E8-B72B-27E5C35644D0}" type="sibTrans" cxnId="{E64ECDE6-1E23-4E3C-8F1C-82870BD68036}">
      <dgm:prSet/>
      <dgm:spPr/>
    </dgm:pt>
    <dgm:pt modelId="{444047E1-B3F5-4E00-9D66-F7759756AAF9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0" i="0" u="none" dirty="0" smtClean="0">
              <a:latin typeface="Times New Roman" pitchFamily="18" charset="0"/>
              <a:cs typeface="Times New Roman" pitchFamily="18" charset="0"/>
            </a:rPr>
            <a:t>Истечением (приближением даты истечения) сроков годности или реализации товаров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4AC5D0EE-1B2D-48F4-BA66-AF13CF019921}" type="parTrans" cxnId="{1EDEE0BD-B4B3-4FB2-B1AE-32204C0E16C2}">
      <dgm:prSet/>
      <dgm:spPr/>
    </dgm:pt>
    <dgm:pt modelId="{C2A0DA69-3445-41EB-A728-305B4243CF3E}" type="sibTrans" cxnId="{1EDEE0BD-B4B3-4FB2-B1AE-32204C0E16C2}">
      <dgm:prSet/>
      <dgm:spPr/>
    </dgm:pt>
    <dgm:pt modelId="{0C81B6D6-FE85-44B0-AF36-F067796B2B17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10288F5C-363D-4746-ACA5-B7D0B90F1222}" type="parTrans" cxnId="{E1D8E258-C4BA-4E7C-9D07-18D8498F382D}">
      <dgm:prSet/>
      <dgm:spPr/>
    </dgm:pt>
    <dgm:pt modelId="{13E67255-32D6-456E-928D-52E341C74CEF}" type="sibTrans" cxnId="{E1D8E258-C4BA-4E7C-9D07-18D8498F382D}">
      <dgm:prSet/>
      <dgm:spPr/>
    </dgm:pt>
    <dgm:pt modelId="{66C20E7F-1BF3-4158-B729-0935CDCE006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0" i="0" u="none" dirty="0" smtClean="0">
              <a:latin typeface="Times New Roman" pitchFamily="18" charset="0"/>
              <a:cs typeface="Times New Roman" pitchFamily="18" charset="0"/>
            </a:rPr>
            <a:t>Потерей товарами качества или иных потребительских свойств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EC3002F2-CD7A-47F5-9F82-58AFF49E72C4}" type="parTrans" cxnId="{F849C342-3581-4E74-ADBE-4D85C6C6488E}">
      <dgm:prSet/>
      <dgm:spPr/>
    </dgm:pt>
    <dgm:pt modelId="{E70C1244-545E-456A-9D29-D3B62A0705C5}" type="sibTrans" cxnId="{F849C342-3581-4E74-ADBE-4D85C6C6488E}">
      <dgm:prSet/>
      <dgm:spPr/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B4C79B-3909-4C63-B612-FA8F572BEAC1}" type="pres">
      <dgm:prSet presAssocID="{3F7265EF-7887-4D46-B0B5-E1C6560934E3}" presName="composite" presStyleCnt="0"/>
      <dgm:spPr/>
    </dgm:pt>
    <dgm:pt modelId="{446664EE-71C0-47EA-B7DA-1A6E1EF12D8A}" type="pres">
      <dgm:prSet presAssocID="{3F7265EF-7887-4D46-B0B5-E1C6560934E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B9DDC-B15A-4A5F-9A63-C4145511CCEA}" type="pres">
      <dgm:prSet presAssocID="{3F7265EF-7887-4D46-B0B5-E1C6560934E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162CF-FE32-4834-9951-84AEA6BF2647}" type="pres">
      <dgm:prSet presAssocID="{3A8290F0-1832-4B90-89F2-94E91C1E58F4}" presName="sp" presStyleCnt="0"/>
      <dgm:spPr/>
    </dgm:pt>
    <dgm:pt modelId="{1F8548D9-EF3A-42B0-90BB-64237ADDE4F4}" type="pres">
      <dgm:prSet presAssocID="{0C81B6D6-FE85-44B0-AF36-F067796B2B17}" presName="composite" presStyleCnt="0"/>
      <dgm:spPr/>
    </dgm:pt>
    <dgm:pt modelId="{07C18CBF-2598-4E68-B4D8-B1EEF34A3878}" type="pres">
      <dgm:prSet presAssocID="{0C81B6D6-FE85-44B0-AF36-F067796B2B1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432AE-E834-40B5-B5A0-E0716B9C4DC7}" type="pres">
      <dgm:prSet presAssocID="{0C81B6D6-FE85-44B0-AF36-F067796B2B1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3C2DBA-9E7A-4641-A735-3A99FB020942}" type="pres">
      <dgm:prSet presAssocID="{13E67255-32D6-456E-928D-52E341C74CEF}" presName="sp" presStyleCnt="0"/>
      <dgm:spPr/>
    </dgm:pt>
    <dgm:pt modelId="{B6192E21-7107-4264-881C-BF979E634048}" type="pres">
      <dgm:prSet presAssocID="{30EA273F-08E3-4115-9318-1D8F9E9D426D}" presName="composite" presStyleCnt="0"/>
      <dgm:spPr/>
    </dgm:pt>
    <dgm:pt modelId="{EA96D69C-9B5C-445E-95BC-119A32C2490F}" type="pres">
      <dgm:prSet presAssocID="{30EA273F-08E3-4115-9318-1D8F9E9D426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24950F-4797-42D0-86A8-32AA4BBD2183}" type="pres">
      <dgm:prSet presAssocID="{30EA273F-08E3-4115-9318-1D8F9E9D426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78B3D4-E71E-463A-B49B-D1BD6434C3F1}" type="pres">
      <dgm:prSet presAssocID="{E69821B5-76FB-49E8-B72B-27E5C35644D0}" presName="sp" presStyleCnt="0"/>
      <dgm:spPr/>
    </dgm:pt>
    <dgm:pt modelId="{C094E097-AF8B-4A1E-9804-46C630C1A021}" type="pres">
      <dgm:prSet presAssocID="{127C7F12-AD63-4E8F-817D-175D67AF4874}" presName="composite" presStyleCnt="0"/>
      <dgm:spPr/>
    </dgm:pt>
    <dgm:pt modelId="{7AD58530-1D21-4EB5-BEB1-8E2B08A12BBF}" type="pres">
      <dgm:prSet presAssocID="{127C7F12-AD63-4E8F-817D-175D67AF487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8E141-CABD-4282-A1EE-3F750B173995}" type="pres">
      <dgm:prSet presAssocID="{127C7F12-AD63-4E8F-817D-175D67AF487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4E160A-43A1-4D1B-A7FF-DA1D9B6BBFCC}" type="pres">
      <dgm:prSet presAssocID="{665C7816-9AD8-4264-9389-A22EA00D6954}" presName="sp" presStyleCnt="0"/>
      <dgm:spPr/>
    </dgm:pt>
    <dgm:pt modelId="{CE270B9D-F067-404C-89FB-D467141D3E37}" type="pres">
      <dgm:prSet presAssocID="{91CA79EB-B236-4340-AC55-13C08F539201}" presName="composite" presStyleCnt="0"/>
      <dgm:spPr/>
    </dgm:pt>
    <dgm:pt modelId="{4E5214B2-915A-4787-BA05-756320A072A5}" type="pres">
      <dgm:prSet presAssocID="{91CA79EB-B236-4340-AC55-13C08F53920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6DA6A3-1FF3-4EFC-8BDA-0261BF24427E}" type="pres">
      <dgm:prSet presAssocID="{91CA79EB-B236-4340-AC55-13C08F539201}" presName="descendantText" presStyleLbl="alignAcc1" presStyleIdx="4" presStyleCnt="5" custLinFactNeighborX="378" custLinFactNeighborY="-54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49C342-3581-4E74-ADBE-4D85C6C6488E}" srcId="{0C81B6D6-FE85-44B0-AF36-F067796B2B17}" destId="{66C20E7F-1BF3-4158-B729-0935CDCE0067}" srcOrd="0" destOrd="0" parTransId="{EC3002F2-CD7A-47F5-9F82-58AFF49E72C4}" sibTransId="{E70C1244-545E-456A-9D29-D3B62A0705C5}"/>
    <dgm:cxn modelId="{ED79EF04-9EF6-40B9-8407-2A801E67E92B}" type="presOf" srcId="{74671582-A952-4DF1-ABAE-E648225A5EDC}" destId="{CC28E141-CABD-4282-A1EE-3F750B173995}" srcOrd="0" destOrd="0" presId="urn:microsoft.com/office/officeart/2005/8/layout/chevron2"/>
    <dgm:cxn modelId="{AF96A995-3C56-46D7-ACD4-FB14E45654A3}" type="presOf" srcId="{3F7265EF-7887-4D46-B0B5-E1C6560934E3}" destId="{446664EE-71C0-47EA-B7DA-1A6E1EF12D8A}" srcOrd="0" destOrd="0" presId="urn:microsoft.com/office/officeart/2005/8/layout/chevron2"/>
    <dgm:cxn modelId="{AB9829E8-61AE-4DDD-9668-B046354EF3C0}" type="presOf" srcId="{91CA79EB-B236-4340-AC55-13C08F539201}" destId="{4E5214B2-915A-4787-BA05-756320A072A5}" srcOrd="0" destOrd="0" presId="urn:microsoft.com/office/officeart/2005/8/layout/chevron2"/>
    <dgm:cxn modelId="{DD8A81C8-6130-46DA-85FB-FD34DC7F16BB}" srcId="{91CA79EB-B236-4340-AC55-13C08F539201}" destId="{0B35E86C-4A66-4253-9255-CCFAB9A519A1}" srcOrd="0" destOrd="0" parTransId="{69FA924E-285F-4BC4-AE5C-CCEB988A8C61}" sibTransId="{68C197C2-7A6F-44BD-B700-0DCF436F1DA4}"/>
    <dgm:cxn modelId="{30616134-3B09-4B75-847C-A9E4C46B7A87}" type="presOf" srcId="{127C7F12-AD63-4E8F-817D-175D67AF4874}" destId="{7AD58530-1D21-4EB5-BEB1-8E2B08A12BBF}" srcOrd="0" destOrd="0" presId="urn:microsoft.com/office/officeart/2005/8/layout/chevron2"/>
    <dgm:cxn modelId="{CDDA07F1-DAFC-4756-A417-67C924AD5406}" srcId="{BFB6AA9C-997E-4A63-98CB-D16A4B77AB38}" destId="{3F7265EF-7887-4D46-B0B5-E1C6560934E3}" srcOrd="0" destOrd="0" parTransId="{CA4A469A-9257-42BF-A28A-A5BF88320001}" sibTransId="{3A8290F0-1832-4B90-89F2-94E91C1E58F4}"/>
    <dgm:cxn modelId="{86D36292-9DFD-4A8C-BDA4-8E02588788DD}" type="presOf" srcId="{444047E1-B3F5-4E00-9D66-F7759756AAF9}" destId="{7B24950F-4797-42D0-86A8-32AA4BBD2183}" srcOrd="0" destOrd="0" presId="urn:microsoft.com/office/officeart/2005/8/layout/chevron2"/>
    <dgm:cxn modelId="{1EDEE0BD-B4B3-4FB2-B1AE-32204C0E16C2}" srcId="{30EA273F-08E3-4115-9318-1D8F9E9D426D}" destId="{444047E1-B3F5-4E00-9D66-F7759756AAF9}" srcOrd="0" destOrd="0" parTransId="{4AC5D0EE-1B2D-48F4-BA66-AF13CF019921}" sibTransId="{C2A0DA69-3445-41EB-A728-305B4243CF3E}"/>
    <dgm:cxn modelId="{926AE220-985E-44DB-9E2D-B5CA23A8E7D5}" type="presOf" srcId="{0B35E86C-4A66-4253-9255-CCFAB9A519A1}" destId="{646DA6A3-1FF3-4EFC-8BDA-0261BF24427E}" srcOrd="0" destOrd="0" presId="urn:microsoft.com/office/officeart/2005/8/layout/chevron2"/>
    <dgm:cxn modelId="{875E2233-C92C-46EE-A68F-82E4D3630679}" type="presOf" srcId="{BFB6AA9C-997E-4A63-98CB-D16A4B77AB38}" destId="{5FEBDB7C-AEF0-4444-B2B5-AEA2C6FA711C}" srcOrd="0" destOrd="0" presId="urn:microsoft.com/office/officeart/2005/8/layout/chevron2"/>
    <dgm:cxn modelId="{47D8CC5D-9F56-4E4B-A4A9-423A8E0E6996}" srcId="{BFB6AA9C-997E-4A63-98CB-D16A4B77AB38}" destId="{127C7F12-AD63-4E8F-817D-175D67AF4874}" srcOrd="3" destOrd="0" parTransId="{0059D5A4-EE31-4E4F-9AC5-082A7A24544A}" sibTransId="{665C7816-9AD8-4264-9389-A22EA00D6954}"/>
    <dgm:cxn modelId="{F57C6362-B084-4969-ACA4-1242A65A4707}" srcId="{3F7265EF-7887-4D46-B0B5-E1C6560934E3}" destId="{927F4B95-D5F0-468A-AC7C-0EA058AAA561}" srcOrd="0" destOrd="0" parTransId="{BDA3C384-5096-429F-83C8-73B004CAF671}" sibTransId="{0C75D77A-FC20-4D45-9CCC-DAFD87856452}"/>
    <dgm:cxn modelId="{622EA54E-8579-4F57-A9B9-34FC69121F19}" type="presOf" srcId="{66C20E7F-1BF3-4158-B729-0935CDCE0067}" destId="{D86432AE-E834-40B5-B5A0-E0716B9C4DC7}" srcOrd="0" destOrd="0" presId="urn:microsoft.com/office/officeart/2005/8/layout/chevron2"/>
    <dgm:cxn modelId="{E64ECDE6-1E23-4E3C-8F1C-82870BD68036}" srcId="{BFB6AA9C-997E-4A63-98CB-D16A4B77AB38}" destId="{30EA273F-08E3-4115-9318-1D8F9E9D426D}" srcOrd="2" destOrd="0" parTransId="{B35F8D7A-7FB4-46EF-B2DD-BAD166A910CB}" sibTransId="{E69821B5-76FB-49E8-B72B-27E5C35644D0}"/>
    <dgm:cxn modelId="{48C97640-B1E3-441E-8CCE-FFC3266D9BE1}" type="presOf" srcId="{30EA273F-08E3-4115-9318-1D8F9E9D426D}" destId="{EA96D69C-9B5C-445E-95BC-119A32C2490F}" srcOrd="0" destOrd="0" presId="urn:microsoft.com/office/officeart/2005/8/layout/chevron2"/>
    <dgm:cxn modelId="{DA174A91-3AC3-418E-9B88-89DA1AA4F9DF}" srcId="{BFB6AA9C-997E-4A63-98CB-D16A4B77AB38}" destId="{91CA79EB-B236-4340-AC55-13C08F539201}" srcOrd="4" destOrd="0" parTransId="{B9222BEC-A668-460C-9B57-2D9E41089271}" sibTransId="{9BC108FF-9823-4593-90FC-ECB9C77C6FE8}"/>
    <dgm:cxn modelId="{FFE4F46E-275D-4D31-8798-D2A5D96F4771}" type="presOf" srcId="{927F4B95-D5F0-468A-AC7C-0EA058AAA561}" destId="{3D2B9DDC-B15A-4A5F-9A63-C4145511CCEA}" srcOrd="0" destOrd="0" presId="urn:microsoft.com/office/officeart/2005/8/layout/chevron2"/>
    <dgm:cxn modelId="{F09A3AB5-B260-4443-B06B-C2564473C26B}" srcId="{127C7F12-AD63-4E8F-817D-175D67AF4874}" destId="{74671582-A952-4DF1-ABAE-E648225A5EDC}" srcOrd="0" destOrd="0" parTransId="{18EA3CD9-4290-443F-8488-6EC12C0C2A04}" sibTransId="{AC508A75-8B18-4EDA-9693-55D01A30F5F9}"/>
    <dgm:cxn modelId="{BFA8BAD4-81A8-4779-8075-F1D55074A615}" type="presOf" srcId="{0C81B6D6-FE85-44B0-AF36-F067796B2B17}" destId="{07C18CBF-2598-4E68-B4D8-B1EEF34A3878}" srcOrd="0" destOrd="0" presId="urn:microsoft.com/office/officeart/2005/8/layout/chevron2"/>
    <dgm:cxn modelId="{E1D8E258-C4BA-4E7C-9D07-18D8498F382D}" srcId="{BFB6AA9C-997E-4A63-98CB-D16A4B77AB38}" destId="{0C81B6D6-FE85-44B0-AF36-F067796B2B17}" srcOrd="1" destOrd="0" parTransId="{10288F5C-363D-4746-ACA5-B7D0B90F1222}" sibTransId="{13E67255-32D6-456E-928D-52E341C74CEF}"/>
    <dgm:cxn modelId="{E34E81FB-5F4F-4936-8243-6B202099D6FC}" type="presParOf" srcId="{5FEBDB7C-AEF0-4444-B2B5-AEA2C6FA711C}" destId="{EDB4C79B-3909-4C63-B612-FA8F572BEAC1}" srcOrd="0" destOrd="0" presId="urn:microsoft.com/office/officeart/2005/8/layout/chevron2"/>
    <dgm:cxn modelId="{F2D38801-737E-4276-AEA9-275303DCF5F8}" type="presParOf" srcId="{EDB4C79B-3909-4C63-B612-FA8F572BEAC1}" destId="{446664EE-71C0-47EA-B7DA-1A6E1EF12D8A}" srcOrd="0" destOrd="0" presId="urn:microsoft.com/office/officeart/2005/8/layout/chevron2"/>
    <dgm:cxn modelId="{BDC8007B-A60C-44BE-918F-B85D490C27C7}" type="presParOf" srcId="{EDB4C79B-3909-4C63-B612-FA8F572BEAC1}" destId="{3D2B9DDC-B15A-4A5F-9A63-C4145511CCEA}" srcOrd="1" destOrd="0" presId="urn:microsoft.com/office/officeart/2005/8/layout/chevron2"/>
    <dgm:cxn modelId="{6A277D95-C937-41B6-A5E8-E26386B783E5}" type="presParOf" srcId="{5FEBDB7C-AEF0-4444-B2B5-AEA2C6FA711C}" destId="{FDF162CF-FE32-4834-9951-84AEA6BF2647}" srcOrd="1" destOrd="0" presId="urn:microsoft.com/office/officeart/2005/8/layout/chevron2"/>
    <dgm:cxn modelId="{9CDA895E-C8C5-43C6-BDFC-2EFFFBFCA454}" type="presParOf" srcId="{5FEBDB7C-AEF0-4444-B2B5-AEA2C6FA711C}" destId="{1F8548D9-EF3A-42B0-90BB-64237ADDE4F4}" srcOrd="2" destOrd="0" presId="urn:microsoft.com/office/officeart/2005/8/layout/chevron2"/>
    <dgm:cxn modelId="{19DABF92-155E-4C47-A59C-9249B611EE37}" type="presParOf" srcId="{1F8548D9-EF3A-42B0-90BB-64237ADDE4F4}" destId="{07C18CBF-2598-4E68-B4D8-B1EEF34A3878}" srcOrd="0" destOrd="0" presId="urn:microsoft.com/office/officeart/2005/8/layout/chevron2"/>
    <dgm:cxn modelId="{76A28816-CCA2-4555-AECC-153857986436}" type="presParOf" srcId="{1F8548D9-EF3A-42B0-90BB-64237ADDE4F4}" destId="{D86432AE-E834-40B5-B5A0-E0716B9C4DC7}" srcOrd="1" destOrd="0" presId="urn:microsoft.com/office/officeart/2005/8/layout/chevron2"/>
    <dgm:cxn modelId="{7AF18889-984F-47E2-8EB6-A4DF76557F4A}" type="presParOf" srcId="{5FEBDB7C-AEF0-4444-B2B5-AEA2C6FA711C}" destId="{D63C2DBA-9E7A-4641-A735-3A99FB020942}" srcOrd="3" destOrd="0" presId="urn:microsoft.com/office/officeart/2005/8/layout/chevron2"/>
    <dgm:cxn modelId="{7EAED23A-8D41-48B9-A46E-A7DE4A610B9A}" type="presParOf" srcId="{5FEBDB7C-AEF0-4444-B2B5-AEA2C6FA711C}" destId="{B6192E21-7107-4264-881C-BF979E634048}" srcOrd="4" destOrd="0" presId="urn:microsoft.com/office/officeart/2005/8/layout/chevron2"/>
    <dgm:cxn modelId="{36351FA0-DAAB-400C-BCAD-C4B55D1232D7}" type="presParOf" srcId="{B6192E21-7107-4264-881C-BF979E634048}" destId="{EA96D69C-9B5C-445E-95BC-119A32C2490F}" srcOrd="0" destOrd="0" presId="urn:microsoft.com/office/officeart/2005/8/layout/chevron2"/>
    <dgm:cxn modelId="{6A9477FC-9495-4BB3-90BD-020BF399392A}" type="presParOf" srcId="{B6192E21-7107-4264-881C-BF979E634048}" destId="{7B24950F-4797-42D0-86A8-32AA4BBD2183}" srcOrd="1" destOrd="0" presId="urn:microsoft.com/office/officeart/2005/8/layout/chevron2"/>
    <dgm:cxn modelId="{85ACC93F-5A22-4ED6-B9C6-94DC03AC11DD}" type="presParOf" srcId="{5FEBDB7C-AEF0-4444-B2B5-AEA2C6FA711C}" destId="{F678B3D4-E71E-463A-B49B-D1BD6434C3F1}" srcOrd="5" destOrd="0" presId="urn:microsoft.com/office/officeart/2005/8/layout/chevron2"/>
    <dgm:cxn modelId="{F59E30F8-D9D7-401A-8F5C-660CE1ACC00E}" type="presParOf" srcId="{5FEBDB7C-AEF0-4444-B2B5-AEA2C6FA711C}" destId="{C094E097-AF8B-4A1E-9804-46C630C1A021}" srcOrd="6" destOrd="0" presId="urn:microsoft.com/office/officeart/2005/8/layout/chevron2"/>
    <dgm:cxn modelId="{34DB5678-592D-48D1-AB2F-CC592F4A588A}" type="presParOf" srcId="{C094E097-AF8B-4A1E-9804-46C630C1A021}" destId="{7AD58530-1D21-4EB5-BEB1-8E2B08A12BBF}" srcOrd="0" destOrd="0" presId="urn:microsoft.com/office/officeart/2005/8/layout/chevron2"/>
    <dgm:cxn modelId="{F1882C58-CA33-46E9-8A1E-5E4629B5703F}" type="presParOf" srcId="{C094E097-AF8B-4A1E-9804-46C630C1A021}" destId="{CC28E141-CABD-4282-A1EE-3F750B173995}" srcOrd="1" destOrd="0" presId="urn:microsoft.com/office/officeart/2005/8/layout/chevron2"/>
    <dgm:cxn modelId="{F697A6FA-84B6-4CD5-92C1-93F6AAA9E59F}" type="presParOf" srcId="{5FEBDB7C-AEF0-4444-B2B5-AEA2C6FA711C}" destId="{C54E160A-43A1-4D1B-A7FF-DA1D9B6BBFCC}" srcOrd="7" destOrd="0" presId="urn:microsoft.com/office/officeart/2005/8/layout/chevron2"/>
    <dgm:cxn modelId="{14331A3E-2495-4BF6-94EC-3AB54ABCBFBE}" type="presParOf" srcId="{5FEBDB7C-AEF0-4444-B2B5-AEA2C6FA711C}" destId="{CE270B9D-F067-404C-89FB-D467141D3E37}" srcOrd="8" destOrd="0" presId="urn:microsoft.com/office/officeart/2005/8/layout/chevron2"/>
    <dgm:cxn modelId="{909E7D25-ADF0-48D5-A9A3-B949C6D6B9B3}" type="presParOf" srcId="{CE270B9D-F067-404C-89FB-D467141D3E37}" destId="{4E5214B2-915A-4787-BA05-756320A072A5}" srcOrd="0" destOrd="0" presId="urn:microsoft.com/office/officeart/2005/8/layout/chevron2"/>
    <dgm:cxn modelId="{A8E97690-4110-4230-8B44-921FC8E22627}" type="presParOf" srcId="{CE270B9D-F067-404C-89FB-D467141D3E37}" destId="{646DA6A3-1FF3-4EFC-8BDA-0261BF24427E}" srcOrd="1" destOrd="0" presId="urn:microsoft.com/office/officeart/2005/8/layout/chevron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7265EF-7887-4D46-B0B5-E1C6560934E3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A4A469A-9257-42BF-A28A-A5BF88320001}" type="parTrans" cxnId="{CDDA07F1-DAFC-4756-A417-67C924AD5406}">
      <dgm:prSet/>
      <dgm:spPr/>
      <dgm:t>
        <a:bodyPr/>
        <a:lstStyle/>
        <a:p>
          <a:endParaRPr lang="ru-RU"/>
        </a:p>
      </dgm:t>
    </dgm:pt>
    <dgm:pt modelId="{3A8290F0-1832-4B90-89F2-94E91C1E58F4}" type="sibTrans" cxnId="{CDDA07F1-DAFC-4756-A417-67C924AD5406}">
      <dgm:prSet/>
      <dgm:spPr/>
      <dgm:t>
        <a:bodyPr/>
        <a:lstStyle/>
        <a:p>
          <a:endParaRPr lang="ru-RU"/>
        </a:p>
      </dgm:t>
    </dgm:pt>
    <dgm:pt modelId="{0C81B6D6-FE85-44B0-AF36-F067796B2B17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10288F5C-363D-4746-ACA5-B7D0B90F1222}" type="parTrans" cxnId="{E1D8E258-C4BA-4E7C-9D07-18D8498F382D}">
      <dgm:prSet/>
      <dgm:spPr/>
      <dgm:t>
        <a:bodyPr/>
        <a:lstStyle/>
        <a:p>
          <a:endParaRPr lang="ru-RU"/>
        </a:p>
      </dgm:t>
    </dgm:pt>
    <dgm:pt modelId="{13E67255-32D6-456E-928D-52E341C74CEF}" type="sibTrans" cxnId="{E1D8E258-C4BA-4E7C-9D07-18D8498F382D}">
      <dgm:prSet/>
      <dgm:spPr/>
      <dgm:t>
        <a:bodyPr/>
        <a:lstStyle/>
        <a:p>
          <a:endParaRPr lang="ru-RU"/>
        </a:p>
      </dgm:t>
    </dgm:pt>
    <dgm:pt modelId="{761D18B8-D744-4C8E-B9FF-F4F1B046383D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2) при невозможности определения рыночной цены - цена последующей реализации (перепродажи) покупателем;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FC6DE0C3-E563-47BC-97D9-1A99DF797CD6}" type="parTrans" cxnId="{E990AC01-1408-4ED3-8ADB-AAD293C83105}">
      <dgm:prSet/>
      <dgm:spPr/>
      <dgm:t>
        <a:bodyPr/>
        <a:lstStyle/>
        <a:p>
          <a:endParaRPr lang="ru-RU"/>
        </a:p>
      </dgm:t>
    </dgm:pt>
    <dgm:pt modelId="{FB716C59-B3E6-412F-98AB-971724C99DB3}" type="sibTrans" cxnId="{E990AC01-1408-4ED3-8ADB-AAD293C83105}">
      <dgm:prSet/>
      <dgm:spPr/>
      <dgm:t>
        <a:bodyPr/>
        <a:lstStyle/>
        <a:p>
          <a:endParaRPr lang="ru-RU"/>
        </a:p>
      </dgm:t>
    </dgm:pt>
    <dgm:pt modelId="{6B10F2F2-A77E-484F-B6F1-42A1B52CD905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1) установление рыночных цен путем использования официальных источников информации о рыночных ценах и биржевых котировок;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2D75CB0D-247B-4C62-9A09-735C655E9FBC}" type="parTrans" cxnId="{8F054260-7189-4DA3-AE42-A9F5D9B883BA}">
      <dgm:prSet/>
      <dgm:spPr/>
      <dgm:t>
        <a:bodyPr/>
        <a:lstStyle/>
        <a:p>
          <a:endParaRPr lang="ru-RU"/>
        </a:p>
      </dgm:t>
    </dgm:pt>
    <dgm:pt modelId="{F30E3259-C431-4989-AF35-779586B4E5E5}" type="sibTrans" cxnId="{8F054260-7189-4DA3-AE42-A9F5D9B883BA}">
      <dgm:prSet/>
      <dgm:spPr/>
      <dgm:t>
        <a:bodyPr/>
        <a:lstStyle/>
        <a:p>
          <a:endParaRPr lang="ru-RU"/>
        </a:p>
      </dgm:t>
    </dgm:pt>
    <dgm:pt modelId="{830D5541-ED2A-40F2-A889-70D19012F8EA}">
      <dgm:prSet custT="1"/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B504C96A-4EAB-42B4-9B90-080338949344}" type="parTrans" cxnId="{1E2FBF07-897B-41DE-A63E-91ED6D258B61}">
      <dgm:prSet/>
      <dgm:spPr/>
      <dgm:t>
        <a:bodyPr/>
        <a:lstStyle/>
        <a:p>
          <a:endParaRPr lang="ru-RU"/>
        </a:p>
      </dgm:t>
    </dgm:pt>
    <dgm:pt modelId="{7A64A9A0-7840-41D8-B524-85D41EE06690}" type="sibTrans" cxnId="{1E2FBF07-897B-41DE-A63E-91ED6D258B61}">
      <dgm:prSet/>
      <dgm:spPr/>
      <dgm:t>
        <a:bodyPr/>
        <a:lstStyle/>
        <a:p>
          <a:endParaRPr lang="ru-RU"/>
        </a:p>
      </dgm:t>
    </dgm:pt>
    <dgm:pt modelId="{8C0FF58F-6894-400B-9A72-73F8BC269D63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1D64109-DC2C-4490-9C6E-C311CDD8D36B}" type="sibTrans" cxnId="{800EF669-6204-4712-B381-3E8FD1D6B381}">
      <dgm:prSet/>
      <dgm:spPr/>
      <dgm:t>
        <a:bodyPr/>
        <a:lstStyle/>
        <a:p>
          <a:endParaRPr lang="ru-RU"/>
        </a:p>
      </dgm:t>
    </dgm:pt>
    <dgm:pt modelId="{AD23FF2F-411E-4990-8609-53F23D94BBE3}" type="parTrans" cxnId="{800EF669-6204-4712-B381-3E8FD1D6B381}">
      <dgm:prSet/>
      <dgm:spPr/>
      <dgm:t>
        <a:bodyPr/>
        <a:lstStyle/>
        <a:p>
          <a:endParaRPr lang="ru-RU"/>
        </a:p>
      </dgm:t>
    </dgm:pt>
    <dgm:pt modelId="{577B287A-A2D4-4211-9C27-013C1A656791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3) при невозможности использования цены последующей реализации - затратный способ (как сумма обычных затрат и обычной для данной сферы деятельности прибыли) (Постановление ФАС Северно-Западного округа по делу N А26-4514/2006-211).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8903ABD0-D57A-4347-8429-11B922404DCA}" type="parTrans" cxnId="{11BA3907-6551-4544-BB8E-CE3D0CE8F02A}">
      <dgm:prSet/>
      <dgm:spPr/>
      <dgm:t>
        <a:bodyPr/>
        <a:lstStyle/>
        <a:p>
          <a:endParaRPr lang="ru-RU"/>
        </a:p>
      </dgm:t>
    </dgm:pt>
    <dgm:pt modelId="{1E4E2B70-C09E-4B7E-8A0D-874362248AB1}" type="sibTrans" cxnId="{11BA3907-6551-4544-BB8E-CE3D0CE8F02A}">
      <dgm:prSet/>
      <dgm:spPr/>
      <dgm:t>
        <a:bodyPr/>
        <a:lstStyle/>
        <a:p>
          <a:endParaRPr lang="ru-RU"/>
        </a:p>
      </dgm:t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B4C79B-3909-4C63-B612-FA8F572BEAC1}" type="pres">
      <dgm:prSet presAssocID="{3F7265EF-7887-4D46-B0B5-E1C6560934E3}" presName="composite" presStyleCnt="0"/>
      <dgm:spPr/>
    </dgm:pt>
    <dgm:pt modelId="{446664EE-71C0-47EA-B7DA-1A6E1EF12D8A}" type="pres">
      <dgm:prSet presAssocID="{3F7265EF-7887-4D46-B0B5-E1C6560934E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B9DDC-B15A-4A5F-9A63-C4145511CCEA}" type="pres">
      <dgm:prSet presAssocID="{3F7265EF-7887-4D46-B0B5-E1C6560934E3}" presName="descendantText" presStyleLbl="alignAcc1" presStyleIdx="0" presStyleCnt="3" custScaleY="147264" custLinFactNeighborX="2116" custLinFactNeighborY="-3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162CF-FE32-4834-9951-84AEA6BF2647}" type="pres">
      <dgm:prSet presAssocID="{3A8290F0-1832-4B90-89F2-94E91C1E58F4}" presName="sp" presStyleCnt="0"/>
      <dgm:spPr/>
    </dgm:pt>
    <dgm:pt modelId="{1F8548D9-EF3A-42B0-90BB-64237ADDE4F4}" type="pres">
      <dgm:prSet presAssocID="{0C81B6D6-FE85-44B0-AF36-F067796B2B17}" presName="composite" presStyleCnt="0"/>
      <dgm:spPr/>
    </dgm:pt>
    <dgm:pt modelId="{07C18CBF-2598-4E68-B4D8-B1EEF34A3878}" type="pres">
      <dgm:prSet presAssocID="{0C81B6D6-FE85-44B0-AF36-F067796B2B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432AE-E834-40B5-B5A0-E0716B9C4DC7}" type="pres">
      <dgm:prSet presAssocID="{0C81B6D6-FE85-44B0-AF36-F067796B2B17}" presName="descendantText" presStyleLbl="alignAcc1" presStyleIdx="1" presStyleCnt="3" custScaleY="1516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3C2DBA-9E7A-4641-A735-3A99FB020942}" type="pres">
      <dgm:prSet presAssocID="{13E67255-32D6-456E-928D-52E341C74CEF}" presName="sp" presStyleCnt="0"/>
      <dgm:spPr/>
    </dgm:pt>
    <dgm:pt modelId="{8F56CC33-C51C-4FDA-B468-2B57F2352469}" type="pres">
      <dgm:prSet presAssocID="{8C0FF58F-6894-400B-9A72-73F8BC269D63}" presName="composite" presStyleCnt="0"/>
      <dgm:spPr/>
    </dgm:pt>
    <dgm:pt modelId="{DF89C196-56CB-4068-9A21-F01FEA079EA3}" type="pres">
      <dgm:prSet presAssocID="{8C0FF58F-6894-400B-9A72-73F8BC269D6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C250C1-3C8F-4AA1-96B6-C73AB7A8C2EC}" type="pres">
      <dgm:prSet presAssocID="{8C0FF58F-6894-400B-9A72-73F8BC269D63}" presName="descendantText" presStyleLbl="alignAcc1" presStyleIdx="2" presStyleCnt="3" custScaleY="2371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B3F94B-A820-40A4-B965-1FFF70A1621B}" type="presOf" srcId="{761D18B8-D744-4C8E-B9FF-F4F1B046383D}" destId="{D86432AE-E834-40B5-B5A0-E0716B9C4DC7}" srcOrd="0" destOrd="0" presId="urn:microsoft.com/office/officeart/2005/8/layout/chevron2"/>
    <dgm:cxn modelId="{1E2FBF07-897B-41DE-A63E-91ED6D258B61}" srcId="{0C81B6D6-FE85-44B0-AF36-F067796B2B17}" destId="{830D5541-ED2A-40F2-A889-70D19012F8EA}" srcOrd="1" destOrd="0" parTransId="{B504C96A-4EAB-42B4-9B90-080338949344}" sibTransId="{7A64A9A0-7840-41D8-B524-85D41EE06690}"/>
    <dgm:cxn modelId="{E990AC01-1408-4ED3-8ADB-AAD293C83105}" srcId="{0C81B6D6-FE85-44B0-AF36-F067796B2B17}" destId="{761D18B8-D744-4C8E-B9FF-F4F1B046383D}" srcOrd="0" destOrd="0" parTransId="{FC6DE0C3-E563-47BC-97D9-1A99DF797CD6}" sibTransId="{FB716C59-B3E6-412F-98AB-971724C99DB3}"/>
    <dgm:cxn modelId="{CDDA07F1-DAFC-4756-A417-67C924AD5406}" srcId="{BFB6AA9C-997E-4A63-98CB-D16A4B77AB38}" destId="{3F7265EF-7887-4D46-B0B5-E1C6560934E3}" srcOrd="0" destOrd="0" parTransId="{CA4A469A-9257-42BF-A28A-A5BF88320001}" sibTransId="{3A8290F0-1832-4B90-89F2-94E91C1E58F4}"/>
    <dgm:cxn modelId="{4EA0F241-8204-4AFD-AFB8-435A8DA79180}" type="presOf" srcId="{BFB6AA9C-997E-4A63-98CB-D16A4B77AB38}" destId="{5FEBDB7C-AEF0-4444-B2B5-AEA2C6FA711C}" srcOrd="0" destOrd="0" presId="urn:microsoft.com/office/officeart/2005/8/layout/chevron2"/>
    <dgm:cxn modelId="{CB30C366-EA5A-4DFB-B314-8461B513C4C5}" type="presOf" srcId="{830D5541-ED2A-40F2-A889-70D19012F8EA}" destId="{D86432AE-E834-40B5-B5A0-E0716B9C4DC7}" srcOrd="0" destOrd="1" presId="urn:microsoft.com/office/officeart/2005/8/layout/chevron2"/>
    <dgm:cxn modelId="{11BA3907-6551-4544-BB8E-CE3D0CE8F02A}" srcId="{8C0FF58F-6894-400B-9A72-73F8BC269D63}" destId="{577B287A-A2D4-4211-9C27-013C1A656791}" srcOrd="0" destOrd="0" parTransId="{8903ABD0-D57A-4347-8429-11B922404DCA}" sibTransId="{1E4E2B70-C09E-4B7E-8A0D-874362248AB1}"/>
    <dgm:cxn modelId="{3CB185F0-A4B0-476C-BE57-EAB443448B74}" type="presOf" srcId="{8C0FF58F-6894-400B-9A72-73F8BC269D63}" destId="{DF89C196-56CB-4068-9A21-F01FEA079EA3}" srcOrd="0" destOrd="0" presId="urn:microsoft.com/office/officeart/2005/8/layout/chevron2"/>
    <dgm:cxn modelId="{8F054260-7189-4DA3-AE42-A9F5D9B883BA}" srcId="{3F7265EF-7887-4D46-B0B5-E1C6560934E3}" destId="{6B10F2F2-A77E-484F-B6F1-42A1B52CD905}" srcOrd="0" destOrd="0" parTransId="{2D75CB0D-247B-4C62-9A09-735C655E9FBC}" sibTransId="{F30E3259-C431-4989-AF35-779586B4E5E5}"/>
    <dgm:cxn modelId="{5246ABFC-DC72-46C6-8A7C-869409F22546}" type="presOf" srcId="{6B10F2F2-A77E-484F-B6F1-42A1B52CD905}" destId="{3D2B9DDC-B15A-4A5F-9A63-C4145511CCEA}" srcOrd="0" destOrd="0" presId="urn:microsoft.com/office/officeart/2005/8/layout/chevron2"/>
    <dgm:cxn modelId="{800EF669-6204-4712-B381-3E8FD1D6B381}" srcId="{BFB6AA9C-997E-4A63-98CB-D16A4B77AB38}" destId="{8C0FF58F-6894-400B-9A72-73F8BC269D63}" srcOrd="2" destOrd="0" parTransId="{AD23FF2F-411E-4990-8609-53F23D94BBE3}" sibTransId="{31D64109-DC2C-4490-9C6E-C311CDD8D36B}"/>
    <dgm:cxn modelId="{F3A8756A-B9AD-49DC-BEB1-7763766A9A7A}" type="presOf" srcId="{577B287A-A2D4-4211-9C27-013C1A656791}" destId="{DCC250C1-3C8F-4AA1-96B6-C73AB7A8C2EC}" srcOrd="0" destOrd="0" presId="urn:microsoft.com/office/officeart/2005/8/layout/chevron2"/>
    <dgm:cxn modelId="{359709C1-590C-4F43-A621-03F0DF1F6D4B}" type="presOf" srcId="{0C81B6D6-FE85-44B0-AF36-F067796B2B17}" destId="{07C18CBF-2598-4E68-B4D8-B1EEF34A3878}" srcOrd="0" destOrd="0" presId="urn:microsoft.com/office/officeart/2005/8/layout/chevron2"/>
    <dgm:cxn modelId="{E1D8E258-C4BA-4E7C-9D07-18D8498F382D}" srcId="{BFB6AA9C-997E-4A63-98CB-D16A4B77AB38}" destId="{0C81B6D6-FE85-44B0-AF36-F067796B2B17}" srcOrd="1" destOrd="0" parTransId="{10288F5C-363D-4746-ACA5-B7D0B90F1222}" sibTransId="{13E67255-32D6-456E-928D-52E341C74CEF}"/>
    <dgm:cxn modelId="{600AF22D-D78D-4111-9E84-9D29B05AA5DE}" type="presOf" srcId="{3F7265EF-7887-4D46-B0B5-E1C6560934E3}" destId="{446664EE-71C0-47EA-B7DA-1A6E1EF12D8A}" srcOrd="0" destOrd="0" presId="urn:microsoft.com/office/officeart/2005/8/layout/chevron2"/>
    <dgm:cxn modelId="{6961A056-8150-4A96-9B8A-6B164AC3D4CA}" type="presParOf" srcId="{5FEBDB7C-AEF0-4444-B2B5-AEA2C6FA711C}" destId="{EDB4C79B-3909-4C63-B612-FA8F572BEAC1}" srcOrd="0" destOrd="0" presId="urn:microsoft.com/office/officeart/2005/8/layout/chevron2"/>
    <dgm:cxn modelId="{E9592652-0FA1-4A67-B880-A27CA51976B5}" type="presParOf" srcId="{EDB4C79B-3909-4C63-B612-FA8F572BEAC1}" destId="{446664EE-71C0-47EA-B7DA-1A6E1EF12D8A}" srcOrd="0" destOrd="0" presId="urn:microsoft.com/office/officeart/2005/8/layout/chevron2"/>
    <dgm:cxn modelId="{781E14FE-2213-4F84-B044-7AC799CA3988}" type="presParOf" srcId="{EDB4C79B-3909-4C63-B612-FA8F572BEAC1}" destId="{3D2B9DDC-B15A-4A5F-9A63-C4145511CCEA}" srcOrd="1" destOrd="0" presId="urn:microsoft.com/office/officeart/2005/8/layout/chevron2"/>
    <dgm:cxn modelId="{2852147F-7C4D-45A8-8B67-5B130E4611E4}" type="presParOf" srcId="{5FEBDB7C-AEF0-4444-B2B5-AEA2C6FA711C}" destId="{FDF162CF-FE32-4834-9951-84AEA6BF2647}" srcOrd="1" destOrd="0" presId="urn:microsoft.com/office/officeart/2005/8/layout/chevron2"/>
    <dgm:cxn modelId="{BD1BC484-9192-4119-826A-B07ABC05D97E}" type="presParOf" srcId="{5FEBDB7C-AEF0-4444-B2B5-AEA2C6FA711C}" destId="{1F8548D9-EF3A-42B0-90BB-64237ADDE4F4}" srcOrd="2" destOrd="0" presId="urn:microsoft.com/office/officeart/2005/8/layout/chevron2"/>
    <dgm:cxn modelId="{0B30C599-BDF5-4838-862F-9DA2A1BBD1DB}" type="presParOf" srcId="{1F8548D9-EF3A-42B0-90BB-64237ADDE4F4}" destId="{07C18CBF-2598-4E68-B4D8-B1EEF34A3878}" srcOrd="0" destOrd="0" presId="urn:microsoft.com/office/officeart/2005/8/layout/chevron2"/>
    <dgm:cxn modelId="{83C39BE7-FD6D-479C-82A3-553CB222F56C}" type="presParOf" srcId="{1F8548D9-EF3A-42B0-90BB-64237ADDE4F4}" destId="{D86432AE-E834-40B5-B5A0-E0716B9C4DC7}" srcOrd="1" destOrd="0" presId="urn:microsoft.com/office/officeart/2005/8/layout/chevron2"/>
    <dgm:cxn modelId="{EE44AFA5-64CC-49EE-8BF9-C5722D879966}" type="presParOf" srcId="{5FEBDB7C-AEF0-4444-B2B5-AEA2C6FA711C}" destId="{D63C2DBA-9E7A-4641-A735-3A99FB020942}" srcOrd="3" destOrd="0" presId="urn:microsoft.com/office/officeart/2005/8/layout/chevron2"/>
    <dgm:cxn modelId="{97DEAC7D-E3B3-4685-839A-15AB1FFA3F73}" type="presParOf" srcId="{5FEBDB7C-AEF0-4444-B2B5-AEA2C6FA711C}" destId="{8F56CC33-C51C-4FDA-B468-2B57F2352469}" srcOrd="4" destOrd="0" presId="urn:microsoft.com/office/officeart/2005/8/layout/chevron2"/>
    <dgm:cxn modelId="{1522900E-62FA-4125-A73D-F23B15E5804D}" type="presParOf" srcId="{8F56CC33-C51C-4FDA-B468-2B57F2352469}" destId="{DF89C196-56CB-4068-9A21-F01FEA079EA3}" srcOrd="0" destOrd="0" presId="urn:microsoft.com/office/officeart/2005/8/layout/chevron2"/>
    <dgm:cxn modelId="{3D426815-FDBB-4D55-8DD9-EB3D917A1DDA}" type="presParOf" srcId="{8F56CC33-C51C-4FDA-B468-2B57F2352469}" destId="{DCC250C1-3C8F-4AA1-96B6-C73AB7A8C2EC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C37D7-D78D-4714-9DA5-A38FD3852B22}" type="doc">
      <dgm:prSet loTypeId="urn:microsoft.com/office/officeart/2005/8/layout/arrow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507ECAC0-79C7-4DB2-BE58-43B29A582BA5}">
      <dgm:prSet phldrT="[Текст]" custT="1"/>
      <dgm:spPr/>
      <dgm:t>
        <a:bodyPr/>
        <a:lstStyle/>
        <a:p>
          <a:pPr algn="ctr"/>
          <a:r>
            <a:rPr lang="ru-RU" sz="3600" b="1" dirty="0" smtClean="0">
              <a:latin typeface="Times New Roman" pitchFamily="18" charset="0"/>
              <a:cs typeface="Times New Roman" pitchFamily="18" charset="0"/>
            </a:rPr>
            <a:t>Качество</a:t>
          </a:r>
          <a:endParaRPr lang="ru-RU" sz="3600" b="1" dirty="0">
            <a:latin typeface="Times New Roman" pitchFamily="18" charset="0"/>
            <a:cs typeface="Times New Roman" pitchFamily="18" charset="0"/>
          </a:endParaRPr>
        </a:p>
      </dgm:t>
    </dgm:pt>
    <dgm:pt modelId="{2A0DCF6A-1958-4B8A-B4F8-5D3B9BEE5EB4}" type="parTrans" cxnId="{5EE591B0-F8A9-4538-9685-9DC8D45DA37C}">
      <dgm:prSet/>
      <dgm:spPr/>
      <dgm:t>
        <a:bodyPr/>
        <a:lstStyle/>
        <a:p>
          <a:endParaRPr lang="ru-RU"/>
        </a:p>
      </dgm:t>
    </dgm:pt>
    <dgm:pt modelId="{AF67D970-DA17-43B2-B8E1-89AD1E42BAEF}" type="sibTrans" cxnId="{5EE591B0-F8A9-4538-9685-9DC8D45DA37C}">
      <dgm:prSet/>
      <dgm:spPr/>
      <dgm:t>
        <a:bodyPr/>
        <a:lstStyle/>
        <a:p>
          <a:endParaRPr lang="ru-RU"/>
        </a:p>
      </dgm:t>
    </dgm:pt>
    <dgm:pt modelId="{730786B8-FB5E-43D2-AD86-2CD29C854104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itchFamily="18" charset="0"/>
              <a:cs typeface="Times New Roman" pitchFamily="18" charset="0"/>
            </a:rPr>
            <a:t>Цена</a:t>
          </a:r>
          <a:endParaRPr lang="ru-RU" sz="3600" b="1" dirty="0">
            <a:latin typeface="Times New Roman" pitchFamily="18" charset="0"/>
            <a:cs typeface="Times New Roman" pitchFamily="18" charset="0"/>
          </a:endParaRPr>
        </a:p>
      </dgm:t>
    </dgm:pt>
    <dgm:pt modelId="{1F77EF97-F6BD-46B9-97D3-6B75E64C1C79}" type="parTrans" cxnId="{B008F143-76CD-4BBF-8E0C-A3B0FDB5AA24}">
      <dgm:prSet/>
      <dgm:spPr/>
      <dgm:t>
        <a:bodyPr/>
        <a:lstStyle/>
        <a:p>
          <a:endParaRPr lang="ru-RU"/>
        </a:p>
      </dgm:t>
    </dgm:pt>
    <dgm:pt modelId="{2B5D222E-A13F-4C07-B244-00D3E16DFBD5}" type="sibTrans" cxnId="{B008F143-76CD-4BBF-8E0C-A3B0FDB5AA24}">
      <dgm:prSet/>
      <dgm:spPr/>
      <dgm:t>
        <a:bodyPr/>
        <a:lstStyle/>
        <a:p>
          <a:endParaRPr lang="ru-RU"/>
        </a:p>
      </dgm:t>
    </dgm:pt>
    <dgm:pt modelId="{655837EF-3B12-43C4-BE36-BDE33A68A3AC}" type="pres">
      <dgm:prSet presAssocID="{EFEC37D7-D78D-4714-9DA5-A38FD3852B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526420-AD87-4380-8836-3624EE181249}" type="pres">
      <dgm:prSet presAssocID="{507ECAC0-79C7-4DB2-BE58-43B29A582BA5}" presName="arrow" presStyleLbl="node1" presStyleIdx="0" presStyleCnt="2" custScaleY="1000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AC23F1-20ED-4A38-9FC3-B6D67C7E77A6}" type="pres">
      <dgm:prSet presAssocID="{730786B8-FB5E-43D2-AD86-2CD29C85410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7B5C7DD-BD25-494E-8217-2B5AE9CCEEB5}" type="presOf" srcId="{730786B8-FB5E-43D2-AD86-2CD29C854104}" destId="{A5AC23F1-20ED-4A38-9FC3-B6D67C7E77A6}" srcOrd="0" destOrd="0" presId="urn:microsoft.com/office/officeart/2005/8/layout/arrow5"/>
    <dgm:cxn modelId="{B008F143-76CD-4BBF-8E0C-A3B0FDB5AA24}" srcId="{EFEC37D7-D78D-4714-9DA5-A38FD3852B22}" destId="{730786B8-FB5E-43D2-AD86-2CD29C854104}" srcOrd="1" destOrd="0" parTransId="{1F77EF97-F6BD-46B9-97D3-6B75E64C1C79}" sibTransId="{2B5D222E-A13F-4C07-B244-00D3E16DFBD5}"/>
    <dgm:cxn modelId="{FB6B353F-112A-4386-96D0-A324EE24FE83}" type="presOf" srcId="{EFEC37D7-D78D-4714-9DA5-A38FD3852B22}" destId="{655837EF-3B12-43C4-BE36-BDE33A68A3AC}" srcOrd="0" destOrd="0" presId="urn:microsoft.com/office/officeart/2005/8/layout/arrow5"/>
    <dgm:cxn modelId="{8EE991E0-B3BA-487C-A468-16B8203BDE69}" type="presOf" srcId="{507ECAC0-79C7-4DB2-BE58-43B29A582BA5}" destId="{41526420-AD87-4380-8836-3624EE181249}" srcOrd="0" destOrd="0" presId="urn:microsoft.com/office/officeart/2005/8/layout/arrow5"/>
    <dgm:cxn modelId="{5EE591B0-F8A9-4538-9685-9DC8D45DA37C}" srcId="{EFEC37D7-D78D-4714-9DA5-A38FD3852B22}" destId="{507ECAC0-79C7-4DB2-BE58-43B29A582BA5}" srcOrd="0" destOrd="0" parTransId="{2A0DCF6A-1958-4B8A-B4F8-5D3B9BEE5EB4}" sibTransId="{AF67D970-DA17-43B2-B8E1-89AD1E42BAEF}"/>
    <dgm:cxn modelId="{C329B17C-B258-46C1-A2E3-B9AC185DC97C}" type="presParOf" srcId="{655837EF-3B12-43C4-BE36-BDE33A68A3AC}" destId="{41526420-AD87-4380-8836-3624EE181249}" srcOrd="0" destOrd="0" presId="urn:microsoft.com/office/officeart/2005/8/layout/arrow5"/>
    <dgm:cxn modelId="{18C0D58D-FFC2-42A2-B6A9-EFCEDA2F1D91}" type="presParOf" srcId="{655837EF-3B12-43C4-BE36-BDE33A68A3AC}" destId="{A5AC23F1-20ED-4A38-9FC3-B6D67C7E77A6}" srcOrd="1" destOrd="0" presId="urn:microsoft.com/office/officeart/2005/8/layout/arrow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23437-BB08-4522-8FED-F156B16ADA0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E08833DD-DEB5-4888-A587-D5477334F3CF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C70BF8E2-3516-4944-BA96-3483FE729EDB}" type="parTrans" cxnId="{272AE805-BFCE-4B2D-ABF7-F6798E103CFB}">
      <dgm:prSet/>
      <dgm:spPr/>
      <dgm:t>
        <a:bodyPr/>
        <a:lstStyle/>
        <a:p>
          <a:endParaRPr lang="ru-RU"/>
        </a:p>
      </dgm:t>
    </dgm:pt>
    <dgm:pt modelId="{AEE6331C-AC02-402B-B067-A098AFB3AF17}" type="sibTrans" cxnId="{272AE805-BFCE-4B2D-ABF7-F6798E103CFB}">
      <dgm:prSet/>
      <dgm:spPr/>
      <dgm:t>
        <a:bodyPr/>
        <a:lstStyle/>
        <a:p>
          <a:endParaRPr lang="ru-RU"/>
        </a:p>
      </dgm:t>
    </dgm:pt>
    <dgm:pt modelId="{58B93DE1-ED89-4A9B-9CF2-254F29EF3928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FC14DF0B-B5DA-474A-BEA6-DC3186D7C0C4}" type="parTrans" cxnId="{05D034B2-09DA-4B0A-88E3-1BBA8115C690}">
      <dgm:prSet/>
      <dgm:spPr/>
      <dgm:t>
        <a:bodyPr/>
        <a:lstStyle/>
        <a:p>
          <a:endParaRPr lang="ru-RU"/>
        </a:p>
      </dgm:t>
    </dgm:pt>
    <dgm:pt modelId="{3C9F9ECC-0F42-49F5-82CC-29DBE690AC62}" type="sibTrans" cxnId="{05D034B2-09DA-4B0A-88E3-1BBA8115C690}">
      <dgm:prSet/>
      <dgm:spPr/>
      <dgm:t>
        <a:bodyPr/>
        <a:lstStyle/>
        <a:p>
          <a:endParaRPr lang="ru-RU"/>
        </a:p>
      </dgm:t>
    </dgm:pt>
    <dgm:pt modelId="{E60D93BE-A89C-401E-89D4-685B14FDEEF6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12686C3-1B83-41DF-BEB6-AE517EBBD871}" type="parTrans" cxnId="{160CFE89-5630-4CAA-B825-2B386C9A2878}">
      <dgm:prSet/>
      <dgm:spPr/>
      <dgm:t>
        <a:bodyPr/>
        <a:lstStyle/>
        <a:p>
          <a:endParaRPr lang="ru-RU"/>
        </a:p>
      </dgm:t>
    </dgm:pt>
    <dgm:pt modelId="{99260BB3-9E21-419F-AA9E-3FD44298297F}" type="sibTrans" cxnId="{160CFE89-5630-4CAA-B825-2B386C9A2878}">
      <dgm:prSet/>
      <dgm:spPr/>
      <dgm:t>
        <a:bodyPr/>
        <a:lstStyle/>
        <a:p>
          <a:endParaRPr lang="ru-RU"/>
        </a:p>
      </dgm:t>
    </dgm:pt>
    <dgm:pt modelId="{E2E5043D-41B6-4C9D-B881-FB8FA55CC3EF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Издержки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CA45B32D-AEEE-4F4E-A6D1-8C2F01FD8823}" type="parTrans" cxnId="{B8C7CE82-4CE1-4A7F-ACC3-BD1A8618D1CF}">
      <dgm:prSet/>
      <dgm:spPr/>
      <dgm:t>
        <a:bodyPr/>
        <a:lstStyle/>
        <a:p>
          <a:endParaRPr lang="ru-RU"/>
        </a:p>
      </dgm:t>
    </dgm:pt>
    <dgm:pt modelId="{4233025D-8650-4B23-862B-E01D68D2741E}" type="sibTrans" cxnId="{B8C7CE82-4CE1-4A7F-ACC3-BD1A8618D1CF}">
      <dgm:prSet/>
      <dgm:spPr/>
      <dgm:t>
        <a:bodyPr/>
        <a:lstStyle/>
        <a:p>
          <a:endParaRPr lang="ru-RU"/>
        </a:p>
      </dgm:t>
    </dgm:pt>
    <dgm:pt modelId="{9C63B272-7B42-4003-A4D7-DF73A82E6282}">
      <dgm:prSet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Имидж фирмы-изготовителя или продавца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7B909D1C-6C34-437F-8CBE-7E203FBCC5D6}" type="parTrans" cxnId="{7975A0DE-742B-4450-81D8-8B393D4E89E6}">
      <dgm:prSet/>
      <dgm:spPr/>
      <dgm:t>
        <a:bodyPr/>
        <a:lstStyle/>
        <a:p>
          <a:endParaRPr lang="ru-RU"/>
        </a:p>
      </dgm:t>
    </dgm:pt>
    <dgm:pt modelId="{58DDCB19-5C8F-4190-BD49-9E49696D0480}" type="sibTrans" cxnId="{7975A0DE-742B-4450-81D8-8B393D4E89E6}">
      <dgm:prSet/>
      <dgm:spPr/>
      <dgm:t>
        <a:bodyPr/>
        <a:lstStyle/>
        <a:p>
          <a:endParaRPr lang="ru-RU"/>
        </a:p>
      </dgm:t>
    </dgm:pt>
    <dgm:pt modelId="{DFDB490A-D737-413B-BB01-9118FB66756A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Сервисное обслуживание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D32FC46E-257E-4FB8-8D83-EF1AEF2B9D98}" type="parTrans" cxnId="{3E898AD7-2A54-43D9-9FF8-B8FFBEE2AD18}">
      <dgm:prSet/>
      <dgm:spPr/>
      <dgm:t>
        <a:bodyPr/>
        <a:lstStyle/>
        <a:p>
          <a:endParaRPr lang="ru-RU"/>
        </a:p>
      </dgm:t>
    </dgm:pt>
    <dgm:pt modelId="{3741E26F-12BC-461B-BC9B-E9899C513B74}" type="sibTrans" cxnId="{3E898AD7-2A54-43D9-9FF8-B8FFBEE2AD18}">
      <dgm:prSet/>
      <dgm:spPr/>
      <dgm:t>
        <a:bodyPr/>
        <a:lstStyle/>
        <a:p>
          <a:endParaRPr lang="ru-RU"/>
        </a:p>
      </dgm:t>
    </dgm:pt>
    <dgm:pt modelId="{F23C211D-9B37-4242-918C-25D465EB0115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D303B8B-0EA5-4924-BDF5-9AC8A6FB52C7}" type="parTrans" cxnId="{45E0C40C-1D29-42A6-ABE5-E74EAE97B192}">
      <dgm:prSet/>
      <dgm:spPr/>
      <dgm:t>
        <a:bodyPr/>
        <a:lstStyle/>
        <a:p>
          <a:endParaRPr lang="ru-RU"/>
        </a:p>
      </dgm:t>
    </dgm:pt>
    <dgm:pt modelId="{31B7CD99-8460-4EFD-BA9D-FCB28395052B}" type="sibTrans" cxnId="{45E0C40C-1D29-42A6-ABE5-E74EAE97B192}">
      <dgm:prSet/>
      <dgm:spPr/>
      <dgm:t>
        <a:bodyPr/>
        <a:lstStyle/>
        <a:p>
          <a:endParaRPr lang="ru-RU"/>
        </a:p>
      </dgm:t>
    </dgm:pt>
    <dgm:pt modelId="{0EC59BF2-5089-4983-94B9-91EAFEEE3615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4B470E27-17FA-4348-95E3-E99080575C2D}" type="parTrans" cxnId="{D48C9E7F-A286-4EB9-8652-B0E57B153BAE}">
      <dgm:prSet/>
      <dgm:spPr/>
      <dgm:t>
        <a:bodyPr/>
        <a:lstStyle/>
        <a:p>
          <a:endParaRPr lang="ru-RU"/>
        </a:p>
      </dgm:t>
    </dgm:pt>
    <dgm:pt modelId="{BFB06CA2-3756-4C73-8609-6A601C5F9D75}" type="sibTrans" cxnId="{D48C9E7F-A286-4EB9-8652-B0E57B153BAE}">
      <dgm:prSet/>
      <dgm:spPr/>
      <dgm:t>
        <a:bodyPr/>
        <a:lstStyle/>
        <a:p>
          <a:endParaRPr lang="ru-RU"/>
        </a:p>
      </dgm:t>
    </dgm:pt>
    <dgm:pt modelId="{CF82738D-0EB1-4C41-BD95-B48380781057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2E432AE9-9121-40FE-8742-6D571A0B1CE6}" type="parTrans" cxnId="{F2B3B6CD-0E0B-4289-871A-EE1DA9B8E7D7}">
      <dgm:prSet/>
      <dgm:spPr/>
      <dgm:t>
        <a:bodyPr/>
        <a:lstStyle/>
        <a:p>
          <a:endParaRPr lang="ru-RU"/>
        </a:p>
      </dgm:t>
    </dgm:pt>
    <dgm:pt modelId="{6EA3F309-A3B1-4ECD-BD01-7EC759121F49}" type="sibTrans" cxnId="{F2B3B6CD-0E0B-4289-871A-EE1DA9B8E7D7}">
      <dgm:prSet/>
      <dgm:spPr/>
      <dgm:t>
        <a:bodyPr/>
        <a:lstStyle/>
        <a:p>
          <a:endParaRPr lang="ru-RU"/>
        </a:p>
      </dgm:t>
    </dgm:pt>
    <dgm:pt modelId="{70109072-7EF3-4D84-A1CD-0687B4E67D89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Состояние спроса и предложений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1509A485-47BC-4EE2-9422-A5AE1B7E8E61}" type="parTrans" cxnId="{FB9965A3-A10D-441C-90A0-E3B544308BD9}">
      <dgm:prSet/>
      <dgm:spPr/>
      <dgm:t>
        <a:bodyPr/>
        <a:lstStyle/>
        <a:p>
          <a:endParaRPr lang="ru-RU"/>
        </a:p>
      </dgm:t>
    </dgm:pt>
    <dgm:pt modelId="{7B500344-281C-459B-A1EB-7F0480E5A3A0}" type="sibTrans" cxnId="{FB9965A3-A10D-441C-90A0-E3B544308BD9}">
      <dgm:prSet/>
      <dgm:spPr/>
      <dgm:t>
        <a:bodyPr/>
        <a:lstStyle/>
        <a:p>
          <a:endParaRPr lang="ru-RU"/>
        </a:p>
      </dgm:t>
    </dgm:pt>
    <dgm:pt modelId="{5BB0AFF2-9FE3-420D-A233-1AE82EA709E8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Каналы распределения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D31A87B3-E045-4360-A8D4-5376C0926747}" type="parTrans" cxnId="{C17AA0DA-A87C-459F-AC44-E324D38BF03D}">
      <dgm:prSet/>
      <dgm:spPr/>
      <dgm:t>
        <a:bodyPr/>
        <a:lstStyle/>
        <a:p>
          <a:endParaRPr lang="ru-RU"/>
        </a:p>
      </dgm:t>
    </dgm:pt>
    <dgm:pt modelId="{1E9A72BB-E774-4B58-B6AC-66B74E13B6AB}" type="sibTrans" cxnId="{C17AA0DA-A87C-459F-AC44-E324D38BF03D}">
      <dgm:prSet/>
      <dgm:spPr/>
      <dgm:t>
        <a:bodyPr/>
        <a:lstStyle/>
        <a:p>
          <a:endParaRPr lang="ru-RU"/>
        </a:p>
      </dgm:t>
    </dgm:pt>
    <dgm:pt modelId="{331EBEB9-3CB6-40F5-B116-B76422BA0019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Рекламная поддержка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9337B10B-EFC0-4F95-9BE8-60B6A6DED69D}" type="parTrans" cxnId="{7EC27F8B-72EE-44BC-826B-14F06737794A}">
      <dgm:prSet/>
      <dgm:spPr/>
      <dgm:t>
        <a:bodyPr/>
        <a:lstStyle/>
        <a:p>
          <a:endParaRPr lang="ru-RU"/>
        </a:p>
      </dgm:t>
    </dgm:pt>
    <dgm:pt modelId="{C24FB963-3025-4446-A374-4D73F457FF74}" type="sibTrans" cxnId="{7EC27F8B-72EE-44BC-826B-14F06737794A}">
      <dgm:prSet/>
      <dgm:spPr/>
      <dgm:t>
        <a:bodyPr/>
        <a:lstStyle/>
        <a:p>
          <a:endParaRPr lang="ru-RU"/>
        </a:p>
      </dgm:t>
    </dgm:pt>
    <dgm:pt modelId="{EA353F52-34DD-4F5B-BA69-EE4FFE49C9C0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C80CF1DF-F2C1-49E6-AA00-C88947C8BE9C}" type="parTrans" cxnId="{31498334-0F9B-497B-B905-2838E7AFC1AD}">
      <dgm:prSet/>
      <dgm:spPr/>
      <dgm:t>
        <a:bodyPr/>
        <a:lstStyle/>
        <a:p>
          <a:endParaRPr lang="ru-RU"/>
        </a:p>
      </dgm:t>
    </dgm:pt>
    <dgm:pt modelId="{19F94197-F618-4F20-8D21-85AA3200D1AF}" type="sibTrans" cxnId="{31498334-0F9B-497B-B905-2838E7AFC1AD}">
      <dgm:prSet/>
      <dgm:spPr/>
      <dgm:t>
        <a:bodyPr/>
        <a:lstStyle/>
        <a:p>
          <a:endParaRPr lang="ru-RU"/>
        </a:p>
      </dgm:t>
    </dgm:pt>
    <dgm:pt modelId="{888E41E0-08C4-43EE-8872-3E42A0F352EE}">
      <dgm:prSet phldrT="[Текст]" custT="1"/>
      <dgm:spPr/>
      <dgm:t>
        <a:bodyPr/>
        <a:lstStyle/>
        <a:p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Качество самого товара и его упаковки.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7BCD088C-AFBD-4381-9929-79A5E6427647}" type="parTrans" cxnId="{C2A5BD3A-868D-4A07-8B6E-3F7B1282A540}">
      <dgm:prSet/>
      <dgm:spPr/>
      <dgm:t>
        <a:bodyPr/>
        <a:lstStyle/>
        <a:p>
          <a:endParaRPr lang="ru-RU"/>
        </a:p>
      </dgm:t>
    </dgm:pt>
    <dgm:pt modelId="{557E850A-F5BB-4955-A794-CC514716263C}" type="sibTrans" cxnId="{C2A5BD3A-868D-4A07-8B6E-3F7B1282A540}">
      <dgm:prSet/>
      <dgm:spPr/>
      <dgm:t>
        <a:bodyPr/>
        <a:lstStyle/>
        <a:p>
          <a:endParaRPr lang="ru-RU"/>
        </a:p>
      </dgm:t>
    </dgm:pt>
    <dgm:pt modelId="{9889E6D4-B0B5-4631-AA85-D4D307146AAE}">
      <dgm:prSet phldrT="[Текст]"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C</a:t>
          </a:r>
          <a:r>
            <a:rPr lang="ru-RU" sz="2800" dirty="0" err="1" smtClean="0">
              <a:latin typeface="Times New Roman" pitchFamily="18" charset="0"/>
              <a:cs typeface="Times New Roman" pitchFamily="18" charset="0"/>
            </a:rPr>
            <a:t>ебестоимость</a:t>
          </a:r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 продукции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46897DDA-99F6-435A-8FF3-28541EA35C2B}" type="sibTrans" cxnId="{62512554-40FA-4409-8D69-8DF771D4A131}">
      <dgm:prSet/>
      <dgm:spPr/>
      <dgm:t>
        <a:bodyPr/>
        <a:lstStyle/>
        <a:p>
          <a:endParaRPr lang="ru-RU"/>
        </a:p>
      </dgm:t>
    </dgm:pt>
    <dgm:pt modelId="{567AF007-20C3-4684-9805-5CC5CEE7A41A}" type="parTrans" cxnId="{62512554-40FA-4409-8D69-8DF771D4A131}">
      <dgm:prSet/>
      <dgm:spPr/>
      <dgm:t>
        <a:bodyPr/>
        <a:lstStyle/>
        <a:p>
          <a:endParaRPr lang="ru-RU"/>
        </a:p>
      </dgm:t>
    </dgm:pt>
    <dgm:pt modelId="{C3A62E89-9D71-44F1-BA22-749BA8B8EC60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D7F581F-2A71-4D17-96AB-1BBC7C4F4B4C}" type="sibTrans" cxnId="{A1FF87B2-46E8-4D4F-ACC1-88E8921BB2D3}">
      <dgm:prSet/>
      <dgm:spPr/>
      <dgm:t>
        <a:bodyPr/>
        <a:lstStyle/>
        <a:p>
          <a:endParaRPr lang="ru-RU"/>
        </a:p>
      </dgm:t>
    </dgm:pt>
    <dgm:pt modelId="{D283F868-1260-4805-B31B-49B064814A2B}" type="parTrans" cxnId="{A1FF87B2-46E8-4D4F-ACC1-88E8921BB2D3}">
      <dgm:prSet/>
      <dgm:spPr/>
      <dgm:t>
        <a:bodyPr/>
        <a:lstStyle/>
        <a:p>
          <a:endParaRPr lang="ru-RU"/>
        </a:p>
      </dgm:t>
    </dgm:pt>
    <dgm:pt modelId="{5FAB435E-3053-4762-9252-09B4222E9E79}" type="pres">
      <dgm:prSet presAssocID="{C4423437-BB08-4522-8FED-F156B16ADA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6E0BBC-E606-4515-A5CE-B36222B57A27}" type="pres">
      <dgm:prSet presAssocID="{C3A62E89-9D71-44F1-BA22-749BA8B8EC60}" presName="composite" presStyleCnt="0"/>
      <dgm:spPr/>
    </dgm:pt>
    <dgm:pt modelId="{96412CAB-799D-48B6-8ABB-9AF44EA7E031}" type="pres">
      <dgm:prSet presAssocID="{C3A62E89-9D71-44F1-BA22-749BA8B8EC60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DACFD-7DFF-40BA-B826-A40A11E2C9FA}" type="pres">
      <dgm:prSet presAssocID="{C3A62E89-9D71-44F1-BA22-749BA8B8EC60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DC3EF2-AA02-4D72-8688-F667BB9F73B5}" type="pres">
      <dgm:prSet presAssocID="{DD7F581F-2A71-4D17-96AB-1BBC7C4F4B4C}" presName="sp" presStyleCnt="0"/>
      <dgm:spPr/>
    </dgm:pt>
    <dgm:pt modelId="{514984BF-95B4-4164-BE52-C3F2CA9E344B}" type="pres">
      <dgm:prSet presAssocID="{58B93DE1-ED89-4A9B-9CF2-254F29EF3928}" presName="composite" presStyleCnt="0"/>
      <dgm:spPr/>
    </dgm:pt>
    <dgm:pt modelId="{191E7D35-36A7-4F8E-A906-4759619C66C6}" type="pres">
      <dgm:prSet presAssocID="{58B93DE1-ED89-4A9B-9CF2-254F29EF3928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96A6E-DACA-4C74-A4F2-27C0646492FF}" type="pres">
      <dgm:prSet presAssocID="{58B93DE1-ED89-4A9B-9CF2-254F29EF3928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8DAE86-0531-405E-AE75-E3C523F61999}" type="pres">
      <dgm:prSet presAssocID="{3C9F9ECC-0F42-49F5-82CC-29DBE690AC62}" presName="sp" presStyleCnt="0"/>
      <dgm:spPr/>
    </dgm:pt>
    <dgm:pt modelId="{6EB0DF0B-AE3B-4727-A186-22458039FBED}" type="pres">
      <dgm:prSet presAssocID="{E60D93BE-A89C-401E-89D4-685B14FDEEF6}" presName="composite" presStyleCnt="0"/>
      <dgm:spPr/>
    </dgm:pt>
    <dgm:pt modelId="{BE216F16-3558-480A-BBDB-AFB0A4699C73}" type="pres">
      <dgm:prSet presAssocID="{E60D93BE-A89C-401E-89D4-685B14FDEEF6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4670DB-7B93-4513-A0D4-9EF6CEBAB571}" type="pres">
      <dgm:prSet presAssocID="{E60D93BE-A89C-401E-89D4-685B14FDEEF6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A38810-D10C-4228-9EBF-D4814FB14E8B}" type="pres">
      <dgm:prSet presAssocID="{99260BB3-9E21-419F-AA9E-3FD44298297F}" presName="sp" presStyleCnt="0"/>
      <dgm:spPr/>
    </dgm:pt>
    <dgm:pt modelId="{A9D382D6-E7E7-4FA2-B015-FAF98D8B6065}" type="pres">
      <dgm:prSet presAssocID="{E08833DD-DEB5-4888-A587-D5477334F3CF}" presName="composite" presStyleCnt="0"/>
      <dgm:spPr/>
    </dgm:pt>
    <dgm:pt modelId="{7CA64CFC-C9D5-4A57-A19E-59B9676BDD15}" type="pres">
      <dgm:prSet presAssocID="{E08833DD-DEB5-4888-A587-D5477334F3CF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E94024-E948-49E0-87D9-AF16585FB802}" type="pres">
      <dgm:prSet presAssocID="{E08833DD-DEB5-4888-A587-D5477334F3CF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948308-5A51-4D0C-8EC0-C2FDBA277347}" type="pres">
      <dgm:prSet presAssocID="{AEE6331C-AC02-402B-B067-A098AFB3AF17}" presName="sp" presStyleCnt="0"/>
      <dgm:spPr/>
    </dgm:pt>
    <dgm:pt modelId="{770168AA-6EA2-490F-9404-2B9951B6EC7E}" type="pres">
      <dgm:prSet presAssocID="{0EC59BF2-5089-4983-94B9-91EAFEEE3615}" presName="composite" presStyleCnt="0"/>
      <dgm:spPr/>
    </dgm:pt>
    <dgm:pt modelId="{B9ECBD02-CD4A-42B4-B08C-E4E792375988}" type="pres">
      <dgm:prSet presAssocID="{0EC59BF2-5089-4983-94B9-91EAFEEE3615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42D215-1EFB-4772-83CA-3AC61537D5EB}" type="pres">
      <dgm:prSet presAssocID="{0EC59BF2-5089-4983-94B9-91EAFEEE3615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27AFB-51AF-45C7-ABB0-73A31B934DA1}" type="pres">
      <dgm:prSet presAssocID="{BFB06CA2-3756-4C73-8609-6A601C5F9D75}" presName="sp" presStyleCnt="0"/>
      <dgm:spPr/>
    </dgm:pt>
    <dgm:pt modelId="{202D2E1A-BB50-4DFD-B8F1-28C2F7D3B074}" type="pres">
      <dgm:prSet presAssocID="{CF82738D-0EB1-4C41-BD95-B48380781057}" presName="composite" presStyleCnt="0"/>
      <dgm:spPr/>
    </dgm:pt>
    <dgm:pt modelId="{88C63267-E1D8-488F-BFF7-277DC2D0CD14}" type="pres">
      <dgm:prSet presAssocID="{CF82738D-0EB1-4C41-BD95-B48380781057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46571-74EF-41C8-83FE-C1D42C0D09E6}" type="pres">
      <dgm:prSet presAssocID="{CF82738D-0EB1-4C41-BD95-B48380781057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31F19-90C3-4FDE-977D-30B5609278D3}" type="pres">
      <dgm:prSet presAssocID="{6EA3F309-A3B1-4ECD-BD01-7EC759121F49}" presName="sp" presStyleCnt="0"/>
      <dgm:spPr/>
    </dgm:pt>
    <dgm:pt modelId="{48292BBF-9265-47CA-9F59-B8FBEF5DF4B1}" type="pres">
      <dgm:prSet presAssocID="{F23C211D-9B37-4242-918C-25D465EB0115}" presName="composite" presStyleCnt="0"/>
      <dgm:spPr/>
    </dgm:pt>
    <dgm:pt modelId="{B39C9386-5156-45FD-BD2F-30DC59388F73}" type="pres">
      <dgm:prSet presAssocID="{F23C211D-9B37-4242-918C-25D465EB0115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94FF76-D662-418F-B278-C5947DFA8B7E}" type="pres">
      <dgm:prSet presAssocID="{F23C211D-9B37-4242-918C-25D465EB0115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BE969-C4C2-453D-88C6-CDB17059EAFC}" type="pres">
      <dgm:prSet presAssocID="{31B7CD99-8460-4EFD-BA9D-FCB28395052B}" presName="sp" presStyleCnt="0"/>
      <dgm:spPr/>
    </dgm:pt>
    <dgm:pt modelId="{2C41362D-BA93-45E6-9F5E-F6A42974D603}" type="pres">
      <dgm:prSet presAssocID="{EA353F52-34DD-4F5B-BA69-EE4FFE49C9C0}" presName="composite" presStyleCnt="0"/>
      <dgm:spPr/>
    </dgm:pt>
    <dgm:pt modelId="{4E327ABF-E273-417D-8AB0-89ADC7B2412E}" type="pres">
      <dgm:prSet presAssocID="{EA353F52-34DD-4F5B-BA69-EE4FFE49C9C0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C97485-00EF-45C3-B542-A29AE6D60F22}" type="pres">
      <dgm:prSet presAssocID="{EA353F52-34DD-4F5B-BA69-EE4FFE49C9C0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9965A3-A10D-441C-90A0-E3B544308BD9}" srcId="{0EC59BF2-5089-4983-94B9-91EAFEEE3615}" destId="{70109072-7EF3-4D84-A1CD-0687B4E67D89}" srcOrd="0" destOrd="0" parTransId="{1509A485-47BC-4EE2-9422-A5AE1B7E8E61}" sibTransId="{7B500344-281C-459B-A1EB-7F0480E5A3A0}"/>
    <dgm:cxn modelId="{0DEC94B8-A8A5-46FD-A36F-863D1E794058}" type="presOf" srcId="{888E41E0-08C4-43EE-8872-3E42A0F352EE}" destId="{A1C97485-00EF-45C3-B542-A29AE6D60F22}" srcOrd="0" destOrd="0" presId="urn:microsoft.com/office/officeart/2005/8/layout/chevron2"/>
    <dgm:cxn modelId="{31498334-0F9B-497B-B905-2838E7AFC1AD}" srcId="{C4423437-BB08-4522-8FED-F156B16ADA0E}" destId="{EA353F52-34DD-4F5B-BA69-EE4FFE49C9C0}" srcOrd="7" destOrd="0" parTransId="{C80CF1DF-F2C1-49E6-AA00-C88947C8BE9C}" sibTransId="{19F94197-F618-4F20-8D21-85AA3200D1AF}"/>
    <dgm:cxn modelId="{D12840EC-BBF3-41A0-A47F-934D4EE61158}" type="presOf" srcId="{C3A62E89-9D71-44F1-BA22-749BA8B8EC60}" destId="{96412CAB-799D-48B6-8ABB-9AF44EA7E031}" srcOrd="0" destOrd="0" presId="urn:microsoft.com/office/officeart/2005/8/layout/chevron2"/>
    <dgm:cxn modelId="{642DC1E0-650A-4845-9E1C-7E963564CB07}" type="presOf" srcId="{DFDB490A-D737-413B-BB01-9118FB66756A}" destId="{6FE94024-E948-49E0-87D9-AF16585FB802}" srcOrd="0" destOrd="0" presId="urn:microsoft.com/office/officeart/2005/8/layout/chevron2"/>
    <dgm:cxn modelId="{A869BA25-C9A3-4BCD-98FF-8979073BEB30}" type="presOf" srcId="{F23C211D-9B37-4242-918C-25D465EB0115}" destId="{B39C9386-5156-45FD-BD2F-30DC59388F73}" srcOrd="0" destOrd="0" presId="urn:microsoft.com/office/officeart/2005/8/layout/chevron2"/>
    <dgm:cxn modelId="{9FD10AEB-EC5F-417D-B9D6-CE814C4C61E6}" type="presOf" srcId="{E2E5043D-41B6-4C9D-B881-FB8FA55CC3EF}" destId="{FC296A6E-DACA-4C74-A4F2-27C0646492FF}" srcOrd="0" destOrd="0" presId="urn:microsoft.com/office/officeart/2005/8/layout/chevron2"/>
    <dgm:cxn modelId="{05D034B2-09DA-4B0A-88E3-1BBA8115C690}" srcId="{C4423437-BB08-4522-8FED-F156B16ADA0E}" destId="{58B93DE1-ED89-4A9B-9CF2-254F29EF3928}" srcOrd="1" destOrd="0" parTransId="{FC14DF0B-B5DA-474A-BEA6-DC3186D7C0C4}" sibTransId="{3C9F9ECC-0F42-49F5-82CC-29DBE690AC62}"/>
    <dgm:cxn modelId="{1A4A919B-244D-4608-990C-7B4E878760E6}" type="presOf" srcId="{9C63B272-7B42-4003-A4D7-DF73A82E6282}" destId="{F54670DB-7B93-4513-A0D4-9EF6CEBAB571}" srcOrd="0" destOrd="0" presId="urn:microsoft.com/office/officeart/2005/8/layout/chevron2"/>
    <dgm:cxn modelId="{CB76054D-C302-40C0-8681-4632811676DD}" type="presOf" srcId="{E60D93BE-A89C-401E-89D4-685B14FDEEF6}" destId="{BE216F16-3558-480A-BBDB-AFB0A4699C73}" srcOrd="0" destOrd="0" presId="urn:microsoft.com/office/officeart/2005/8/layout/chevron2"/>
    <dgm:cxn modelId="{A1FF87B2-46E8-4D4F-ACC1-88E8921BB2D3}" srcId="{C4423437-BB08-4522-8FED-F156B16ADA0E}" destId="{C3A62E89-9D71-44F1-BA22-749BA8B8EC60}" srcOrd="0" destOrd="0" parTransId="{D283F868-1260-4805-B31B-49B064814A2B}" sibTransId="{DD7F581F-2A71-4D17-96AB-1BBC7C4F4B4C}"/>
    <dgm:cxn modelId="{E368C9A5-1147-4B48-91FB-4ADAFC7A4F17}" type="presOf" srcId="{70109072-7EF3-4D84-A1CD-0687B4E67D89}" destId="{EA42D215-1EFB-4772-83CA-3AC61537D5EB}" srcOrd="0" destOrd="0" presId="urn:microsoft.com/office/officeart/2005/8/layout/chevron2"/>
    <dgm:cxn modelId="{F2B3B6CD-0E0B-4289-871A-EE1DA9B8E7D7}" srcId="{C4423437-BB08-4522-8FED-F156B16ADA0E}" destId="{CF82738D-0EB1-4C41-BD95-B48380781057}" srcOrd="5" destOrd="0" parTransId="{2E432AE9-9121-40FE-8742-6D571A0B1CE6}" sibTransId="{6EA3F309-A3B1-4ECD-BD01-7EC759121F49}"/>
    <dgm:cxn modelId="{0066E4C7-5D26-4B2C-8658-A3BA5B65C96F}" type="presOf" srcId="{EA353F52-34DD-4F5B-BA69-EE4FFE49C9C0}" destId="{4E327ABF-E273-417D-8AB0-89ADC7B2412E}" srcOrd="0" destOrd="0" presId="urn:microsoft.com/office/officeart/2005/8/layout/chevron2"/>
    <dgm:cxn modelId="{7EC27F8B-72EE-44BC-826B-14F06737794A}" srcId="{F23C211D-9B37-4242-918C-25D465EB0115}" destId="{331EBEB9-3CB6-40F5-B116-B76422BA0019}" srcOrd="0" destOrd="0" parTransId="{9337B10B-EFC0-4F95-9BE8-60B6A6DED69D}" sibTransId="{C24FB963-3025-4446-A374-4D73F457FF74}"/>
    <dgm:cxn modelId="{7975A0DE-742B-4450-81D8-8B393D4E89E6}" srcId="{E60D93BE-A89C-401E-89D4-685B14FDEEF6}" destId="{9C63B272-7B42-4003-A4D7-DF73A82E6282}" srcOrd="0" destOrd="0" parTransId="{7B909D1C-6C34-437F-8CBE-7E203FBCC5D6}" sibTransId="{58DDCB19-5C8F-4190-BD49-9E49696D0480}"/>
    <dgm:cxn modelId="{BB923CA1-A2EF-4197-9C9D-C0961A69C0F4}" type="presOf" srcId="{58B93DE1-ED89-4A9B-9CF2-254F29EF3928}" destId="{191E7D35-36A7-4F8E-A906-4759619C66C6}" srcOrd="0" destOrd="0" presId="urn:microsoft.com/office/officeart/2005/8/layout/chevron2"/>
    <dgm:cxn modelId="{C17AA0DA-A87C-459F-AC44-E324D38BF03D}" srcId="{CF82738D-0EB1-4C41-BD95-B48380781057}" destId="{5BB0AFF2-9FE3-420D-A233-1AE82EA709E8}" srcOrd="0" destOrd="0" parTransId="{D31A87B3-E045-4360-A8D4-5376C0926747}" sibTransId="{1E9A72BB-E774-4B58-B6AC-66B74E13B6AB}"/>
    <dgm:cxn modelId="{5155B905-B187-47AA-BED8-080D9D0F99E3}" type="presOf" srcId="{E08833DD-DEB5-4888-A587-D5477334F3CF}" destId="{7CA64CFC-C9D5-4A57-A19E-59B9676BDD15}" srcOrd="0" destOrd="0" presId="urn:microsoft.com/office/officeart/2005/8/layout/chevron2"/>
    <dgm:cxn modelId="{45E0C40C-1D29-42A6-ABE5-E74EAE97B192}" srcId="{C4423437-BB08-4522-8FED-F156B16ADA0E}" destId="{F23C211D-9B37-4242-918C-25D465EB0115}" srcOrd="6" destOrd="0" parTransId="{DD303B8B-0EA5-4924-BDF5-9AC8A6FB52C7}" sibTransId="{31B7CD99-8460-4EFD-BA9D-FCB28395052B}"/>
    <dgm:cxn modelId="{BEBC6863-186C-4393-9044-DCD91D03D5ED}" type="presOf" srcId="{C4423437-BB08-4522-8FED-F156B16ADA0E}" destId="{5FAB435E-3053-4762-9252-09B4222E9E79}" srcOrd="0" destOrd="0" presId="urn:microsoft.com/office/officeart/2005/8/layout/chevron2"/>
    <dgm:cxn modelId="{E0E2C2EC-D1A8-4F88-94C5-3B0BD010FDAC}" type="presOf" srcId="{9889E6D4-B0B5-4631-AA85-D4D307146AAE}" destId="{F74DACFD-7DFF-40BA-B826-A40A11E2C9FA}" srcOrd="0" destOrd="0" presId="urn:microsoft.com/office/officeart/2005/8/layout/chevron2"/>
    <dgm:cxn modelId="{7D41A159-BC16-4D9B-B6E8-C1BBF3EE86AA}" type="presOf" srcId="{5BB0AFF2-9FE3-420D-A233-1AE82EA709E8}" destId="{2AA46571-74EF-41C8-83FE-C1D42C0D09E6}" srcOrd="0" destOrd="0" presId="urn:microsoft.com/office/officeart/2005/8/layout/chevron2"/>
    <dgm:cxn modelId="{62512554-40FA-4409-8D69-8DF771D4A131}" srcId="{C3A62E89-9D71-44F1-BA22-749BA8B8EC60}" destId="{9889E6D4-B0B5-4631-AA85-D4D307146AAE}" srcOrd="0" destOrd="0" parTransId="{567AF007-20C3-4684-9805-5CC5CEE7A41A}" sibTransId="{46897DDA-99F6-435A-8FF3-28541EA35C2B}"/>
    <dgm:cxn modelId="{160CFE89-5630-4CAA-B825-2B386C9A2878}" srcId="{C4423437-BB08-4522-8FED-F156B16ADA0E}" destId="{E60D93BE-A89C-401E-89D4-685B14FDEEF6}" srcOrd="2" destOrd="0" parTransId="{D12686C3-1B83-41DF-BEB6-AE517EBBD871}" sibTransId="{99260BB3-9E21-419F-AA9E-3FD44298297F}"/>
    <dgm:cxn modelId="{F1281898-E73E-446A-8ED2-06FEE2559BFA}" type="presOf" srcId="{331EBEB9-3CB6-40F5-B116-B76422BA0019}" destId="{CF94FF76-D662-418F-B278-C5947DFA8B7E}" srcOrd="0" destOrd="0" presId="urn:microsoft.com/office/officeart/2005/8/layout/chevron2"/>
    <dgm:cxn modelId="{D48C9E7F-A286-4EB9-8652-B0E57B153BAE}" srcId="{C4423437-BB08-4522-8FED-F156B16ADA0E}" destId="{0EC59BF2-5089-4983-94B9-91EAFEEE3615}" srcOrd="4" destOrd="0" parTransId="{4B470E27-17FA-4348-95E3-E99080575C2D}" sibTransId="{BFB06CA2-3756-4C73-8609-6A601C5F9D75}"/>
    <dgm:cxn modelId="{C2A5BD3A-868D-4A07-8B6E-3F7B1282A540}" srcId="{EA353F52-34DD-4F5B-BA69-EE4FFE49C9C0}" destId="{888E41E0-08C4-43EE-8872-3E42A0F352EE}" srcOrd="0" destOrd="0" parTransId="{7BCD088C-AFBD-4381-9929-79A5E6427647}" sibTransId="{557E850A-F5BB-4955-A794-CC514716263C}"/>
    <dgm:cxn modelId="{26C5C5EB-01DF-4E88-8248-3D417972F31C}" type="presOf" srcId="{0EC59BF2-5089-4983-94B9-91EAFEEE3615}" destId="{B9ECBD02-CD4A-42B4-B08C-E4E792375988}" srcOrd="0" destOrd="0" presId="urn:microsoft.com/office/officeart/2005/8/layout/chevron2"/>
    <dgm:cxn modelId="{272AE805-BFCE-4B2D-ABF7-F6798E103CFB}" srcId="{C4423437-BB08-4522-8FED-F156B16ADA0E}" destId="{E08833DD-DEB5-4888-A587-D5477334F3CF}" srcOrd="3" destOrd="0" parTransId="{C70BF8E2-3516-4944-BA96-3483FE729EDB}" sibTransId="{AEE6331C-AC02-402B-B067-A098AFB3AF17}"/>
    <dgm:cxn modelId="{B8C7CE82-4CE1-4A7F-ACC3-BD1A8618D1CF}" srcId="{58B93DE1-ED89-4A9B-9CF2-254F29EF3928}" destId="{E2E5043D-41B6-4C9D-B881-FB8FA55CC3EF}" srcOrd="0" destOrd="0" parTransId="{CA45B32D-AEEE-4F4E-A6D1-8C2F01FD8823}" sibTransId="{4233025D-8650-4B23-862B-E01D68D2741E}"/>
    <dgm:cxn modelId="{3E898AD7-2A54-43D9-9FF8-B8FFBEE2AD18}" srcId="{E08833DD-DEB5-4888-A587-D5477334F3CF}" destId="{DFDB490A-D737-413B-BB01-9118FB66756A}" srcOrd="0" destOrd="0" parTransId="{D32FC46E-257E-4FB8-8D83-EF1AEF2B9D98}" sibTransId="{3741E26F-12BC-461B-BC9B-E9899C513B74}"/>
    <dgm:cxn modelId="{F342FE6A-A339-4DAA-86E4-226526FAF323}" type="presOf" srcId="{CF82738D-0EB1-4C41-BD95-B48380781057}" destId="{88C63267-E1D8-488F-BFF7-277DC2D0CD14}" srcOrd="0" destOrd="0" presId="urn:microsoft.com/office/officeart/2005/8/layout/chevron2"/>
    <dgm:cxn modelId="{6B9D122A-C274-467B-A51A-63862DBD3A1E}" type="presParOf" srcId="{5FAB435E-3053-4762-9252-09B4222E9E79}" destId="{786E0BBC-E606-4515-A5CE-B36222B57A27}" srcOrd="0" destOrd="0" presId="urn:microsoft.com/office/officeart/2005/8/layout/chevron2"/>
    <dgm:cxn modelId="{C10EB0DA-8A54-467F-8334-1999EE729FFD}" type="presParOf" srcId="{786E0BBC-E606-4515-A5CE-B36222B57A27}" destId="{96412CAB-799D-48B6-8ABB-9AF44EA7E031}" srcOrd="0" destOrd="0" presId="urn:microsoft.com/office/officeart/2005/8/layout/chevron2"/>
    <dgm:cxn modelId="{92A2CB64-1C10-4D2B-B826-4C2479EFBF11}" type="presParOf" srcId="{786E0BBC-E606-4515-A5CE-B36222B57A27}" destId="{F74DACFD-7DFF-40BA-B826-A40A11E2C9FA}" srcOrd="1" destOrd="0" presId="urn:microsoft.com/office/officeart/2005/8/layout/chevron2"/>
    <dgm:cxn modelId="{B780BD03-3AA2-4F11-B3DD-037106E44A23}" type="presParOf" srcId="{5FAB435E-3053-4762-9252-09B4222E9E79}" destId="{01DC3EF2-AA02-4D72-8688-F667BB9F73B5}" srcOrd="1" destOrd="0" presId="urn:microsoft.com/office/officeart/2005/8/layout/chevron2"/>
    <dgm:cxn modelId="{9C7BF8C2-1E04-47FC-BDB3-103560B2F693}" type="presParOf" srcId="{5FAB435E-3053-4762-9252-09B4222E9E79}" destId="{514984BF-95B4-4164-BE52-C3F2CA9E344B}" srcOrd="2" destOrd="0" presId="urn:microsoft.com/office/officeart/2005/8/layout/chevron2"/>
    <dgm:cxn modelId="{CDB46E38-4994-4527-9078-3132A78D3F92}" type="presParOf" srcId="{514984BF-95B4-4164-BE52-C3F2CA9E344B}" destId="{191E7D35-36A7-4F8E-A906-4759619C66C6}" srcOrd="0" destOrd="0" presId="urn:microsoft.com/office/officeart/2005/8/layout/chevron2"/>
    <dgm:cxn modelId="{4A813487-5200-452E-B0AA-3AAC43F28676}" type="presParOf" srcId="{514984BF-95B4-4164-BE52-C3F2CA9E344B}" destId="{FC296A6E-DACA-4C74-A4F2-27C0646492FF}" srcOrd="1" destOrd="0" presId="urn:microsoft.com/office/officeart/2005/8/layout/chevron2"/>
    <dgm:cxn modelId="{F7601423-CB98-4DE3-AAF7-58686375AA88}" type="presParOf" srcId="{5FAB435E-3053-4762-9252-09B4222E9E79}" destId="{0D8DAE86-0531-405E-AE75-E3C523F61999}" srcOrd="3" destOrd="0" presId="urn:microsoft.com/office/officeart/2005/8/layout/chevron2"/>
    <dgm:cxn modelId="{31DBB521-9BAD-4F58-8EDA-AAD06ECEE36A}" type="presParOf" srcId="{5FAB435E-3053-4762-9252-09B4222E9E79}" destId="{6EB0DF0B-AE3B-4727-A186-22458039FBED}" srcOrd="4" destOrd="0" presId="urn:microsoft.com/office/officeart/2005/8/layout/chevron2"/>
    <dgm:cxn modelId="{A77015FC-4351-4442-BA87-D532A173D9D7}" type="presParOf" srcId="{6EB0DF0B-AE3B-4727-A186-22458039FBED}" destId="{BE216F16-3558-480A-BBDB-AFB0A4699C73}" srcOrd="0" destOrd="0" presId="urn:microsoft.com/office/officeart/2005/8/layout/chevron2"/>
    <dgm:cxn modelId="{2291A46F-8A43-4B2E-B597-6405CA36ED4E}" type="presParOf" srcId="{6EB0DF0B-AE3B-4727-A186-22458039FBED}" destId="{F54670DB-7B93-4513-A0D4-9EF6CEBAB571}" srcOrd="1" destOrd="0" presId="urn:microsoft.com/office/officeart/2005/8/layout/chevron2"/>
    <dgm:cxn modelId="{0D9C8022-072D-4D38-8F27-2D035D46228B}" type="presParOf" srcId="{5FAB435E-3053-4762-9252-09B4222E9E79}" destId="{1AA38810-D10C-4228-9EBF-D4814FB14E8B}" srcOrd="5" destOrd="0" presId="urn:microsoft.com/office/officeart/2005/8/layout/chevron2"/>
    <dgm:cxn modelId="{C1193463-5AD7-4727-8C64-ADC7EA37B0F4}" type="presParOf" srcId="{5FAB435E-3053-4762-9252-09B4222E9E79}" destId="{A9D382D6-E7E7-4FA2-B015-FAF98D8B6065}" srcOrd="6" destOrd="0" presId="urn:microsoft.com/office/officeart/2005/8/layout/chevron2"/>
    <dgm:cxn modelId="{5515A88C-7897-454B-BE8F-A17DE8172206}" type="presParOf" srcId="{A9D382D6-E7E7-4FA2-B015-FAF98D8B6065}" destId="{7CA64CFC-C9D5-4A57-A19E-59B9676BDD15}" srcOrd="0" destOrd="0" presId="urn:microsoft.com/office/officeart/2005/8/layout/chevron2"/>
    <dgm:cxn modelId="{EFE5F9E8-F413-4EE7-A2E4-CB616ABCEEFF}" type="presParOf" srcId="{A9D382D6-E7E7-4FA2-B015-FAF98D8B6065}" destId="{6FE94024-E948-49E0-87D9-AF16585FB802}" srcOrd="1" destOrd="0" presId="urn:microsoft.com/office/officeart/2005/8/layout/chevron2"/>
    <dgm:cxn modelId="{CD2F1FA0-5E97-4603-83F6-BC9386C60E08}" type="presParOf" srcId="{5FAB435E-3053-4762-9252-09B4222E9E79}" destId="{E4948308-5A51-4D0C-8EC0-C2FDBA277347}" srcOrd="7" destOrd="0" presId="urn:microsoft.com/office/officeart/2005/8/layout/chevron2"/>
    <dgm:cxn modelId="{A430AF24-5027-41D5-808A-46B3C957E438}" type="presParOf" srcId="{5FAB435E-3053-4762-9252-09B4222E9E79}" destId="{770168AA-6EA2-490F-9404-2B9951B6EC7E}" srcOrd="8" destOrd="0" presId="urn:microsoft.com/office/officeart/2005/8/layout/chevron2"/>
    <dgm:cxn modelId="{8D5A850D-9325-4DDB-8EA0-2D40D67C8C33}" type="presParOf" srcId="{770168AA-6EA2-490F-9404-2B9951B6EC7E}" destId="{B9ECBD02-CD4A-42B4-B08C-E4E792375988}" srcOrd="0" destOrd="0" presId="urn:microsoft.com/office/officeart/2005/8/layout/chevron2"/>
    <dgm:cxn modelId="{9332C0C7-393B-4473-9F7C-78884161B47F}" type="presParOf" srcId="{770168AA-6EA2-490F-9404-2B9951B6EC7E}" destId="{EA42D215-1EFB-4772-83CA-3AC61537D5EB}" srcOrd="1" destOrd="0" presId="urn:microsoft.com/office/officeart/2005/8/layout/chevron2"/>
    <dgm:cxn modelId="{F97DCE08-8A27-40BC-81A4-C0D55706237B}" type="presParOf" srcId="{5FAB435E-3053-4762-9252-09B4222E9E79}" destId="{27627AFB-51AF-45C7-ABB0-73A31B934DA1}" srcOrd="9" destOrd="0" presId="urn:microsoft.com/office/officeart/2005/8/layout/chevron2"/>
    <dgm:cxn modelId="{F58671AE-7586-407F-BD49-791FFBC223ED}" type="presParOf" srcId="{5FAB435E-3053-4762-9252-09B4222E9E79}" destId="{202D2E1A-BB50-4DFD-B8F1-28C2F7D3B074}" srcOrd="10" destOrd="0" presId="urn:microsoft.com/office/officeart/2005/8/layout/chevron2"/>
    <dgm:cxn modelId="{71011197-B820-4F34-9CF6-AD64E9572408}" type="presParOf" srcId="{202D2E1A-BB50-4DFD-B8F1-28C2F7D3B074}" destId="{88C63267-E1D8-488F-BFF7-277DC2D0CD14}" srcOrd="0" destOrd="0" presId="urn:microsoft.com/office/officeart/2005/8/layout/chevron2"/>
    <dgm:cxn modelId="{3DDAA98A-A18F-4753-BE0F-91FE48445F17}" type="presParOf" srcId="{202D2E1A-BB50-4DFD-B8F1-28C2F7D3B074}" destId="{2AA46571-74EF-41C8-83FE-C1D42C0D09E6}" srcOrd="1" destOrd="0" presId="urn:microsoft.com/office/officeart/2005/8/layout/chevron2"/>
    <dgm:cxn modelId="{77A085FB-62D3-45AD-80A5-CC697366BC3B}" type="presParOf" srcId="{5FAB435E-3053-4762-9252-09B4222E9E79}" destId="{60B31F19-90C3-4FDE-977D-30B5609278D3}" srcOrd="11" destOrd="0" presId="urn:microsoft.com/office/officeart/2005/8/layout/chevron2"/>
    <dgm:cxn modelId="{A584AE2E-C5C6-418C-9DDD-E28C00D18ABE}" type="presParOf" srcId="{5FAB435E-3053-4762-9252-09B4222E9E79}" destId="{48292BBF-9265-47CA-9F59-B8FBEF5DF4B1}" srcOrd="12" destOrd="0" presId="urn:microsoft.com/office/officeart/2005/8/layout/chevron2"/>
    <dgm:cxn modelId="{4197CC85-55EA-4B34-BA60-61B1C1AE6B25}" type="presParOf" srcId="{48292BBF-9265-47CA-9F59-B8FBEF5DF4B1}" destId="{B39C9386-5156-45FD-BD2F-30DC59388F73}" srcOrd="0" destOrd="0" presId="urn:microsoft.com/office/officeart/2005/8/layout/chevron2"/>
    <dgm:cxn modelId="{B6EEA22B-E8B4-45DE-B32D-1A1A8853B04A}" type="presParOf" srcId="{48292BBF-9265-47CA-9F59-B8FBEF5DF4B1}" destId="{CF94FF76-D662-418F-B278-C5947DFA8B7E}" srcOrd="1" destOrd="0" presId="urn:microsoft.com/office/officeart/2005/8/layout/chevron2"/>
    <dgm:cxn modelId="{B8169AB6-D84A-4F22-8BA1-C8508DCBF924}" type="presParOf" srcId="{5FAB435E-3053-4762-9252-09B4222E9E79}" destId="{2D9BE969-C4C2-453D-88C6-CDB17059EAFC}" srcOrd="13" destOrd="0" presId="urn:microsoft.com/office/officeart/2005/8/layout/chevron2"/>
    <dgm:cxn modelId="{E7585825-8866-49FF-95ED-59E09D2B89C6}" type="presParOf" srcId="{5FAB435E-3053-4762-9252-09B4222E9E79}" destId="{2C41362D-BA93-45E6-9F5E-F6A42974D603}" srcOrd="14" destOrd="0" presId="urn:microsoft.com/office/officeart/2005/8/layout/chevron2"/>
    <dgm:cxn modelId="{407B4628-F699-4909-A5BE-237CE33E50D1}" type="presParOf" srcId="{2C41362D-BA93-45E6-9F5E-F6A42974D603}" destId="{4E327ABF-E273-417D-8AB0-89ADC7B2412E}" srcOrd="0" destOrd="0" presId="urn:microsoft.com/office/officeart/2005/8/layout/chevron2"/>
    <dgm:cxn modelId="{977804BF-0CEB-4403-876B-CD2A773C9488}" type="presParOf" srcId="{2C41362D-BA93-45E6-9F5E-F6A42974D603}" destId="{A1C97485-00EF-45C3-B542-A29AE6D60F2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DA2DC-5DFC-461C-A47A-38EAD6E4389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399539-3583-42F2-9594-BC1C96F777B7}">
      <dgm:prSet phldrT="[Текст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3600" b="1" u="none" dirty="0" smtClean="0">
              <a:latin typeface="Times New Roman" pitchFamily="18" charset="0"/>
              <a:cs typeface="Times New Roman" pitchFamily="18" charset="0"/>
            </a:rPr>
            <a:t>Высокие цены на данные товары в определенной мере обусловлены повышенными качественными характеристиками </a:t>
          </a:r>
          <a:r>
            <a:rPr lang="en-US" sz="3600" b="1" u="none" dirty="0" smtClean="0">
              <a:latin typeface="Times New Roman" pitchFamily="18" charset="0"/>
              <a:cs typeface="Times New Roman" pitchFamily="18" charset="0"/>
            </a:rPr>
            <a:t>:</a:t>
          </a:r>
          <a:endParaRPr lang="ru-RU" sz="3600" b="1" u="none" dirty="0">
            <a:latin typeface="Times New Roman" pitchFamily="18" charset="0"/>
            <a:cs typeface="Times New Roman" pitchFamily="18" charset="0"/>
          </a:endParaRPr>
        </a:p>
      </dgm:t>
    </dgm:pt>
    <dgm:pt modelId="{BDCD2861-EE2F-4D5D-B5A5-0CDFE94155E3}" type="parTrans" cxnId="{41BBF4CF-FCA4-40DC-97C4-A6E8A1529FDD}">
      <dgm:prSet/>
      <dgm:spPr/>
      <dgm:t>
        <a:bodyPr/>
        <a:lstStyle/>
        <a:p>
          <a:endParaRPr lang="ru-RU"/>
        </a:p>
      </dgm:t>
    </dgm:pt>
    <dgm:pt modelId="{19AF01CA-E01A-4AF8-A572-9B4DDFEC0CE7}" type="sibTrans" cxnId="{41BBF4CF-FCA4-40DC-97C4-A6E8A1529FDD}">
      <dgm:prSet/>
      <dgm:spPr/>
      <dgm:t>
        <a:bodyPr/>
        <a:lstStyle/>
        <a:p>
          <a:endParaRPr lang="ru-RU"/>
        </a:p>
      </dgm:t>
    </dgm:pt>
    <dgm:pt modelId="{6CD33D8F-D23C-4D37-9500-365756D8C419}">
      <dgm:prSet phldrT="[Текст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Эргономическими свойствами</a:t>
          </a:r>
          <a:endParaRPr lang="ru-RU" sz="32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E734295-27BF-4274-A230-4D92B611D347}">
      <dgm:prSet phldrT="[Текст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Эстетическими свойствами</a:t>
          </a:r>
          <a:endParaRPr lang="ru-RU" sz="32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511BEE3-1C9C-432D-93D2-381E1262FB26}" type="sibTrans" cxnId="{E713E3E6-19DC-49C2-AE62-213FD96AAFFB}">
      <dgm:prSet/>
      <dgm:spPr/>
      <dgm:t>
        <a:bodyPr/>
        <a:lstStyle/>
        <a:p>
          <a:endParaRPr lang="ru-RU"/>
        </a:p>
      </dgm:t>
    </dgm:pt>
    <dgm:pt modelId="{1E402EE4-4F1A-4F54-85E3-D5D9346ABF39}" type="parTrans" cxnId="{E713E3E6-19DC-49C2-AE62-213FD96AAFFB}">
      <dgm:prSet/>
      <dgm:spPr/>
      <dgm:t>
        <a:bodyPr/>
        <a:lstStyle/>
        <a:p>
          <a:endParaRPr lang="ru-RU"/>
        </a:p>
      </dgm:t>
    </dgm:pt>
    <dgm:pt modelId="{9B8BB1A7-DA86-41D2-88AA-37F62B73B07B}" type="sibTrans" cxnId="{1CDF31EA-C099-4D26-B3CE-5894CF3FCE25}">
      <dgm:prSet/>
      <dgm:spPr/>
      <dgm:t>
        <a:bodyPr/>
        <a:lstStyle/>
        <a:p>
          <a:endParaRPr lang="ru-RU"/>
        </a:p>
      </dgm:t>
    </dgm:pt>
    <dgm:pt modelId="{DCAF1A6A-69CA-4750-B667-3AF6217AD02E}" type="parTrans" cxnId="{1CDF31EA-C099-4D26-B3CE-5894CF3FCE25}">
      <dgm:prSet/>
      <dgm:spPr/>
      <dgm:t>
        <a:bodyPr/>
        <a:lstStyle/>
        <a:p>
          <a:endParaRPr lang="ru-RU"/>
        </a:p>
      </dgm:t>
    </dgm:pt>
    <dgm:pt modelId="{B627AA40-7B3A-4D85-A908-CF8F04D370D2}" type="pres">
      <dgm:prSet presAssocID="{F72DA2DC-5DFC-461C-A47A-38EAD6E438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AF74F44-80E6-40F2-9D96-6CCFF8FD7F43}" type="pres">
      <dgm:prSet presAssocID="{31399539-3583-42F2-9594-BC1C96F777B7}" presName="vertOne" presStyleCnt="0"/>
      <dgm:spPr/>
    </dgm:pt>
    <dgm:pt modelId="{8F92EF5F-4D55-4C7B-8E34-6565385ABA28}" type="pres">
      <dgm:prSet presAssocID="{31399539-3583-42F2-9594-BC1C96F777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EBCECF-3B6B-4D87-AF22-2FD4693E2964}" type="pres">
      <dgm:prSet presAssocID="{31399539-3583-42F2-9594-BC1C96F777B7}" presName="parTransOne" presStyleCnt="0"/>
      <dgm:spPr/>
    </dgm:pt>
    <dgm:pt modelId="{7D3CD492-D721-40D5-8F89-01339CB9CAF7}" type="pres">
      <dgm:prSet presAssocID="{31399539-3583-42F2-9594-BC1C96F777B7}" presName="horzOne" presStyleCnt="0"/>
      <dgm:spPr/>
    </dgm:pt>
    <dgm:pt modelId="{D2F80525-48A7-4487-84CF-890936AB924B}" type="pres">
      <dgm:prSet presAssocID="{DE734295-27BF-4274-A230-4D92B611D347}" presName="vertTwo" presStyleCnt="0"/>
      <dgm:spPr/>
    </dgm:pt>
    <dgm:pt modelId="{B329D645-D3F4-4319-9A0B-8D7C9C39A371}" type="pres">
      <dgm:prSet presAssocID="{DE734295-27BF-4274-A230-4D92B611D34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A31949-EDEA-4803-B964-9B3C5BD07237}" type="pres">
      <dgm:prSet presAssocID="{DE734295-27BF-4274-A230-4D92B611D347}" presName="horzTwo" presStyleCnt="0"/>
      <dgm:spPr/>
    </dgm:pt>
    <dgm:pt modelId="{EA6E4FA0-FEB3-438B-8211-528A44E76E1A}" type="pres">
      <dgm:prSet presAssocID="{9B8BB1A7-DA86-41D2-88AA-37F62B73B07B}" presName="sibSpaceTwo" presStyleCnt="0"/>
      <dgm:spPr/>
    </dgm:pt>
    <dgm:pt modelId="{A4D53E70-C792-4907-8979-4D374B415244}" type="pres">
      <dgm:prSet presAssocID="{6CD33D8F-D23C-4D37-9500-365756D8C419}" presName="vertTwo" presStyleCnt="0"/>
      <dgm:spPr/>
    </dgm:pt>
    <dgm:pt modelId="{0A4479A5-A78B-45FC-947B-5324A10E7F9E}" type="pres">
      <dgm:prSet presAssocID="{6CD33D8F-D23C-4D37-9500-365756D8C419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75C033-8913-49E8-B424-0A8C6CF342C4}" type="pres">
      <dgm:prSet presAssocID="{6CD33D8F-D23C-4D37-9500-365756D8C419}" presName="horzTwo" presStyleCnt="0"/>
      <dgm:spPr/>
    </dgm:pt>
  </dgm:ptLst>
  <dgm:cxnLst>
    <dgm:cxn modelId="{AD47E7FE-5F39-4C41-889D-23E5DC93055A}" type="presOf" srcId="{6CD33D8F-D23C-4D37-9500-365756D8C419}" destId="{0A4479A5-A78B-45FC-947B-5324A10E7F9E}" srcOrd="0" destOrd="0" presId="urn:microsoft.com/office/officeart/2005/8/layout/hierarchy4"/>
    <dgm:cxn modelId="{E713E3E6-19DC-49C2-AE62-213FD96AAFFB}" srcId="{31399539-3583-42F2-9594-BC1C96F777B7}" destId="{6CD33D8F-D23C-4D37-9500-365756D8C419}" srcOrd="1" destOrd="0" parTransId="{1E402EE4-4F1A-4F54-85E3-D5D9346ABF39}" sibTransId="{C511BEE3-1C9C-432D-93D2-381E1262FB26}"/>
    <dgm:cxn modelId="{41BBF4CF-FCA4-40DC-97C4-A6E8A1529FDD}" srcId="{F72DA2DC-5DFC-461C-A47A-38EAD6E43894}" destId="{31399539-3583-42F2-9594-BC1C96F777B7}" srcOrd="0" destOrd="0" parTransId="{BDCD2861-EE2F-4D5D-B5A5-0CDFE94155E3}" sibTransId="{19AF01CA-E01A-4AF8-A572-9B4DDFEC0CE7}"/>
    <dgm:cxn modelId="{28C814F1-9735-4E03-88D0-4C349C692240}" type="presOf" srcId="{F72DA2DC-5DFC-461C-A47A-38EAD6E43894}" destId="{B627AA40-7B3A-4D85-A908-CF8F04D370D2}" srcOrd="0" destOrd="0" presId="urn:microsoft.com/office/officeart/2005/8/layout/hierarchy4"/>
    <dgm:cxn modelId="{6397122A-6DA5-474D-BD8A-21E4080D17C9}" type="presOf" srcId="{DE734295-27BF-4274-A230-4D92B611D347}" destId="{B329D645-D3F4-4319-9A0B-8D7C9C39A371}" srcOrd="0" destOrd="0" presId="urn:microsoft.com/office/officeart/2005/8/layout/hierarchy4"/>
    <dgm:cxn modelId="{1CDF31EA-C099-4D26-B3CE-5894CF3FCE25}" srcId="{31399539-3583-42F2-9594-BC1C96F777B7}" destId="{DE734295-27BF-4274-A230-4D92B611D347}" srcOrd="0" destOrd="0" parTransId="{DCAF1A6A-69CA-4750-B667-3AF6217AD02E}" sibTransId="{9B8BB1A7-DA86-41D2-88AA-37F62B73B07B}"/>
    <dgm:cxn modelId="{4B7D1B7E-3E21-4F25-AEF0-2BA59CD86010}" type="presOf" srcId="{31399539-3583-42F2-9594-BC1C96F777B7}" destId="{8F92EF5F-4D55-4C7B-8E34-6565385ABA28}" srcOrd="0" destOrd="0" presId="urn:microsoft.com/office/officeart/2005/8/layout/hierarchy4"/>
    <dgm:cxn modelId="{9D5948FE-167C-4135-B0B6-80146B542EA8}" type="presParOf" srcId="{B627AA40-7B3A-4D85-A908-CF8F04D370D2}" destId="{7AF74F44-80E6-40F2-9D96-6CCFF8FD7F43}" srcOrd="0" destOrd="0" presId="urn:microsoft.com/office/officeart/2005/8/layout/hierarchy4"/>
    <dgm:cxn modelId="{6EF5F17D-35E7-4DC2-9FE6-2CF7E1679406}" type="presParOf" srcId="{7AF74F44-80E6-40F2-9D96-6CCFF8FD7F43}" destId="{8F92EF5F-4D55-4C7B-8E34-6565385ABA28}" srcOrd="0" destOrd="0" presId="urn:microsoft.com/office/officeart/2005/8/layout/hierarchy4"/>
    <dgm:cxn modelId="{924AD01E-C2A8-4113-9ED1-363E4CA1647C}" type="presParOf" srcId="{7AF74F44-80E6-40F2-9D96-6CCFF8FD7F43}" destId="{E4EBCECF-3B6B-4D87-AF22-2FD4693E2964}" srcOrd="1" destOrd="0" presId="urn:microsoft.com/office/officeart/2005/8/layout/hierarchy4"/>
    <dgm:cxn modelId="{88DDDD70-5A89-451F-B74B-90F42F45551A}" type="presParOf" srcId="{7AF74F44-80E6-40F2-9D96-6CCFF8FD7F43}" destId="{7D3CD492-D721-40D5-8F89-01339CB9CAF7}" srcOrd="2" destOrd="0" presId="urn:microsoft.com/office/officeart/2005/8/layout/hierarchy4"/>
    <dgm:cxn modelId="{5E38972B-3DBE-4740-9CC3-2C314334CF14}" type="presParOf" srcId="{7D3CD492-D721-40D5-8F89-01339CB9CAF7}" destId="{D2F80525-48A7-4487-84CF-890936AB924B}" srcOrd="0" destOrd="0" presId="urn:microsoft.com/office/officeart/2005/8/layout/hierarchy4"/>
    <dgm:cxn modelId="{96F71B46-04F7-4ECC-9D77-16D005E05188}" type="presParOf" srcId="{D2F80525-48A7-4487-84CF-890936AB924B}" destId="{B329D645-D3F4-4319-9A0B-8D7C9C39A371}" srcOrd="0" destOrd="0" presId="urn:microsoft.com/office/officeart/2005/8/layout/hierarchy4"/>
    <dgm:cxn modelId="{09F3FD3F-E94D-41E1-BAB0-EB392924FF4C}" type="presParOf" srcId="{D2F80525-48A7-4487-84CF-890936AB924B}" destId="{00A31949-EDEA-4803-B964-9B3C5BD07237}" srcOrd="1" destOrd="0" presId="urn:microsoft.com/office/officeart/2005/8/layout/hierarchy4"/>
    <dgm:cxn modelId="{43C9C98C-9251-4043-B31A-B4BFDF0B1ACE}" type="presParOf" srcId="{7D3CD492-D721-40D5-8F89-01339CB9CAF7}" destId="{EA6E4FA0-FEB3-438B-8211-528A44E76E1A}" srcOrd="1" destOrd="0" presId="urn:microsoft.com/office/officeart/2005/8/layout/hierarchy4"/>
    <dgm:cxn modelId="{AB078DA2-DFDD-4276-92E0-04EF5B3C586A}" type="presParOf" srcId="{7D3CD492-D721-40D5-8F89-01339CB9CAF7}" destId="{A4D53E70-C792-4907-8979-4D374B415244}" srcOrd="2" destOrd="0" presId="urn:microsoft.com/office/officeart/2005/8/layout/hierarchy4"/>
    <dgm:cxn modelId="{86645025-DF6B-45F1-8D23-E2F7E5F30929}" type="presParOf" srcId="{A4D53E70-C792-4907-8979-4D374B415244}" destId="{0A4479A5-A78B-45FC-947B-5324A10E7F9E}" srcOrd="0" destOrd="0" presId="urn:microsoft.com/office/officeart/2005/8/layout/hierarchy4"/>
    <dgm:cxn modelId="{BEE95E08-A2AD-459B-89E6-C276FC570228}" type="presParOf" srcId="{A4D53E70-C792-4907-8979-4D374B415244}" destId="{5175C033-8913-49E8-B424-0A8C6CF342C4}" srcOrd="1" destOrd="0" presId="urn:microsoft.com/office/officeart/2005/8/layout/hierarchy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E470AA-C3C5-44D2-8068-1020D9A90DF3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DAB5CE65-90AF-4633-8988-A5B90EDE5392}" type="parTrans" cxnId="{603E5DB2-8880-497E-B2EA-F3A495EA2F99}">
      <dgm:prSet/>
      <dgm:spPr/>
      <dgm:t>
        <a:bodyPr/>
        <a:lstStyle/>
        <a:p>
          <a:endParaRPr lang="ru-RU"/>
        </a:p>
      </dgm:t>
    </dgm:pt>
    <dgm:pt modelId="{E3E62099-A6F4-42BF-9E7D-E47488AF2100}" type="sibTrans" cxnId="{603E5DB2-8880-497E-B2EA-F3A495EA2F99}">
      <dgm:prSet/>
      <dgm:spPr/>
      <dgm:t>
        <a:bodyPr/>
        <a:lstStyle/>
        <a:p>
          <a:endParaRPr lang="ru-RU"/>
        </a:p>
      </dgm:t>
    </dgm:pt>
    <dgm:pt modelId="{C1CD86B7-CF8D-427F-BF71-10F11050F9EE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F157AC8-3376-49F3-BE37-269B64C39C68}" type="parTrans" cxnId="{495341AA-46F6-4177-8A1F-4444043257EB}">
      <dgm:prSet/>
      <dgm:spPr/>
      <dgm:t>
        <a:bodyPr/>
        <a:lstStyle/>
        <a:p>
          <a:endParaRPr lang="ru-RU"/>
        </a:p>
      </dgm:t>
    </dgm:pt>
    <dgm:pt modelId="{67E6249E-4D27-4530-AE47-5FF5726BCCBF}" type="sibTrans" cxnId="{495341AA-46F6-4177-8A1F-4444043257EB}">
      <dgm:prSet/>
      <dgm:spPr/>
      <dgm:t>
        <a:bodyPr/>
        <a:lstStyle/>
        <a:p>
          <a:endParaRPr lang="ru-RU"/>
        </a:p>
      </dgm:t>
    </dgm:pt>
    <dgm:pt modelId="{B19A6C0A-51CC-471A-90AC-29D7669451F4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4DE774D-66C3-41DE-BC03-41827E62F795}" type="parTrans" cxnId="{DC2373C8-D719-47EB-89AC-D7208054ABE6}">
      <dgm:prSet/>
      <dgm:spPr/>
      <dgm:t>
        <a:bodyPr/>
        <a:lstStyle/>
        <a:p>
          <a:endParaRPr lang="ru-RU"/>
        </a:p>
      </dgm:t>
    </dgm:pt>
    <dgm:pt modelId="{82BAB777-B4A4-4BAC-BA8C-9E28C1E01B1D}" type="sibTrans" cxnId="{DC2373C8-D719-47EB-89AC-D7208054ABE6}">
      <dgm:prSet/>
      <dgm:spPr/>
      <dgm:t>
        <a:bodyPr/>
        <a:lstStyle/>
        <a:p>
          <a:endParaRPr lang="ru-RU"/>
        </a:p>
      </dgm:t>
    </dgm:pt>
    <dgm:pt modelId="{1714C514-95FD-4DBE-AFBF-1C5EA0A67D28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Товарами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A9BD9AEB-C3B8-4094-ACA5-68DB260FFF60}" type="parTrans" cxnId="{D0F626B0-04FD-4D97-A583-C9D0013BB81E}">
      <dgm:prSet/>
      <dgm:spPr/>
      <dgm:t>
        <a:bodyPr/>
        <a:lstStyle/>
        <a:p>
          <a:endParaRPr lang="ru-RU"/>
        </a:p>
      </dgm:t>
    </dgm:pt>
    <dgm:pt modelId="{CDB4ABF3-2071-46AA-837F-3038DB4D6DC9}" type="sibTrans" cxnId="{D0F626B0-04FD-4D97-A583-C9D0013BB81E}">
      <dgm:prSet/>
      <dgm:spPr/>
      <dgm:t>
        <a:bodyPr/>
        <a:lstStyle/>
        <a:p>
          <a:endParaRPr lang="ru-RU"/>
        </a:p>
      </dgm:t>
    </dgm:pt>
    <dgm:pt modelId="{CB689F32-BE25-44B6-91AF-900AF80E4C8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Услугами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9579A649-432D-4813-8471-F5875FD07527}" type="parTrans" cxnId="{2AA0EB5B-DDBA-43C6-91BB-F43F82452F44}">
      <dgm:prSet/>
      <dgm:spPr/>
      <dgm:t>
        <a:bodyPr/>
        <a:lstStyle/>
        <a:p>
          <a:endParaRPr lang="ru-RU"/>
        </a:p>
      </dgm:t>
    </dgm:pt>
    <dgm:pt modelId="{17638495-0272-44C2-BFCC-25DFF9E072DC}" type="sibTrans" cxnId="{2AA0EB5B-DDBA-43C6-91BB-F43F82452F44}">
      <dgm:prSet/>
      <dgm:spPr/>
      <dgm:t>
        <a:bodyPr/>
        <a:lstStyle/>
        <a:p>
          <a:endParaRPr lang="ru-RU"/>
        </a:p>
      </dgm:t>
    </dgm:pt>
    <dgm:pt modelId="{BDBA2F9F-A848-4363-9227-28725C69D9FC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Информацией и интеллектуальной собственностью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5D1573C4-94E2-49BB-AB4F-404FC004B814}" type="parTrans" cxnId="{2829FBEF-11D5-425B-B9AB-FA59F34347E5}">
      <dgm:prSet/>
      <dgm:spPr/>
      <dgm:t>
        <a:bodyPr/>
        <a:lstStyle/>
        <a:p>
          <a:endParaRPr lang="ru-RU"/>
        </a:p>
      </dgm:t>
    </dgm:pt>
    <dgm:pt modelId="{B80B2F9C-6A72-49D4-885A-1F22DE30AE67}" type="sibTrans" cxnId="{2829FBEF-11D5-425B-B9AB-FA59F34347E5}">
      <dgm:prSet/>
      <dgm:spPr/>
      <dgm:t>
        <a:bodyPr/>
        <a:lstStyle/>
        <a:p>
          <a:endParaRPr lang="ru-RU"/>
        </a:p>
      </dgm:t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27021B1-73A1-4256-936D-67609643CF5F}" type="pres">
      <dgm:prSet presAssocID="{35E470AA-C3C5-44D2-8068-1020D9A90DF3}" presName="composite" presStyleCnt="0"/>
      <dgm:spPr/>
    </dgm:pt>
    <dgm:pt modelId="{C12DBE9A-952C-4BAD-BF34-369E3ECF8830}" type="pres">
      <dgm:prSet presAssocID="{35E470AA-C3C5-44D2-8068-1020D9A90DF3}" presName="parentText" presStyleLbl="alignNode1" presStyleIdx="0" presStyleCnt="3" custScaleX="65137" custScaleY="717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2B2078-441C-4BA5-8CB6-C9E1DC965BDE}" type="pres">
      <dgm:prSet presAssocID="{35E470AA-C3C5-44D2-8068-1020D9A90DF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FFE207-BE6F-4A15-AEEE-BB855DB22BF1}" type="pres">
      <dgm:prSet presAssocID="{E3E62099-A6F4-42BF-9E7D-E47488AF2100}" presName="sp" presStyleCnt="0"/>
      <dgm:spPr/>
    </dgm:pt>
    <dgm:pt modelId="{3329E122-0321-4EC9-84D9-C29A446A7518}" type="pres">
      <dgm:prSet presAssocID="{B19A6C0A-51CC-471A-90AC-29D7669451F4}" presName="composite" presStyleCnt="0"/>
      <dgm:spPr/>
    </dgm:pt>
    <dgm:pt modelId="{5BC20A81-D627-404B-8F71-8C1FCE6841D3}" type="pres">
      <dgm:prSet presAssocID="{B19A6C0A-51CC-471A-90AC-29D7669451F4}" presName="parentText" presStyleLbl="alignNode1" presStyleIdx="1" presStyleCnt="3" custScaleX="65137" custScaleY="717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B35E85-C9F1-44A3-80BC-D3C1BE8FB9B3}" type="pres">
      <dgm:prSet presAssocID="{B19A6C0A-51CC-471A-90AC-29D7669451F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4D38B0-6B63-49E3-B776-C2EC81606678}" type="pres">
      <dgm:prSet presAssocID="{82BAB777-B4A4-4BAC-BA8C-9E28C1E01B1D}" presName="sp" presStyleCnt="0"/>
      <dgm:spPr/>
    </dgm:pt>
    <dgm:pt modelId="{82771BAF-A664-47A7-8981-29901A225C4A}" type="pres">
      <dgm:prSet presAssocID="{C1CD86B7-CF8D-427F-BF71-10F11050F9EE}" presName="composite" presStyleCnt="0"/>
      <dgm:spPr/>
    </dgm:pt>
    <dgm:pt modelId="{59099542-53B5-49A8-A037-CCCA3240F535}" type="pres">
      <dgm:prSet presAssocID="{C1CD86B7-CF8D-427F-BF71-10F11050F9EE}" presName="parentText" presStyleLbl="alignNode1" presStyleIdx="2" presStyleCnt="3" custScaleX="65137" custScaleY="717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43308C-DDB3-4C4D-93DB-AB8D0C8B2CAA}" type="pres">
      <dgm:prSet presAssocID="{C1CD86B7-CF8D-427F-BF71-10F11050F9E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DE7FE28-2C6B-4FA1-A0A4-ACB8135561F0}" type="presOf" srcId="{CB689F32-BE25-44B6-91AF-900AF80E4C8E}" destId="{90B35E85-C9F1-44A3-80BC-D3C1BE8FB9B3}" srcOrd="0" destOrd="0" presId="urn:microsoft.com/office/officeart/2005/8/layout/chevron2"/>
    <dgm:cxn modelId="{A352EFAE-0909-4E10-A4C1-BF059BFDC6F7}" type="presOf" srcId="{BDBA2F9F-A848-4363-9227-28725C69D9FC}" destId="{E443308C-DDB3-4C4D-93DB-AB8D0C8B2CAA}" srcOrd="0" destOrd="0" presId="urn:microsoft.com/office/officeart/2005/8/layout/chevron2"/>
    <dgm:cxn modelId="{DC2373C8-D719-47EB-89AC-D7208054ABE6}" srcId="{BFB6AA9C-997E-4A63-98CB-D16A4B77AB38}" destId="{B19A6C0A-51CC-471A-90AC-29D7669451F4}" srcOrd="1" destOrd="0" parTransId="{64DE774D-66C3-41DE-BC03-41827E62F795}" sibTransId="{82BAB777-B4A4-4BAC-BA8C-9E28C1E01B1D}"/>
    <dgm:cxn modelId="{2AA0EB5B-DDBA-43C6-91BB-F43F82452F44}" srcId="{B19A6C0A-51CC-471A-90AC-29D7669451F4}" destId="{CB689F32-BE25-44B6-91AF-900AF80E4C8E}" srcOrd="0" destOrd="0" parTransId="{9579A649-432D-4813-8471-F5875FD07527}" sibTransId="{17638495-0272-44C2-BFCC-25DFF9E072DC}"/>
    <dgm:cxn modelId="{9CE48F1B-1179-465F-8706-9A7E54F2EFE0}" type="presOf" srcId="{1714C514-95FD-4DBE-AFBF-1C5EA0A67D28}" destId="{922B2078-441C-4BA5-8CB6-C9E1DC965BDE}" srcOrd="0" destOrd="0" presId="urn:microsoft.com/office/officeart/2005/8/layout/chevron2"/>
    <dgm:cxn modelId="{2829FBEF-11D5-425B-B9AB-FA59F34347E5}" srcId="{C1CD86B7-CF8D-427F-BF71-10F11050F9EE}" destId="{BDBA2F9F-A848-4363-9227-28725C69D9FC}" srcOrd="0" destOrd="0" parTransId="{5D1573C4-94E2-49BB-AB4F-404FC004B814}" sibTransId="{B80B2F9C-6A72-49D4-885A-1F22DE30AE67}"/>
    <dgm:cxn modelId="{603E5DB2-8880-497E-B2EA-F3A495EA2F99}" srcId="{BFB6AA9C-997E-4A63-98CB-D16A4B77AB38}" destId="{35E470AA-C3C5-44D2-8068-1020D9A90DF3}" srcOrd="0" destOrd="0" parTransId="{DAB5CE65-90AF-4633-8988-A5B90EDE5392}" sibTransId="{E3E62099-A6F4-42BF-9E7D-E47488AF2100}"/>
    <dgm:cxn modelId="{519F46AD-A5BA-4241-B40D-BB6CFCC828E0}" type="presOf" srcId="{B19A6C0A-51CC-471A-90AC-29D7669451F4}" destId="{5BC20A81-D627-404B-8F71-8C1FCE6841D3}" srcOrd="0" destOrd="0" presId="urn:microsoft.com/office/officeart/2005/8/layout/chevron2"/>
    <dgm:cxn modelId="{D0F626B0-04FD-4D97-A583-C9D0013BB81E}" srcId="{35E470AA-C3C5-44D2-8068-1020D9A90DF3}" destId="{1714C514-95FD-4DBE-AFBF-1C5EA0A67D28}" srcOrd="0" destOrd="0" parTransId="{A9BD9AEB-C3B8-4094-ACA5-68DB260FFF60}" sibTransId="{CDB4ABF3-2071-46AA-837F-3038DB4D6DC9}"/>
    <dgm:cxn modelId="{040E2C35-7278-40EB-8B14-633428F17161}" type="presOf" srcId="{C1CD86B7-CF8D-427F-BF71-10F11050F9EE}" destId="{59099542-53B5-49A8-A037-CCCA3240F535}" srcOrd="0" destOrd="0" presId="urn:microsoft.com/office/officeart/2005/8/layout/chevron2"/>
    <dgm:cxn modelId="{EEEB23D7-56ED-4B0D-ACFD-7B72C8EA28F7}" type="presOf" srcId="{35E470AA-C3C5-44D2-8068-1020D9A90DF3}" destId="{C12DBE9A-952C-4BAD-BF34-369E3ECF8830}" srcOrd="0" destOrd="0" presId="urn:microsoft.com/office/officeart/2005/8/layout/chevron2"/>
    <dgm:cxn modelId="{495341AA-46F6-4177-8A1F-4444043257EB}" srcId="{BFB6AA9C-997E-4A63-98CB-D16A4B77AB38}" destId="{C1CD86B7-CF8D-427F-BF71-10F11050F9EE}" srcOrd="2" destOrd="0" parTransId="{3F157AC8-3376-49F3-BE37-269B64C39C68}" sibTransId="{67E6249E-4D27-4530-AE47-5FF5726BCCBF}"/>
    <dgm:cxn modelId="{B0D69AEC-DB40-478C-9006-1E5142867D56}" type="presOf" srcId="{BFB6AA9C-997E-4A63-98CB-D16A4B77AB38}" destId="{5FEBDB7C-AEF0-4444-B2B5-AEA2C6FA711C}" srcOrd="0" destOrd="0" presId="urn:microsoft.com/office/officeart/2005/8/layout/chevron2"/>
    <dgm:cxn modelId="{0F5221A3-0D62-4B50-AA54-0B90B79DF119}" type="presParOf" srcId="{5FEBDB7C-AEF0-4444-B2B5-AEA2C6FA711C}" destId="{D27021B1-73A1-4256-936D-67609643CF5F}" srcOrd="0" destOrd="0" presId="urn:microsoft.com/office/officeart/2005/8/layout/chevron2"/>
    <dgm:cxn modelId="{9908B034-C88A-4C8F-A14C-15E059238D2D}" type="presParOf" srcId="{D27021B1-73A1-4256-936D-67609643CF5F}" destId="{C12DBE9A-952C-4BAD-BF34-369E3ECF8830}" srcOrd="0" destOrd="0" presId="urn:microsoft.com/office/officeart/2005/8/layout/chevron2"/>
    <dgm:cxn modelId="{716AD085-69CD-445F-A493-1ED52639B0F8}" type="presParOf" srcId="{D27021B1-73A1-4256-936D-67609643CF5F}" destId="{922B2078-441C-4BA5-8CB6-C9E1DC965BDE}" srcOrd="1" destOrd="0" presId="urn:microsoft.com/office/officeart/2005/8/layout/chevron2"/>
    <dgm:cxn modelId="{C5686995-923F-4086-BB5C-5691C2A11AB3}" type="presParOf" srcId="{5FEBDB7C-AEF0-4444-B2B5-AEA2C6FA711C}" destId="{BBFFE207-BE6F-4A15-AEEE-BB855DB22BF1}" srcOrd="1" destOrd="0" presId="urn:microsoft.com/office/officeart/2005/8/layout/chevron2"/>
    <dgm:cxn modelId="{AACA939F-60FC-4078-935B-805FB7AFA70F}" type="presParOf" srcId="{5FEBDB7C-AEF0-4444-B2B5-AEA2C6FA711C}" destId="{3329E122-0321-4EC9-84D9-C29A446A7518}" srcOrd="2" destOrd="0" presId="urn:microsoft.com/office/officeart/2005/8/layout/chevron2"/>
    <dgm:cxn modelId="{2D314AEF-FD3D-40E7-8D1B-4630D93A63CE}" type="presParOf" srcId="{3329E122-0321-4EC9-84D9-C29A446A7518}" destId="{5BC20A81-D627-404B-8F71-8C1FCE6841D3}" srcOrd="0" destOrd="0" presId="urn:microsoft.com/office/officeart/2005/8/layout/chevron2"/>
    <dgm:cxn modelId="{4558ACE9-A2FB-4BE4-B417-427CE0E8C7D5}" type="presParOf" srcId="{3329E122-0321-4EC9-84D9-C29A446A7518}" destId="{90B35E85-C9F1-44A3-80BC-D3C1BE8FB9B3}" srcOrd="1" destOrd="0" presId="urn:microsoft.com/office/officeart/2005/8/layout/chevron2"/>
    <dgm:cxn modelId="{2F37903A-2485-4A6D-AB49-96E8B8F610F2}" type="presParOf" srcId="{5FEBDB7C-AEF0-4444-B2B5-AEA2C6FA711C}" destId="{284D38B0-6B63-49E3-B776-C2EC81606678}" srcOrd="3" destOrd="0" presId="urn:microsoft.com/office/officeart/2005/8/layout/chevron2"/>
    <dgm:cxn modelId="{C3049DC6-EFFB-4E33-A6A2-DDF5F58E5D2E}" type="presParOf" srcId="{5FEBDB7C-AEF0-4444-B2B5-AEA2C6FA711C}" destId="{82771BAF-A664-47A7-8981-29901A225C4A}" srcOrd="4" destOrd="0" presId="urn:microsoft.com/office/officeart/2005/8/layout/chevron2"/>
    <dgm:cxn modelId="{30AEAECC-1150-4084-8D2D-52A677E2207F}" type="presParOf" srcId="{82771BAF-A664-47A7-8981-29901A225C4A}" destId="{59099542-53B5-49A8-A037-CCCA3240F535}" srcOrd="0" destOrd="0" presId="urn:microsoft.com/office/officeart/2005/8/layout/chevron2"/>
    <dgm:cxn modelId="{D346AFD9-0134-4BB8-A937-2D9BBF5F0171}" type="presParOf" srcId="{82771BAF-A664-47A7-8981-29901A225C4A}" destId="{E443308C-DDB3-4C4D-93DB-AB8D0C8B2CAA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B0C2181-E53A-4ECF-9862-636B847DA951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35FCA0E-D965-481F-A160-636B40AE34F1}" type="parTrans" cxnId="{D25E7DD3-CA77-4E86-97AE-0E8C25920912}">
      <dgm:prSet/>
      <dgm:spPr/>
      <dgm:t>
        <a:bodyPr/>
        <a:lstStyle/>
        <a:p>
          <a:endParaRPr lang="ru-RU"/>
        </a:p>
      </dgm:t>
    </dgm:pt>
    <dgm:pt modelId="{58730290-DDF0-4EAD-811F-81FEE7F46174}" type="sibTrans" cxnId="{D25E7DD3-CA77-4E86-97AE-0E8C25920912}">
      <dgm:prSet/>
      <dgm:spPr/>
      <dgm:t>
        <a:bodyPr/>
        <a:lstStyle/>
        <a:p>
          <a:endParaRPr lang="ru-RU"/>
        </a:p>
      </dgm:t>
    </dgm:pt>
    <dgm:pt modelId="{EB00C70A-30E3-4E76-91DB-2B8784D99FFD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F6159D2-4DAC-4B8D-AE22-359F3B85840B}" type="parTrans" cxnId="{5EE6E6CE-EFCE-40B0-B12A-631C5B554139}">
      <dgm:prSet/>
      <dgm:spPr/>
      <dgm:t>
        <a:bodyPr/>
        <a:lstStyle/>
        <a:p>
          <a:endParaRPr lang="ru-RU"/>
        </a:p>
      </dgm:t>
    </dgm:pt>
    <dgm:pt modelId="{ABD8DFA6-0EE8-4627-86DD-53BA90CA5C98}" type="sibTrans" cxnId="{5EE6E6CE-EFCE-40B0-B12A-631C5B554139}">
      <dgm:prSet/>
      <dgm:spPr/>
      <dgm:t>
        <a:bodyPr/>
        <a:lstStyle/>
        <a:p>
          <a:endParaRPr lang="ru-RU"/>
        </a:p>
      </dgm:t>
    </dgm:pt>
    <dgm:pt modelId="{41C766B7-4E7D-4F39-BB9F-F4A82DC21D76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A43473F0-2430-4E25-A899-8FAA65EF6913}" type="parTrans" cxnId="{E0D18E0C-1C33-4A9D-930C-0295D841527E}">
      <dgm:prSet/>
      <dgm:spPr/>
      <dgm:t>
        <a:bodyPr/>
        <a:lstStyle/>
        <a:p>
          <a:endParaRPr lang="ru-RU"/>
        </a:p>
      </dgm:t>
    </dgm:pt>
    <dgm:pt modelId="{FEC0C49F-6534-4014-A672-529A5056C789}" type="sibTrans" cxnId="{E0D18E0C-1C33-4A9D-930C-0295D841527E}">
      <dgm:prSet/>
      <dgm:spPr/>
      <dgm:t>
        <a:bodyPr/>
        <a:lstStyle/>
        <a:p>
          <a:endParaRPr lang="ru-RU"/>
        </a:p>
      </dgm:t>
    </dgm:pt>
    <dgm:pt modelId="{3EB0D99E-10C3-42FA-AFC8-297F335EDCDA}">
      <dgm:prSet phldrT="[Текст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02B7319-4D1D-4966-B9B3-5C8CA321D35F}" type="parTrans" cxnId="{100D36BD-2B5A-4859-9BF1-D6D10E24027A}">
      <dgm:prSet/>
      <dgm:spPr/>
      <dgm:t>
        <a:bodyPr/>
        <a:lstStyle/>
        <a:p>
          <a:endParaRPr lang="ru-RU"/>
        </a:p>
      </dgm:t>
    </dgm:pt>
    <dgm:pt modelId="{BC2E6D55-A962-48E0-8BCD-D97464CE2A2A}" type="sibTrans" cxnId="{100D36BD-2B5A-4859-9BF1-D6D10E24027A}">
      <dgm:prSet/>
      <dgm:spPr/>
      <dgm:t>
        <a:bodyPr/>
        <a:lstStyle/>
        <a:p>
          <a:endParaRPr lang="ru-RU"/>
        </a:p>
      </dgm:t>
    </dgm:pt>
    <dgm:pt modelId="{3F7265EF-7887-4D46-B0B5-E1C6560934E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CA4A469A-9257-42BF-A28A-A5BF88320001}" type="parTrans" cxnId="{CDDA07F1-DAFC-4756-A417-67C924AD5406}">
      <dgm:prSet/>
      <dgm:spPr/>
      <dgm:t>
        <a:bodyPr/>
        <a:lstStyle/>
        <a:p>
          <a:endParaRPr lang="ru-RU"/>
        </a:p>
      </dgm:t>
    </dgm:pt>
    <dgm:pt modelId="{3A8290F0-1832-4B90-89F2-94E91C1E58F4}" type="sibTrans" cxnId="{CDDA07F1-DAFC-4756-A417-67C924AD5406}">
      <dgm:prSet/>
      <dgm:spPr/>
      <dgm:t>
        <a:bodyPr/>
        <a:lstStyle/>
        <a:p>
          <a:endParaRPr lang="ru-RU"/>
        </a:p>
      </dgm:t>
    </dgm:pt>
    <dgm:pt modelId="{0B35E86C-4A66-4253-9255-CCFAB9A519A1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Ввозная таможенная пошлина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9FA924E-285F-4BC4-AE5C-CCEB988A8C61}" type="parTrans" cxnId="{DD8A81C8-6130-46DA-85FB-FD34DC7F16BB}">
      <dgm:prSet/>
      <dgm:spPr/>
      <dgm:t>
        <a:bodyPr/>
        <a:lstStyle/>
        <a:p>
          <a:endParaRPr lang="ru-RU"/>
        </a:p>
      </dgm:t>
    </dgm:pt>
    <dgm:pt modelId="{68C197C2-7A6F-44BD-B700-0DCF436F1DA4}" type="sibTrans" cxnId="{DD8A81C8-6130-46DA-85FB-FD34DC7F16BB}">
      <dgm:prSet/>
      <dgm:spPr/>
      <dgm:t>
        <a:bodyPr/>
        <a:lstStyle/>
        <a:p>
          <a:endParaRPr lang="ru-RU"/>
        </a:p>
      </dgm:t>
    </dgm:pt>
    <dgm:pt modelId="{A274A199-AF07-479D-89D9-ED3754A90DE6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Вывозная таможенная пошлина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246825C2-4E8E-4962-8E52-C213889E0D71}" type="parTrans" cxnId="{588A3067-03AD-4339-BE19-0C47FB064A29}">
      <dgm:prSet/>
      <dgm:spPr/>
      <dgm:t>
        <a:bodyPr/>
        <a:lstStyle/>
        <a:p>
          <a:endParaRPr lang="ru-RU"/>
        </a:p>
      </dgm:t>
    </dgm:pt>
    <dgm:pt modelId="{CA93BAB1-56C6-4B5A-B8DB-848A6578FB04}" type="sibTrans" cxnId="{588A3067-03AD-4339-BE19-0C47FB064A29}">
      <dgm:prSet/>
      <dgm:spPr/>
      <dgm:t>
        <a:bodyPr/>
        <a:lstStyle/>
        <a:p>
          <a:endParaRPr lang="ru-RU"/>
        </a:p>
      </dgm:t>
    </dgm:pt>
    <dgm:pt modelId="{35C212A5-FC76-44B1-B6A7-1A2D350B8866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Налог на добавленную стоимость, взимаемый при ввозе товаров на территорию ЕАЭС;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4A4D95F-3BD9-4938-B089-ABBFFF498E05}" type="parTrans" cxnId="{6785036E-F469-4553-B44F-F293E53404AC}">
      <dgm:prSet/>
      <dgm:spPr/>
      <dgm:t>
        <a:bodyPr/>
        <a:lstStyle/>
        <a:p>
          <a:endParaRPr lang="ru-RU"/>
        </a:p>
      </dgm:t>
    </dgm:pt>
    <dgm:pt modelId="{8AB61EF5-8024-4848-83E1-B862EB2EB9B6}" type="sibTrans" cxnId="{6785036E-F469-4553-B44F-F293E53404AC}">
      <dgm:prSet/>
      <dgm:spPr/>
      <dgm:t>
        <a:bodyPr/>
        <a:lstStyle/>
        <a:p>
          <a:endParaRPr lang="ru-RU"/>
        </a:p>
      </dgm:t>
    </dgm:pt>
    <dgm:pt modelId="{1F50E8E7-3D14-4761-AD18-B803F2122A45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Акциз (акцизы), взимаемый (взимаемые) при ввозе товаров на территорию ЕАЭС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2D9A6FB9-CB20-4AED-86C1-272E49C56E5F}" type="parTrans" cxnId="{377FFD27-74E4-48D3-BE3F-853CAB3A626B}">
      <dgm:prSet/>
      <dgm:spPr/>
      <dgm:t>
        <a:bodyPr/>
        <a:lstStyle/>
        <a:p>
          <a:endParaRPr lang="ru-RU"/>
        </a:p>
      </dgm:t>
    </dgm:pt>
    <dgm:pt modelId="{ECEEA838-7B47-4700-8E98-CFF2C7D96E8C}" type="sibTrans" cxnId="{377FFD27-74E4-48D3-BE3F-853CAB3A626B}">
      <dgm:prSet/>
      <dgm:spPr/>
      <dgm:t>
        <a:bodyPr/>
        <a:lstStyle/>
        <a:p>
          <a:endParaRPr lang="ru-RU"/>
        </a:p>
      </dgm:t>
    </dgm:pt>
    <dgm:pt modelId="{9929C791-7805-4B07-B96D-AA5BC521E763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Таможенные сборы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442D7D16-417B-4F74-AE6A-B8BFD6211C9E}" type="parTrans" cxnId="{C7CB1490-FC8F-40EB-934E-CF0771203FE2}">
      <dgm:prSet/>
      <dgm:spPr/>
      <dgm:t>
        <a:bodyPr/>
        <a:lstStyle/>
        <a:p>
          <a:endParaRPr lang="ru-RU"/>
        </a:p>
      </dgm:t>
    </dgm:pt>
    <dgm:pt modelId="{52031BE9-C271-44BF-BD06-C63269B472B1}" type="sibTrans" cxnId="{C7CB1490-FC8F-40EB-934E-CF0771203FE2}">
      <dgm:prSet/>
      <dgm:spPr/>
      <dgm:t>
        <a:bodyPr/>
        <a:lstStyle/>
        <a:p>
          <a:endParaRPr lang="ru-RU"/>
        </a:p>
      </dgm:t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B4C79B-3909-4C63-B612-FA8F572BEAC1}" type="pres">
      <dgm:prSet presAssocID="{3F7265EF-7887-4D46-B0B5-E1C6560934E3}" presName="composite" presStyleCnt="0"/>
      <dgm:spPr/>
    </dgm:pt>
    <dgm:pt modelId="{446664EE-71C0-47EA-B7DA-1A6E1EF12D8A}" type="pres">
      <dgm:prSet presAssocID="{3F7265EF-7887-4D46-B0B5-E1C6560934E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B9DDC-B15A-4A5F-9A63-C4145511CCEA}" type="pres">
      <dgm:prSet presAssocID="{3F7265EF-7887-4D46-B0B5-E1C6560934E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162CF-FE32-4834-9951-84AEA6BF2647}" type="pres">
      <dgm:prSet presAssocID="{3A8290F0-1832-4B90-89F2-94E91C1E58F4}" presName="sp" presStyleCnt="0"/>
      <dgm:spPr/>
    </dgm:pt>
    <dgm:pt modelId="{2F72BEC8-592E-46FC-9AE9-6B2F06D839B0}" type="pres">
      <dgm:prSet presAssocID="{FB0C2181-E53A-4ECF-9862-636B847DA951}" presName="composite" presStyleCnt="0"/>
      <dgm:spPr/>
    </dgm:pt>
    <dgm:pt modelId="{FBE9BA3B-901E-4E80-8792-221E854C7AB4}" type="pres">
      <dgm:prSet presAssocID="{FB0C2181-E53A-4ECF-9862-636B847DA95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1CF7D6-C4FF-48F0-9F82-B88D5C11C182}" type="pres">
      <dgm:prSet presAssocID="{FB0C2181-E53A-4ECF-9862-636B847DA95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1C5EC-8A9C-4266-AFF5-BB96D7DA1FE9}" type="pres">
      <dgm:prSet presAssocID="{58730290-DDF0-4EAD-811F-81FEE7F46174}" presName="sp" presStyleCnt="0"/>
      <dgm:spPr/>
    </dgm:pt>
    <dgm:pt modelId="{BC2F4E45-BDD9-43B7-B9A5-5FBDF1E346F5}" type="pres">
      <dgm:prSet presAssocID="{EB00C70A-30E3-4E76-91DB-2B8784D99FFD}" presName="composite" presStyleCnt="0"/>
      <dgm:spPr/>
    </dgm:pt>
    <dgm:pt modelId="{A37A6C7D-A794-4486-9E4B-C190F72E1FCA}" type="pres">
      <dgm:prSet presAssocID="{EB00C70A-30E3-4E76-91DB-2B8784D99FF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E10FD-4D62-4608-8F5E-9B75F9AF6F85}" type="pres">
      <dgm:prSet presAssocID="{EB00C70A-30E3-4E76-91DB-2B8784D99FF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E5479-166B-42CF-A4F6-60523AB3F947}" type="pres">
      <dgm:prSet presAssocID="{ABD8DFA6-0EE8-4627-86DD-53BA90CA5C98}" presName="sp" presStyleCnt="0"/>
      <dgm:spPr/>
    </dgm:pt>
    <dgm:pt modelId="{3EE9AD7F-D0AE-4B63-AF37-CB0FE40F79EB}" type="pres">
      <dgm:prSet presAssocID="{41C766B7-4E7D-4F39-BB9F-F4A82DC21D76}" presName="composite" presStyleCnt="0"/>
      <dgm:spPr/>
    </dgm:pt>
    <dgm:pt modelId="{FBD39AFC-822E-431F-9D1C-3C4EDDD972F3}" type="pres">
      <dgm:prSet presAssocID="{41C766B7-4E7D-4F39-BB9F-F4A82DC21D7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14FE6A-F9F5-4E01-8DA9-E0C7EEB3B0C9}" type="pres">
      <dgm:prSet presAssocID="{41C766B7-4E7D-4F39-BB9F-F4A82DC21D7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612DB4-F1C3-4063-AD09-1BD0CAA1EB45}" type="pres">
      <dgm:prSet presAssocID="{FEC0C49F-6534-4014-A672-529A5056C789}" presName="sp" presStyleCnt="0"/>
      <dgm:spPr/>
    </dgm:pt>
    <dgm:pt modelId="{719CDAE5-9EED-4750-95B4-673E98BFC228}" type="pres">
      <dgm:prSet presAssocID="{3EB0D99E-10C3-42FA-AFC8-297F335EDCDA}" presName="composite" presStyleCnt="0"/>
      <dgm:spPr/>
    </dgm:pt>
    <dgm:pt modelId="{5514DCAA-ECBD-4BE8-8368-F1FB3D97C76A}" type="pres">
      <dgm:prSet presAssocID="{3EB0D99E-10C3-42FA-AFC8-297F335EDCD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C1FDA9-A365-4E0C-9D4E-C0883C0AA646}" type="pres">
      <dgm:prSet presAssocID="{3EB0D99E-10C3-42FA-AFC8-297F335EDCD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85036E-F469-4553-B44F-F293E53404AC}" srcId="{EB00C70A-30E3-4E76-91DB-2B8784D99FFD}" destId="{35C212A5-FC76-44B1-B6A7-1A2D350B8866}" srcOrd="0" destOrd="0" parTransId="{64A4D95F-3BD9-4938-B089-ABBFFF498E05}" sibTransId="{8AB61EF5-8024-4848-83E1-B862EB2EB9B6}"/>
    <dgm:cxn modelId="{BE70C6DD-4418-491B-80A5-D15B5D5BF2BF}" type="presOf" srcId="{35C212A5-FC76-44B1-B6A7-1A2D350B8866}" destId="{E29E10FD-4D62-4608-8F5E-9B75F9AF6F85}" srcOrd="0" destOrd="0" presId="urn:microsoft.com/office/officeart/2005/8/layout/chevron2"/>
    <dgm:cxn modelId="{21365F89-5133-4112-B5D4-46181B5B2526}" type="presOf" srcId="{0B35E86C-4A66-4253-9255-CCFAB9A519A1}" destId="{3D2B9DDC-B15A-4A5F-9A63-C4145511CCEA}" srcOrd="0" destOrd="0" presId="urn:microsoft.com/office/officeart/2005/8/layout/chevron2"/>
    <dgm:cxn modelId="{E0D18E0C-1C33-4A9D-930C-0295D841527E}" srcId="{BFB6AA9C-997E-4A63-98CB-D16A4B77AB38}" destId="{41C766B7-4E7D-4F39-BB9F-F4A82DC21D76}" srcOrd="3" destOrd="0" parTransId="{A43473F0-2430-4E25-A899-8FAA65EF6913}" sibTransId="{FEC0C49F-6534-4014-A672-529A5056C789}"/>
    <dgm:cxn modelId="{8AFC89FE-0772-44A5-893F-7BA9BB2E5524}" type="presOf" srcId="{41C766B7-4E7D-4F39-BB9F-F4A82DC21D76}" destId="{FBD39AFC-822E-431F-9D1C-3C4EDDD972F3}" srcOrd="0" destOrd="0" presId="urn:microsoft.com/office/officeart/2005/8/layout/chevron2"/>
    <dgm:cxn modelId="{588A3067-03AD-4339-BE19-0C47FB064A29}" srcId="{FB0C2181-E53A-4ECF-9862-636B847DA951}" destId="{A274A199-AF07-479D-89D9-ED3754A90DE6}" srcOrd="0" destOrd="0" parTransId="{246825C2-4E8E-4962-8E52-C213889E0D71}" sibTransId="{CA93BAB1-56C6-4B5A-B8DB-848A6578FB04}"/>
    <dgm:cxn modelId="{C7CB1490-FC8F-40EB-934E-CF0771203FE2}" srcId="{3EB0D99E-10C3-42FA-AFC8-297F335EDCDA}" destId="{9929C791-7805-4B07-B96D-AA5BC521E763}" srcOrd="0" destOrd="0" parTransId="{442D7D16-417B-4F74-AE6A-B8BFD6211C9E}" sibTransId="{52031BE9-C271-44BF-BD06-C63269B472B1}"/>
    <dgm:cxn modelId="{DD8A81C8-6130-46DA-85FB-FD34DC7F16BB}" srcId="{3F7265EF-7887-4D46-B0B5-E1C6560934E3}" destId="{0B35E86C-4A66-4253-9255-CCFAB9A519A1}" srcOrd="0" destOrd="0" parTransId="{69FA924E-285F-4BC4-AE5C-CCEB988A8C61}" sibTransId="{68C197C2-7A6F-44BD-B700-0DCF436F1DA4}"/>
    <dgm:cxn modelId="{7249B3CD-3C81-42BE-BE49-DC9E2B966ED2}" type="presOf" srcId="{A274A199-AF07-479D-89D9-ED3754A90DE6}" destId="{801CF7D6-C4FF-48F0-9F82-B88D5C11C182}" srcOrd="0" destOrd="0" presId="urn:microsoft.com/office/officeart/2005/8/layout/chevron2"/>
    <dgm:cxn modelId="{CDDA07F1-DAFC-4756-A417-67C924AD5406}" srcId="{BFB6AA9C-997E-4A63-98CB-D16A4B77AB38}" destId="{3F7265EF-7887-4D46-B0B5-E1C6560934E3}" srcOrd="0" destOrd="0" parTransId="{CA4A469A-9257-42BF-A28A-A5BF88320001}" sibTransId="{3A8290F0-1832-4B90-89F2-94E91C1E58F4}"/>
    <dgm:cxn modelId="{46F67DE3-16EF-40FB-9DCE-948E1A4CF090}" type="presOf" srcId="{EB00C70A-30E3-4E76-91DB-2B8784D99FFD}" destId="{A37A6C7D-A794-4486-9E4B-C190F72E1FCA}" srcOrd="0" destOrd="0" presId="urn:microsoft.com/office/officeart/2005/8/layout/chevron2"/>
    <dgm:cxn modelId="{33092518-8508-429B-8AE5-B72614616624}" type="presOf" srcId="{9929C791-7805-4B07-B96D-AA5BC521E763}" destId="{81C1FDA9-A365-4E0C-9D4E-C0883C0AA646}" srcOrd="0" destOrd="0" presId="urn:microsoft.com/office/officeart/2005/8/layout/chevron2"/>
    <dgm:cxn modelId="{F839597D-E899-432E-B973-B9A107C3C293}" type="presOf" srcId="{3F7265EF-7887-4D46-B0B5-E1C6560934E3}" destId="{446664EE-71C0-47EA-B7DA-1A6E1EF12D8A}" srcOrd="0" destOrd="0" presId="urn:microsoft.com/office/officeart/2005/8/layout/chevron2"/>
    <dgm:cxn modelId="{6E0A6A3A-97B2-4220-917E-33AC162F7B8D}" type="presOf" srcId="{1F50E8E7-3D14-4761-AD18-B803F2122A45}" destId="{C414FE6A-F9F5-4E01-8DA9-E0C7EEB3B0C9}" srcOrd="0" destOrd="0" presId="urn:microsoft.com/office/officeart/2005/8/layout/chevron2"/>
    <dgm:cxn modelId="{F80888FC-6594-43AC-9227-8591B76B914B}" type="presOf" srcId="{BFB6AA9C-997E-4A63-98CB-D16A4B77AB38}" destId="{5FEBDB7C-AEF0-4444-B2B5-AEA2C6FA711C}" srcOrd="0" destOrd="0" presId="urn:microsoft.com/office/officeart/2005/8/layout/chevron2"/>
    <dgm:cxn modelId="{3CC62937-7567-4B98-A89D-FBBEB21847AE}" type="presOf" srcId="{FB0C2181-E53A-4ECF-9862-636B847DA951}" destId="{FBE9BA3B-901E-4E80-8792-221E854C7AB4}" srcOrd="0" destOrd="0" presId="urn:microsoft.com/office/officeart/2005/8/layout/chevron2"/>
    <dgm:cxn modelId="{100D36BD-2B5A-4859-9BF1-D6D10E24027A}" srcId="{BFB6AA9C-997E-4A63-98CB-D16A4B77AB38}" destId="{3EB0D99E-10C3-42FA-AFC8-297F335EDCDA}" srcOrd="4" destOrd="0" parTransId="{302B7319-4D1D-4966-B9B3-5C8CA321D35F}" sibTransId="{BC2E6D55-A962-48E0-8BCD-D97464CE2A2A}"/>
    <dgm:cxn modelId="{5EE6E6CE-EFCE-40B0-B12A-631C5B554139}" srcId="{BFB6AA9C-997E-4A63-98CB-D16A4B77AB38}" destId="{EB00C70A-30E3-4E76-91DB-2B8784D99FFD}" srcOrd="2" destOrd="0" parTransId="{0F6159D2-4DAC-4B8D-AE22-359F3B85840B}" sibTransId="{ABD8DFA6-0EE8-4627-86DD-53BA90CA5C98}"/>
    <dgm:cxn modelId="{E207E1E9-7FA2-4F86-B44A-C444CCBCCA4D}" type="presOf" srcId="{3EB0D99E-10C3-42FA-AFC8-297F335EDCDA}" destId="{5514DCAA-ECBD-4BE8-8368-F1FB3D97C76A}" srcOrd="0" destOrd="0" presId="urn:microsoft.com/office/officeart/2005/8/layout/chevron2"/>
    <dgm:cxn modelId="{D25E7DD3-CA77-4E86-97AE-0E8C25920912}" srcId="{BFB6AA9C-997E-4A63-98CB-D16A4B77AB38}" destId="{FB0C2181-E53A-4ECF-9862-636B847DA951}" srcOrd="1" destOrd="0" parTransId="{035FCA0E-D965-481F-A160-636B40AE34F1}" sibTransId="{58730290-DDF0-4EAD-811F-81FEE7F46174}"/>
    <dgm:cxn modelId="{377FFD27-74E4-48D3-BE3F-853CAB3A626B}" srcId="{41C766B7-4E7D-4F39-BB9F-F4A82DC21D76}" destId="{1F50E8E7-3D14-4761-AD18-B803F2122A45}" srcOrd="0" destOrd="0" parTransId="{2D9A6FB9-CB20-4AED-86C1-272E49C56E5F}" sibTransId="{ECEEA838-7B47-4700-8E98-CFF2C7D96E8C}"/>
    <dgm:cxn modelId="{67E02BC6-61A4-434C-A0F5-C1C0585830F6}" type="presParOf" srcId="{5FEBDB7C-AEF0-4444-B2B5-AEA2C6FA711C}" destId="{EDB4C79B-3909-4C63-B612-FA8F572BEAC1}" srcOrd="0" destOrd="0" presId="urn:microsoft.com/office/officeart/2005/8/layout/chevron2"/>
    <dgm:cxn modelId="{F9FB94B8-E10A-4B91-8DCB-428C38EF80E7}" type="presParOf" srcId="{EDB4C79B-3909-4C63-B612-FA8F572BEAC1}" destId="{446664EE-71C0-47EA-B7DA-1A6E1EF12D8A}" srcOrd="0" destOrd="0" presId="urn:microsoft.com/office/officeart/2005/8/layout/chevron2"/>
    <dgm:cxn modelId="{1993C6AA-7B71-4248-B9D5-F406B9FC0738}" type="presParOf" srcId="{EDB4C79B-3909-4C63-B612-FA8F572BEAC1}" destId="{3D2B9DDC-B15A-4A5F-9A63-C4145511CCEA}" srcOrd="1" destOrd="0" presId="urn:microsoft.com/office/officeart/2005/8/layout/chevron2"/>
    <dgm:cxn modelId="{67CBD7F9-2C63-40A5-8181-BADFEF66BE74}" type="presParOf" srcId="{5FEBDB7C-AEF0-4444-B2B5-AEA2C6FA711C}" destId="{FDF162CF-FE32-4834-9951-84AEA6BF2647}" srcOrd="1" destOrd="0" presId="urn:microsoft.com/office/officeart/2005/8/layout/chevron2"/>
    <dgm:cxn modelId="{66B48FA1-1E7B-47FA-8B0F-4B054E313D1D}" type="presParOf" srcId="{5FEBDB7C-AEF0-4444-B2B5-AEA2C6FA711C}" destId="{2F72BEC8-592E-46FC-9AE9-6B2F06D839B0}" srcOrd="2" destOrd="0" presId="urn:microsoft.com/office/officeart/2005/8/layout/chevron2"/>
    <dgm:cxn modelId="{0986E23E-A594-4684-B59B-63F0AA8E9C76}" type="presParOf" srcId="{2F72BEC8-592E-46FC-9AE9-6B2F06D839B0}" destId="{FBE9BA3B-901E-4E80-8792-221E854C7AB4}" srcOrd="0" destOrd="0" presId="urn:microsoft.com/office/officeart/2005/8/layout/chevron2"/>
    <dgm:cxn modelId="{7DE47C71-3623-444D-B31A-FC6BEA8B2E49}" type="presParOf" srcId="{2F72BEC8-592E-46FC-9AE9-6B2F06D839B0}" destId="{801CF7D6-C4FF-48F0-9F82-B88D5C11C182}" srcOrd="1" destOrd="0" presId="urn:microsoft.com/office/officeart/2005/8/layout/chevron2"/>
    <dgm:cxn modelId="{11A4D754-FD3A-4FDE-97EA-3CDD6AB8CAF6}" type="presParOf" srcId="{5FEBDB7C-AEF0-4444-B2B5-AEA2C6FA711C}" destId="{74C1C5EC-8A9C-4266-AFF5-BB96D7DA1FE9}" srcOrd="3" destOrd="0" presId="urn:microsoft.com/office/officeart/2005/8/layout/chevron2"/>
    <dgm:cxn modelId="{D5FAAB6F-77F4-4EBA-8B07-80497C9A378C}" type="presParOf" srcId="{5FEBDB7C-AEF0-4444-B2B5-AEA2C6FA711C}" destId="{BC2F4E45-BDD9-43B7-B9A5-5FBDF1E346F5}" srcOrd="4" destOrd="0" presId="urn:microsoft.com/office/officeart/2005/8/layout/chevron2"/>
    <dgm:cxn modelId="{26721661-658B-47E5-B35E-1CEAED279E36}" type="presParOf" srcId="{BC2F4E45-BDD9-43B7-B9A5-5FBDF1E346F5}" destId="{A37A6C7D-A794-4486-9E4B-C190F72E1FCA}" srcOrd="0" destOrd="0" presId="urn:microsoft.com/office/officeart/2005/8/layout/chevron2"/>
    <dgm:cxn modelId="{13BB3F11-2FDF-4856-AF7E-64DAEB625AC4}" type="presParOf" srcId="{BC2F4E45-BDD9-43B7-B9A5-5FBDF1E346F5}" destId="{E29E10FD-4D62-4608-8F5E-9B75F9AF6F85}" srcOrd="1" destOrd="0" presId="urn:microsoft.com/office/officeart/2005/8/layout/chevron2"/>
    <dgm:cxn modelId="{90BB2851-005F-41D1-89CE-418189F1BD81}" type="presParOf" srcId="{5FEBDB7C-AEF0-4444-B2B5-AEA2C6FA711C}" destId="{BC1E5479-166B-42CF-A4F6-60523AB3F947}" srcOrd="5" destOrd="0" presId="urn:microsoft.com/office/officeart/2005/8/layout/chevron2"/>
    <dgm:cxn modelId="{7F7C0B7C-D9F6-4632-93CD-F7CDFCD5A0BD}" type="presParOf" srcId="{5FEBDB7C-AEF0-4444-B2B5-AEA2C6FA711C}" destId="{3EE9AD7F-D0AE-4B63-AF37-CB0FE40F79EB}" srcOrd="6" destOrd="0" presId="urn:microsoft.com/office/officeart/2005/8/layout/chevron2"/>
    <dgm:cxn modelId="{F0418B89-9ACC-4CE0-8967-E19ED15A2114}" type="presParOf" srcId="{3EE9AD7F-D0AE-4B63-AF37-CB0FE40F79EB}" destId="{FBD39AFC-822E-431F-9D1C-3C4EDDD972F3}" srcOrd="0" destOrd="0" presId="urn:microsoft.com/office/officeart/2005/8/layout/chevron2"/>
    <dgm:cxn modelId="{6223DDFE-9481-4E6F-8325-1BD401AB9C30}" type="presParOf" srcId="{3EE9AD7F-D0AE-4B63-AF37-CB0FE40F79EB}" destId="{C414FE6A-F9F5-4E01-8DA9-E0C7EEB3B0C9}" srcOrd="1" destOrd="0" presId="urn:microsoft.com/office/officeart/2005/8/layout/chevron2"/>
    <dgm:cxn modelId="{2E936051-3656-4745-AEC1-77DBE565A609}" type="presParOf" srcId="{5FEBDB7C-AEF0-4444-B2B5-AEA2C6FA711C}" destId="{88612DB4-F1C3-4063-AD09-1BD0CAA1EB45}" srcOrd="7" destOrd="0" presId="urn:microsoft.com/office/officeart/2005/8/layout/chevron2"/>
    <dgm:cxn modelId="{6D99BFAA-8C1C-4FAF-B7B9-ECF2FAF7FD2D}" type="presParOf" srcId="{5FEBDB7C-AEF0-4444-B2B5-AEA2C6FA711C}" destId="{719CDAE5-9EED-4750-95B4-673E98BFC228}" srcOrd="8" destOrd="0" presId="urn:microsoft.com/office/officeart/2005/8/layout/chevron2"/>
    <dgm:cxn modelId="{72006A3E-5A47-45E7-BD8C-C83B928BBB4D}" type="presParOf" srcId="{719CDAE5-9EED-4750-95B4-673E98BFC228}" destId="{5514DCAA-ECBD-4BE8-8368-F1FB3D97C76A}" srcOrd="0" destOrd="0" presId="urn:microsoft.com/office/officeart/2005/8/layout/chevron2"/>
    <dgm:cxn modelId="{80DE13BF-D69F-41F3-BF92-6FD443AA746C}" type="presParOf" srcId="{719CDAE5-9EED-4750-95B4-673E98BFC228}" destId="{81C1FDA9-A365-4E0C-9D4E-C0883C0AA646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0BB0E1-C60E-467B-84F6-0EC07642FCA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EF94E4-F579-44B2-8CD1-BD87007EB21C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Виды ставок</a:t>
          </a:r>
          <a:r>
            <a: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:</a:t>
          </a:r>
          <a:endParaRPr lang="ru-RU" sz="2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492905D-CCAD-45D2-AF29-98049476DD4C}" type="parTrans" cxnId="{975E1C38-77F2-406D-954D-B4967E75BCAA}">
      <dgm:prSet/>
      <dgm:spPr/>
      <dgm:t>
        <a:bodyPr/>
        <a:lstStyle/>
        <a:p>
          <a:endParaRPr lang="ru-RU"/>
        </a:p>
      </dgm:t>
    </dgm:pt>
    <dgm:pt modelId="{DE079731-6376-468C-943C-8476E0961C3D}" type="sibTrans" cxnId="{975E1C38-77F2-406D-954D-B4967E75BCAA}">
      <dgm:prSet/>
      <dgm:spPr/>
      <dgm:t>
        <a:bodyPr/>
        <a:lstStyle/>
        <a:p>
          <a:endParaRPr lang="ru-RU"/>
        </a:p>
      </dgm:t>
    </dgm:pt>
    <dgm:pt modelId="{6B38CFAB-1749-4318-96EE-258CEE467921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i="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Адвалорные ставки </a:t>
          </a:r>
          <a:r>
            <a: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(стоимость товаров и транспортных средств, перемещаемых через таможенную границу)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E125EB1-AECB-4EB2-84A4-155B27D00BE3}" type="parTrans" cxnId="{673FBBC2-EF0E-4503-989E-208D8F33B3A7}">
      <dgm:prSet/>
      <dgm:spPr/>
      <dgm:t>
        <a:bodyPr/>
        <a:lstStyle/>
        <a:p>
          <a:endParaRPr lang="ru-RU"/>
        </a:p>
      </dgm:t>
    </dgm:pt>
    <dgm:pt modelId="{B3838F55-60E3-4ACE-9A4A-26252EBCE792}" type="sibTrans" cxnId="{673FBBC2-EF0E-4503-989E-208D8F33B3A7}">
      <dgm:prSet/>
      <dgm:spPr/>
      <dgm:t>
        <a:bodyPr/>
        <a:lstStyle/>
        <a:p>
          <a:endParaRPr lang="ru-RU"/>
        </a:p>
      </dgm:t>
    </dgm:pt>
    <dgm:pt modelId="{7A923CC6-38A7-4B7C-BCE6-101B6146FC97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Специфические ставки </a:t>
          </a:r>
          <a:r>
            <a: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(количественные параметры)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FF71C5-6ED4-4018-948B-F64E96FCEF57}" type="parTrans" cxnId="{76987FAD-19D8-47AB-9600-8A8BDAB83A95}">
      <dgm:prSet/>
      <dgm:spPr/>
      <dgm:t>
        <a:bodyPr/>
        <a:lstStyle/>
        <a:p>
          <a:endParaRPr lang="ru-RU"/>
        </a:p>
      </dgm:t>
    </dgm:pt>
    <dgm:pt modelId="{A125D4F8-EDD7-4683-A72F-E3857A40D9FC}" type="sibTrans" cxnId="{76987FAD-19D8-47AB-9600-8A8BDAB83A95}">
      <dgm:prSet/>
      <dgm:spPr/>
      <dgm:t>
        <a:bodyPr/>
        <a:lstStyle/>
        <a:p>
          <a:endParaRPr lang="ru-RU"/>
        </a:p>
      </dgm:t>
    </dgm:pt>
    <dgm:pt modelId="{5EE754AB-49C2-4088-B9DA-991C953646DE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Комбинированные ставки </a:t>
          </a:r>
          <a:r>
            <a: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(все критерии )</a:t>
          </a:r>
          <a:endParaRPr lang="ru-RU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900B63D-81EC-4D67-9C46-8A8C46EAFAA3}" type="parTrans" cxnId="{0CA5DF95-DAB3-47A4-9F6C-2141960ED573}">
      <dgm:prSet/>
      <dgm:spPr/>
      <dgm:t>
        <a:bodyPr/>
        <a:lstStyle/>
        <a:p>
          <a:endParaRPr lang="ru-RU"/>
        </a:p>
      </dgm:t>
    </dgm:pt>
    <dgm:pt modelId="{F2BB27E0-4829-4130-9EF0-A3847713EC4C}" type="sibTrans" cxnId="{0CA5DF95-DAB3-47A4-9F6C-2141960ED573}">
      <dgm:prSet/>
      <dgm:spPr/>
      <dgm:t>
        <a:bodyPr/>
        <a:lstStyle/>
        <a:p>
          <a:endParaRPr lang="ru-RU"/>
        </a:p>
      </dgm:t>
    </dgm:pt>
    <dgm:pt modelId="{97977CDF-5777-48EF-9A95-EA411206B6EA}" type="pres">
      <dgm:prSet presAssocID="{5C0BB0E1-C60E-467B-84F6-0EC07642FC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AC153DA-AC07-4898-A735-A7323475B486}" type="pres">
      <dgm:prSet presAssocID="{0BEF94E4-F579-44B2-8CD1-BD87007EB21C}" presName="root" presStyleCnt="0"/>
      <dgm:spPr/>
    </dgm:pt>
    <dgm:pt modelId="{13CB940C-5EE9-407F-92C6-31CD3737868F}" type="pres">
      <dgm:prSet presAssocID="{0BEF94E4-F579-44B2-8CD1-BD87007EB21C}" presName="rootComposite" presStyleCnt="0"/>
      <dgm:spPr/>
    </dgm:pt>
    <dgm:pt modelId="{1565E78D-CAF5-413C-8D4A-6496B0EE4D3A}" type="pres">
      <dgm:prSet presAssocID="{0BEF94E4-F579-44B2-8CD1-BD87007EB21C}" presName="rootText" presStyleLbl="node1" presStyleIdx="0" presStyleCnt="1" custScaleX="169187" custScaleY="112042"/>
      <dgm:spPr/>
      <dgm:t>
        <a:bodyPr/>
        <a:lstStyle/>
        <a:p>
          <a:endParaRPr lang="ru-RU"/>
        </a:p>
      </dgm:t>
    </dgm:pt>
    <dgm:pt modelId="{BC74B6E3-E360-4E1A-B699-E355AD29245D}" type="pres">
      <dgm:prSet presAssocID="{0BEF94E4-F579-44B2-8CD1-BD87007EB21C}" presName="rootConnector" presStyleLbl="node1" presStyleIdx="0" presStyleCnt="1"/>
      <dgm:spPr/>
      <dgm:t>
        <a:bodyPr/>
        <a:lstStyle/>
        <a:p>
          <a:endParaRPr lang="ru-RU"/>
        </a:p>
      </dgm:t>
    </dgm:pt>
    <dgm:pt modelId="{9A75BC1B-9848-4D13-9B4B-668191922F04}" type="pres">
      <dgm:prSet presAssocID="{0BEF94E4-F579-44B2-8CD1-BD87007EB21C}" presName="childShape" presStyleCnt="0"/>
      <dgm:spPr/>
    </dgm:pt>
    <dgm:pt modelId="{1A2866AB-9773-4855-93F6-19591DA0A914}" type="pres">
      <dgm:prSet presAssocID="{9E125EB1-AECB-4EB2-84A4-155B27D00BE3}" presName="Name13" presStyleLbl="parChTrans1D2" presStyleIdx="0" presStyleCnt="3"/>
      <dgm:spPr/>
      <dgm:t>
        <a:bodyPr/>
        <a:lstStyle/>
        <a:p>
          <a:endParaRPr lang="ru-RU"/>
        </a:p>
      </dgm:t>
    </dgm:pt>
    <dgm:pt modelId="{07F4CA97-A9CE-40D0-88A0-F0BC5277463B}" type="pres">
      <dgm:prSet presAssocID="{6B38CFAB-1749-4318-96EE-258CEE467921}" presName="childText" presStyleLbl="bgAcc1" presStyleIdx="0" presStyleCnt="3" custScaleX="285201" custScaleY="112115" custLinFactY="5295" custLinFactNeighborX="-376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C89F89-42FF-437E-A983-A204C0FF01B8}" type="pres">
      <dgm:prSet presAssocID="{60FF71C5-6ED4-4018-948B-F64E96FCEF57}" presName="Name13" presStyleLbl="parChTrans1D2" presStyleIdx="1" presStyleCnt="3"/>
      <dgm:spPr/>
      <dgm:t>
        <a:bodyPr/>
        <a:lstStyle/>
        <a:p>
          <a:endParaRPr lang="ru-RU"/>
        </a:p>
      </dgm:t>
    </dgm:pt>
    <dgm:pt modelId="{B20728EF-5B54-494F-BBBA-AF126DA1E6EB}" type="pres">
      <dgm:prSet presAssocID="{7A923CC6-38A7-4B7C-BCE6-101B6146FC97}" presName="childText" presStyleLbl="bgAcc1" presStyleIdx="1" presStyleCnt="3" custScaleX="275594" custScaleY="102190" custLinFactY="4574" custLinFactNeighborX="-9539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785781-2569-4100-9A3E-7C428160E923}" type="pres">
      <dgm:prSet presAssocID="{5900B63D-81EC-4D67-9C46-8A8C46EAFAA3}" presName="Name13" presStyleLbl="parChTrans1D2" presStyleIdx="2" presStyleCnt="3"/>
      <dgm:spPr/>
      <dgm:t>
        <a:bodyPr/>
        <a:lstStyle/>
        <a:p>
          <a:endParaRPr lang="ru-RU"/>
        </a:p>
      </dgm:t>
    </dgm:pt>
    <dgm:pt modelId="{DB23C983-6B32-4F23-A214-A97990786CDC}" type="pres">
      <dgm:prSet presAssocID="{5EE754AB-49C2-4088-B9DA-991C953646DE}" presName="childText" presStyleLbl="bgAcc1" presStyleIdx="2" presStyleCnt="3" custScaleX="238419" custScaleY="91751" custLinFactY="-100000" custLinFactNeighborX="74129" custLinFactNeighborY="-1745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CFFA4A-AF67-49BE-AB91-5C618978AAAF}" type="presOf" srcId="{7A923CC6-38A7-4B7C-BCE6-101B6146FC97}" destId="{B20728EF-5B54-494F-BBBA-AF126DA1E6EB}" srcOrd="0" destOrd="0" presId="urn:microsoft.com/office/officeart/2005/8/layout/hierarchy3"/>
    <dgm:cxn modelId="{2BD2F88B-A71C-49C9-8076-274C86D58660}" type="presOf" srcId="{5EE754AB-49C2-4088-B9DA-991C953646DE}" destId="{DB23C983-6B32-4F23-A214-A97990786CDC}" srcOrd="0" destOrd="0" presId="urn:microsoft.com/office/officeart/2005/8/layout/hierarchy3"/>
    <dgm:cxn modelId="{D4921DD6-F1F9-4B08-9942-0EE0CAAE31D3}" type="presOf" srcId="{6B38CFAB-1749-4318-96EE-258CEE467921}" destId="{07F4CA97-A9CE-40D0-88A0-F0BC5277463B}" srcOrd="0" destOrd="0" presId="urn:microsoft.com/office/officeart/2005/8/layout/hierarchy3"/>
    <dgm:cxn modelId="{76987FAD-19D8-47AB-9600-8A8BDAB83A95}" srcId="{0BEF94E4-F579-44B2-8CD1-BD87007EB21C}" destId="{7A923CC6-38A7-4B7C-BCE6-101B6146FC97}" srcOrd="1" destOrd="0" parTransId="{60FF71C5-6ED4-4018-948B-F64E96FCEF57}" sibTransId="{A125D4F8-EDD7-4683-A72F-E3857A40D9FC}"/>
    <dgm:cxn modelId="{975E1C38-77F2-406D-954D-B4967E75BCAA}" srcId="{5C0BB0E1-C60E-467B-84F6-0EC07642FCA3}" destId="{0BEF94E4-F579-44B2-8CD1-BD87007EB21C}" srcOrd="0" destOrd="0" parTransId="{E492905D-CCAD-45D2-AF29-98049476DD4C}" sibTransId="{DE079731-6376-468C-943C-8476E0961C3D}"/>
    <dgm:cxn modelId="{0CA5DF95-DAB3-47A4-9F6C-2141960ED573}" srcId="{0BEF94E4-F579-44B2-8CD1-BD87007EB21C}" destId="{5EE754AB-49C2-4088-B9DA-991C953646DE}" srcOrd="2" destOrd="0" parTransId="{5900B63D-81EC-4D67-9C46-8A8C46EAFAA3}" sibTransId="{F2BB27E0-4829-4130-9EF0-A3847713EC4C}"/>
    <dgm:cxn modelId="{A208CF5A-74E8-4A92-9D79-B28F73AD9FC8}" type="presOf" srcId="{9E125EB1-AECB-4EB2-84A4-155B27D00BE3}" destId="{1A2866AB-9773-4855-93F6-19591DA0A914}" srcOrd="0" destOrd="0" presId="urn:microsoft.com/office/officeart/2005/8/layout/hierarchy3"/>
    <dgm:cxn modelId="{5AA0DF73-3605-4CCE-9096-BEFD1586FA29}" type="presOf" srcId="{0BEF94E4-F579-44B2-8CD1-BD87007EB21C}" destId="{1565E78D-CAF5-413C-8D4A-6496B0EE4D3A}" srcOrd="0" destOrd="0" presId="urn:microsoft.com/office/officeart/2005/8/layout/hierarchy3"/>
    <dgm:cxn modelId="{673FBBC2-EF0E-4503-989E-208D8F33B3A7}" srcId="{0BEF94E4-F579-44B2-8CD1-BD87007EB21C}" destId="{6B38CFAB-1749-4318-96EE-258CEE467921}" srcOrd="0" destOrd="0" parTransId="{9E125EB1-AECB-4EB2-84A4-155B27D00BE3}" sibTransId="{B3838F55-60E3-4ACE-9A4A-26252EBCE792}"/>
    <dgm:cxn modelId="{E19A7CFC-A608-4972-B3A2-61F5F55BC6E2}" type="presOf" srcId="{60FF71C5-6ED4-4018-948B-F64E96FCEF57}" destId="{9BC89F89-42FF-437E-A983-A204C0FF01B8}" srcOrd="0" destOrd="0" presId="urn:microsoft.com/office/officeart/2005/8/layout/hierarchy3"/>
    <dgm:cxn modelId="{859C61E0-C7D6-420E-81F4-82CE41AF6D91}" type="presOf" srcId="{5C0BB0E1-C60E-467B-84F6-0EC07642FCA3}" destId="{97977CDF-5777-48EF-9A95-EA411206B6EA}" srcOrd="0" destOrd="0" presId="urn:microsoft.com/office/officeart/2005/8/layout/hierarchy3"/>
    <dgm:cxn modelId="{3C0BC09D-AD82-4594-B091-03146433810A}" type="presOf" srcId="{0BEF94E4-F579-44B2-8CD1-BD87007EB21C}" destId="{BC74B6E3-E360-4E1A-B699-E355AD29245D}" srcOrd="1" destOrd="0" presId="urn:microsoft.com/office/officeart/2005/8/layout/hierarchy3"/>
    <dgm:cxn modelId="{D44E22E2-1D40-4DA6-9B81-D5680F163328}" type="presOf" srcId="{5900B63D-81EC-4D67-9C46-8A8C46EAFAA3}" destId="{28785781-2569-4100-9A3E-7C428160E923}" srcOrd="0" destOrd="0" presId="urn:microsoft.com/office/officeart/2005/8/layout/hierarchy3"/>
    <dgm:cxn modelId="{AABF0896-0589-4ED6-8BEF-3F68883B8A1A}" type="presParOf" srcId="{97977CDF-5777-48EF-9A95-EA411206B6EA}" destId="{3AC153DA-AC07-4898-A735-A7323475B486}" srcOrd="0" destOrd="0" presId="urn:microsoft.com/office/officeart/2005/8/layout/hierarchy3"/>
    <dgm:cxn modelId="{E04BA034-1DDA-44D3-A59A-4A45C6A62569}" type="presParOf" srcId="{3AC153DA-AC07-4898-A735-A7323475B486}" destId="{13CB940C-5EE9-407F-92C6-31CD3737868F}" srcOrd="0" destOrd="0" presId="urn:microsoft.com/office/officeart/2005/8/layout/hierarchy3"/>
    <dgm:cxn modelId="{99FE5705-3EF4-4140-B614-6853507D0E54}" type="presParOf" srcId="{13CB940C-5EE9-407F-92C6-31CD3737868F}" destId="{1565E78D-CAF5-413C-8D4A-6496B0EE4D3A}" srcOrd="0" destOrd="0" presId="urn:microsoft.com/office/officeart/2005/8/layout/hierarchy3"/>
    <dgm:cxn modelId="{FD6E5DDB-26AA-43C2-9DE8-2D77EDBE07D4}" type="presParOf" srcId="{13CB940C-5EE9-407F-92C6-31CD3737868F}" destId="{BC74B6E3-E360-4E1A-B699-E355AD29245D}" srcOrd="1" destOrd="0" presId="urn:microsoft.com/office/officeart/2005/8/layout/hierarchy3"/>
    <dgm:cxn modelId="{BD072F0D-1451-40A7-9EFF-7A54FB049E53}" type="presParOf" srcId="{3AC153DA-AC07-4898-A735-A7323475B486}" destId="{9A75BC1B-9848-4D13-9B4B-668191922F04}" srcOrd="1" destOrd="0" presId="urn:microsoft.com/office/officeart/2005/8/layout/hierarchy3"/>
    <dgm:cxn modelId="{7D539FDB-9722-4239-8982-70D3368BCD6A}" type="presParOf" srcId="{9A75BC1B-9848-4D13-9B4B-668191922F04}" destId="{1A2866AB-9773-4855-93F6-19591DA0A914}" srcOrd="0" destOrd="0" presId="urn:microsoft.com/office/officeart/2005/8/layout/hierarchy3"/>
    <dgm:cxn modelId="{321144C0-5FA4-4E0A-BA5C-23E43C93D861}" type="presParOf" srcId="{9A75BC1B-9848-4D13-9B4B-668191922F04}" destId="{07F4CA97-A9CE-40D0-88A0-F0BC5277463B}" srcOrd="1" destOrd="0" presId="urn:microsoft.com/office/officeart/2005/8/layout/hierarchy3"/>
    <dgm:cxn modelId="{C9E664A8-2A0A-4185-BAEB-F505685CC910}" type="presParOf" srcId="{9A75BC1B-9848-4D13-9B4B-668191922F04}" destId="{9BC89F89-42FF-437E-A983-A204C0FF01B8}" srcOrd="2" destOrd="0" presId="urn:microsoft.com/office/officeart/2005/8/layout/hierarchy3"/>
    <dgm:cxn modelId="{87E37C24-478A-46F8-81E1-0872BC426080}" type="presParOf" srcId="{9A75BC1B-9848-4D13-9B4B-668191922F04}" destId="{B20728EF-5B54-494F-BBBA-AF126DA1E6EB}" srcOrd="3" destOrd="0" presId="urn:microsoft.com/office/officeart/2005/8/layout/hierarchy3"/>
    <dgm:cxn modelId="{4C40C8C1-453D-43FC-BA02-0E774209109D}" type="presParOf" srcId="{9A75BC1B-9848-4D13-9B4B-668191922F04}" destId="{28785781-2569-4100-9A3E-7C428160E923}" srcOrd="4" destOrd="0" presId="urn:microsoft.com/office/officeart/2005/8/layout/hierarchy3"/>
    <dgm:cxn modelId="{FE52CAA7-6151-4DB3-A902-C05A752A1ADD}" type="presParOf" srcId="{9A75BC1B-9848-4D13-9B4B-668191922F04}" destId="{DB23C983-6B32-4F23-A214-A97990786CDC}" srcOrd="5" destOrd="0" presId="urn:microsoft.com/office/officeart/2005/8/layout/hierarchy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71E1FE-D72D-4D6B-A23A-56A36D97460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E898AD8-9DF1-4AC0-B630-E30E259E10E6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Ценой</a:t>
          </a:r>
          <a:r>
            <a: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фактически уплаченной или подлежащей уплате за оцениваемые (вывозимые) товары, является общая сумма всех платежей за эти товары</a:t>
          </a:r>
          <a:endParaRPr lang="ru-RU" sz="2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9762B98-2947-40F7-8D6D-50D5AAED036F}" type="parTrans" cxnId="{D81ECC91-6D2C-44BF-BBBE-049E82F14909}">
      <dgm:prSet/>
      <dgm:spPr/>
      <dgm:t>
        <a:bodyPr/>
        <a:lstStyle/>
        <a:p>
          <a:endParaRPr lang="ru-RU"/>
        </a:p>
      </dgm:t>
    </dgm:pt>
    <dgm:pt modelId="{C99929DF-AC8C-4CD8-A96F-84704EEE77CB}" type="sibTrans" cxnId="{D81ECC91-6D2C-44BF-BBBE-049E82F14909}">
      <dgm:prSet/>
      <dgm:spPr/>
      <dgm:t>
        <a:bodyPr/>
        <a:lstStyle/>
        <a:p>
          <a:endParaRPr lang="ru-RU"/>
        </a:p>
      </dgm:t>
    </dgm:pt>
    <dgm:pt modelId="{A8C38A05-7996-46CB-83F0-1C7798EE7C38}">
      <dgm:prSet phldrT="[Текст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 этом платежи могут быть осуществлены: </a:t>
          </a:r>
          <a:endParaRPr lang="ru-RU" sz="2800" b="1" u="sng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521403-F134-4220-BE5C-FFA9A5DE742E}" type="parTrans" cxnId="{4015E62B-DCED-4801-B78F-198B2AEBD377}">
      <dgm:prSet/>
      <dgm:spPr/>
      <dgm:t>
        <a:bodyPr/>
        <a:lstStyle/>
        <a:p>
          <a:endParaRPr lang="ru-RU"/>
        </a:p>
      </dgm:t>
    </dgm:pt>
    <dgm:pt modelId="{D91C648C-844F-4BC6-BEA7-A1A53ACE7FBF}" type="sibTrans" cxnId="{4015E62B-DCED-4801-B78F-198B2AEBD377}">
      <dgm:prSet/>
      <dgm:spPr/>
      <dgm:t>
        <a:bodyPr/>
        <a:lstStyle/>
        <a:p>
          <a:endParaRPr lang="ru-RU"/>
        </a:p>
      </dgm:t>
    </dgm:pt>
    <dgm:pt modelId="{1E8AA0CD-2BBF-423A-B612-66201033E0EE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Прямо </a:t>
          </a:r>
          <a:endParaRPr lang="ru-RU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4832AB1-070D-484A-9F58-26F16397ED83}" type="parTrans" cxnId="{1983EC13-D260-4328-B315-73BB75FA6DFD}">
      <dgm:prSet/>
      <dgm:spPr/>
      <dgm:t>
        <a:bodyPr/>
        <a:lstStyle/>
        <a:p>
          <a:endParaRPr lang="ru-RU"/>
        </a:p>
      </dgm:t>
    </dgm:pt>
    <dgm:pt modelId="{805DC9D5-FDB5-49C7-8A28-AE4F1D806926}" type="sibTrans" cxnId="{1983EC13-D260-4328-B315-73BB75FA6DFD}">
      <dgm:prSet/>
      <dgm:spPr/>
      <dgm:t>
        <a:bodyPr/>
        <a:lstStyle/>
        <a:p>
          <a:endParaRPr lang="ru-RU"/>
        </a:p>
      </dgm:t>
    </dgm:pt>
    <dgm:pt modelId="{107990AF-770E-4FDA-8BDF-87DE19A66694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Косвенно </a:t>
          </a:r>
          <a:endParaRPr lang="ru-RU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BDC0B13-13EC-4A1B-B2C9-B82B2E01B312}" type="parTrans" cxnId="{0832A067-D60E-47C2-B368-D97D3C975175}">
      <dgm:prSet/>
      <dgm:spPr/>
      <dgm:t>
        <a:bodyPr/>
        <a:lstStyle/>
        <a:p>
          <a:endParaRPr lang="ru-RU"/>
        </a:p>
      </dgm:t>
    </dgm:pt>
    <dgm:pt modelId="{58EE1E38-B424-4B7A-89AE-3BF21DA81881}" type="sibTrans" cxnId="{0832A067-D60E-47C2-B368-D97D3C975175}">
      <dgm:prSet/>
      <dgm:spPr/>
      <dgm:t>
        <a:bodyPr/>
        <a:lstStyle/>
        <a:p>
          <a:endParaRPr lang="ru-RU"/>
        </a:p>
      </dgm:t>
    </dgm:pt>
    <dgm:pt modelId="{ABCF168C-8986-4FC7-A2BE-9FB004FEB348}" type="pres">
      <dgm:prSet presAssocID="{D971E1FE-D72D-4D6B-A23A-56A36D97460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724A838-322D-45C3-BDDF-E672F6D75670}" type="pres">
      <dgm:prSet presAssocID="{FE898AD8-9DF1-4AC0-B630-E30E259E10E6}" presName="vertOne" presStyleCnt="0"/>
      <dgm:spPr/>
    </dgm:pt>
    <dgm:pt modelId="{67BBB107-EE41-4074-90B9-E2A1D79B2A00}" type="pres">
      <dgm:prSet presAssocID="{FE898AD8-9DF1-4AC0-B630-E30E259E10E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ABE66A-419C-435C-A51A-0AF97B0958BE}" type="pres">
      <dgm:prSet presAssocID="{FE898AD8-9DF1-4AC0-B630-E30E259E10E6}" presName="parTransOne" presStyleCnt="0"/>
      <dgm:spPr/>
    </dgm:pt>
    <dgm:pt modelId="{843E7561-193C-4D8A-B55C-45340C846372}" type="pres">
      <dgm:prSet presAssocID="{FE898AD8-9DF1-4AC0-B630-E30E259E10E6}" presName="horzOne" presStyleCnt="0"/>
      <dgm:spPr/>
    </dgm:pt>
    <dgm:pt modelId="{A9415FEE-5D8B-4E07-8A26-89B38C17FDFC}" type="pres">
      <dgm:prSet presAssocID="{A8C38A05-7996-46CB-83F0-1C7798EE7C38}" presName="vertTwo" presStyleCnt="0"/>
      <dgm:spPr/>
    </dgm:pt>
    <dgm:pt modelId="{8C7E2C98-0E96-4544-813F-3E74FFB6BB80}" type="pres">
      <dgm:prSet presAssocID="{A8C38A05-7996-46CB-83F0-1C7798EE7C3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2DB926-4A49-42F3-A9B1-D6A0D2AC17F9}" type="pres">
      <dgm:prSet presAssocID="{A8C38A05-7996-46CB-83F0-1C7798EE7C38}" presName="parTransTwo" presStyleCnt="0"/>
      <dgm:spPr/>
    </dgm:pt>
    <dgm:pt modelId="{5DA8322F-4E99-401A-8A6B-F589415A2680}" type="pres">
      <dgm:prSet presAssocID="{A8C38A05-7996-46CB-83F0-1C7798EE7C38}" presName="horzTwo" presStyleCnt="0"/>
      <dgm:spPr/>
    </dgm:pt>
    <dgm:pt modelId="{CFE4FE23-E926-4D65-86E4-84EEAABE288B}" type="pres">
      <dgm:prSet presAssocID="{1E8AA0CD-2BBF-423A-B612-66201033E0EE}" presName="vertThree" presStyleCnt="0"/>
      <dgm:spPr/>
    </dgm:pt>
    <dgm:pt modelId="{B75EBB71-B87A-49DF-AA72-020B27230E18}" type="pres">
      <dgm:prSet presAssocID="{1E8AA0CD-2BBF-423A-B612-66201033E0EE}" presName="txThree" presStyleLbl="node3" presStyleIdx="0" presStyleCnt="2" custLinFactNeighborX="-5685" custLinFactNeighborY="251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8BB3CE-E17C-406B-954B-12B9683B1D7A}" type="pres">
      <dgm:prSet presAssocID="{1E8AA0CD-2BBF-423A-B612-66201033E0EE}" presName="horzThree" presStyleCnt="0"/>
      <dgm:spPr/>
    </dgm:pt>
    <dgm:pt modelId="{78BFB3DA-3F84-4B41-BEBB-CF8E3B105AA0}" type="pres">
      <dgm:prSet presAssocID="{805DC9D5-FDB5-49C7-8A28-AE4F1D806926}" presName="sibSpaceThree" presStyleCnt="0"/>
      <dgm:spPr/>
    </dgm:pt>
    <dgm:pt modelId="{B7F04720-D72A-454A-B640-08FC3A7C5ECD}" type="pres">
      <dgm:prSet presAssocID="{107990AF-770E-4FDA-8BDF-87DE19A66694}" presName="vertThree" presStyleCnt="0"/>
      <dgm:spPr/>
    </dgm:pt>
    <dgm:pt modelId="{7075812B-5384-4B5C-8E28-44FC7F58CD9C}" type="pres">
      <dgm:prSet presAssocID="{107990AF-770E-4FDA-8BDF-87DE19A6669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527A50-ACC7-4E17-8811-10B81496E753}" type="pres">
      <dgm:prSet presAssocID="{107990AF-770E-4FDA-8BDF-87DE19A66694}" presName="horzThree" presStyleCnt="0"/>
      <dgm:spPr/>
    </dgm:pt>
  </dgm:ptLst>
  <dgm:cxnLst>
    <dgm:cxn modelId="{4591D77E-13F7-44CC-A3EE-BBF8D912A5D8}" type="presOf" srcId="{107990AF-770E-4FDA-8BDF-87DE19A66694}" destId="{7075812B-5384-4B5C-8E28-44FC7F58CD9C}" srcOrd="0" destOrd="0" presId="urn:microsoft.com/office/officeart/2005/8/layout/hierarchy4"/>
    <dgm:cxn modelId="{93124B6E-7825-43C5-8FDF-EB18839C7294}" type="presOf" srcId="{A8C38A05-7996-46CB-83F0-1C7798EE7C38}" destId="{8C7E2C98-0E96-4544-813F-3E74FFB6BB80}" srcOrd="0" destOrd="0" presId="urn:microsoft.com/office/officeart/2005/8/layout/hierarchy4"/>
    <dgm:cxn modelId="{1983EC13-D260-4328-B315-73BB75FA6DFD}" srcId="{A8C38A05-7996-46CB-83F0-1C7798EE7C38}" destId="{1E8AA0CD-2BBF-423A-B612-66201033E0EE}" srcOrd="0" destOrd="0" parTransId="{D4832AB1-070D-484A-9F58-26F16397ED83}" sibTransId="{805DC9D5-FDB5-49C7-8A28-AE4F1D806926}"/>
    <dgm:cxn modelId="{4015E62B-DCED-4801-B78F-198B2AEBD377}" srcId="{FE898AD8-9DF1-4AC0-B630-E30E259E10E6}" destId="{A8C38A05-7996-46CB-83F0-1C7798EE7C38}" srcOrd="0" destOrd="0" parTransId="{98521403-F134-4220-BE5C-FFA9A5DE742E}" sibTransId="{D91C648C-844F-4BC6-BEA7-A1A53ACE7FBF}"/>
    <dgm:cxn modelId="{9BEE2657-F2FF-42D2-A098-1745B6C2878F}" type="presOf" srcId="{D971E1FE-D72D-4D6B-A23A-56A36D97460F}" destId="{ABCF168C-8986-4FC7-A2BE-9FB004FEB348}" srcOrd="0" destOrd="0" presId="urn:microsoft.com/office/officeart/2005/8/layout/hierarchy4"/>
    <dgm:cxn modelId="{9041EF91-D921-4FBF-9211-420FC2729B19}" type="presOf" srcId="{1E8AA0CD-2BBF-423A-B612-66201033E0EE}" destId="{B75EBB71-B87A-49DF-AA72-020B27230E18}" srcOrd="0" destOrd="0" presId="urn:microsoft.com/office/officeart/2005/8/layout/hierarchy4"/>
    <dgm:cxn modelId="{0832A067-D60E-47C2-B368-D97D3C975175}" srcId="{A8C38A05-7996-46CB-83F0-1C7798EE7C38}" destId="{107990AF-770E-4FDA-8BDF-87DE19A66694}" srcOrd="1" destOrd="0" parTransId="{7BDC0B13-13EC-4A1B-B2C9-B82B2E01B312}" sibTransId="{58EE1E38-B424-4B7A-89AE-3BF21DA81881}"/>
    <dgm:cxn modelId="{39B0B314-4FF3-4AEE-A16E-75734C8E25C3}" type="presOf" srcId="{FE898AD8-9DF1-4AC0-B630-E30E259E10E6}" destId="{67BBB107-EE41-4074-90B9-E2A1D79B2A00}" srcOrd="0" destOrd="0" presId="urn:microsoft.com/office/officeart/2005/8/layout/hierarchy4"/>
    <dgm:cxn modelId="{D81ECC91-6D2C-44BF-BBBE-049E82F14909}" srcId="{D971E1FE-D72D-4D6B-A23A-56A36D97460F}" destId="{FE898AD8-9DF1-4AC0-B630-E30E259E10E6}" srcOrd="0" destOrd="0" parTransId="{09762B98-2947-40F7-8D6D-50D5AAED036F}" sibTransId="{C99929DF-AC8C-4CD8-A96F-84704EEE77CB}"/>
    <dgm:cxn modelId="{F22BC03B-34BD-46B2-B4B8-BAE34D7BC850}" type="presParOf" srcId="{ABCF168C-8986-4FC7-A2BE-9FB004FEB348}" destId="{6724A838-322D-45C3-BDDF-E672F6D75670}" srcOrd="0" destOrd="0" presId="urn:microsoft.com/office/officeart/2005/8/layout/hierarchy4"/>
    <dgm:cxn modelId="{94663094-4A3D-4D00-BCBA-7421806CBC0F}" type="presParOf" srcId="{6724A838-322D-45C3-BDDF-E672F6D75670}" destId="{67BBB107-EE41-4074-90B9-E2A1D79B2A00}" srcOrd="0" destOrd="0" presId="urn:microsoft.com/office/officeart/2005/8/layout/hierarchy4"/>
    <dgm:cxn modelId="{CD50CD96-EC5D-445D-AE86-D8B2EC66B6B6}" type="presParOf" srcId="{6724A838-322D-45C3-BDDF-E672F6D75670}" destId="{42ABE66A-419C-435C-A51A-0AF97B0958BE}" srcOrd="1" destOrd="0" presId="urn:microsoft.com/office/officeart/2005/8/layout/hierarchy4"/>
    <dgm:cxn modelId="{17186D19-A44C-4758-8598-24EEBA5CDE01}" type="presParOf" srcId="{6724A838-322D-45C3-BDDF-E672F6D75670}" destId="{843E7561-193C-4D8A-B55C-45340C846372}" srcOrd="2" destOrd="0" presId="urn:microsoft.com/office/officeart/2005/8/layout/hierarchy4"/>
    <dgm:cxn modelId="{6A017B91-A18F-47C5-BBF0-DA82E17B688B}" type="presParOf" srcId="{843E7561-193C-4D8A-B55C-45340C846372}" destId="{A9415FEE-5D8B-4E07-8A26-89B38C17FDFC}" srcOrd="0" destOrd="0" presId="urn:microsoft.com/office/officeart/2005/8/layout/hierarchy4"/>
    <dgm:cxn modelId="{D733592B-D0FD-4018-A017-184885C183E9}" type="presParOf" srcId="{A9415FEE-5D8B-4E07-8A26-89B38C17FDFC}" destId="{8C7E2C98-0E96-4544-813F-3E74FFB6BB80}" srcOrd="0" destOrd="0" presId="urn:microsoft.com/office/officeart/2005/8/layout/hierarchy4"/>
    <dgm:cxn modelId="{09672569-9716-4B29-AC4F-3052C64B4D87}" type="presParOf" srcId="{A9415FEE-5D8B-4E07-8A26-89B38C17FDFC}" destId="{CF2DB926-4A49-42F3-A9B1-D6A0D2AC17F9}" srcOrd="1" destOrd="0" presId="urn:microsoft.com/office/officeart/2005/8/layout/hierarchy4"/>
    <dgm:cxn modelId="{3A7A7DE5-69EC-4D94-AC16-2A80AC143E08}" type="presParOf" srcId="{A9415FEE-5D8B-4E07-8A26-89B38C17FDFC}" destId="{5DA8322F-4E99-401A-8A6B-F589415A2680}" srcOrd="2" destOrd="0" presId="urn:microsoft.com/office/officeart/2005/8/layout/hierarchy4"/>
    <dgm:cxn modelId="{0F53D476-5A50-4FE2-9FCD-5A55F0151683}" type="presParOf" srcId="{5DA8322F-4E99-401A-8A6B-F589415A2680}" destId="{CFE4FE23-E926-4D65-86E4-84EEAABE288B}" srcOrd="0" destOrd="0" presId="urn:microsoft.com/office/officeart/2005/8/layout/hierarchy4"/>
    <dgm:cxn modelId="{CB25B523-55D6-4236-BEBF-D6CB0C45D59E}" type="presParOf" srcId="{CFE4FE23-E926-4D65-86E4-84EEAABE288B}" destId="{B75EBB71-B87A-49DF-AA72-020B27230E18}" srcOrd="0" destOrd="0" presId="urn:microsoft.com/office/officeart/2005/8/layout/hierarchy4"/>
    <dgm:cxn modelId="{78CDE967-C449-4360-90EC-67DA889DB105}" type="presParOf" srcId="{CFE4FE23-E926-4D65-86E4-84EEAABE288B}" destId="{E68BB3CE-E17C-406B-954B-12B9683B1D7A}" srcOrd="1" destOrd="0" presId="urn:microsoft.com/office/officeart/2005/8/layout/hierarchy4"/>
    <dgm:cxn modelId="{79A46B6F-AC76-451C-9017-E0A02BD372C4}" type="presParOf" srcId="{5DA8322F-4E99-401A-8A6B-F589415A2680}" destId="{78BFB3DA-3F84-4B41-BEBB-CF8E3B105AA0}" srcOrd="1" destOrd="0" presId="urn:microsoft.com/office/officeart/2005/8/layout/hierarchy4"/>
    <dgm:cxn modelId="{936D4CCB-AFBB-4CAA-8C7E-1DB4C426392D}" type="presParOf" srcId="{5DA8322F-4E99-401A-8A6B-F589415A2680}" destId="{B7F04720-D72A-454A-B640-08FC3A7C5ECD}" srcOrd="2" destOrd="0" presId="urn:microsoft.com/office/officeart/2005/8/layout/hierarchy4"/>
    <dgm:cxn modelId="{68BD3436-3337-4B50-AC7E-24EF08187055}" type="presParOf" srcId="{B7F04720-D72A-454A-B640-08FC3A7C5ECD}" destId="{7075812B-5384-4B5C-8E28-44FC7F58CD9C}" srcOrd="0" destOrd="0" presId="urn:microsoft.com/office/officeart/2005/8/layout/hierarchy4"/>
    <dgm:cxn modelId="{5B6C3E1D-164F-4203-B3CF-038626F3C750}" type="presParOf" srcId="{B7F04720-D72A-454A-B640-08FC3A7C5ECD}" destId="{59527A50-ACC7-4E17-8811-10B81496E753}" srcOrd="1" destOrd="0" presId="urn:microsoft.com/office/officeart/2005/8/layout/hierarchy4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B6AA9C-997E-4A63-98CB-D16A4B77AB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7265EF-7887-4D46-B0B5-E1C6560934E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CA4A469A-9257-42BF-A28A-A5BF88320001}" type="parTrans" cxnId="{CDDA07F1-DAFC-4756-A417-67C924AD5406}">
      <dgm:prSet/>
      <dgm:spPr/>
      <dgm:t>
        <a:bodyPr/>
        <a:lstStyle/>
        <a:p>
          <a:endParaRPr lang="ru-RU"/>
        </a:p>
      </dgm:t>
    </dgm:pt>
    <dgm:pt modelId="{3A8290F0-1832-4B90-89F2-94E91C1E58F4}" type="sibTrans" cxnId="{CDDA07F1-DAFC-4756-A417-67C924AD5406}">
      <dgm:prSet/>
      <dgm:spPr/>
      <dgm:t>
        <a:bodyPr/>
        <a:lstStyle/>
        <a:p>
          <a:endParaRPr lang="ru-RU"/>
        </a:p>
      </dgm:t>
    </dgm:pt>
    <dgm:pt modelId="{19CA5CA0-86C6-4B98-BEF9-5703396B88B1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Неразвитостью маркетинговой деятельности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8CCDADF1-4D8F-4534-96D5-F257FF6C04D6}" type="parTrans" cxnId="{63D8D304-E03D-4B26-9646-52AD15D8F99B}">
      <dgm:prSet/>
      <dgm:spPr/>
      <dgm:t>
        <a:bodyPr/>
        <a:lstStyle/>
        <a:p>
          <a:endParaRPr lang="ru-RU"/>
        </a:p>
      </dgm:t>
    </dgm:pt>
    <dgm:pt modelId="{4DC6677A-401C-40BC-87CF-933729649739}" type="sibTrans" cxnId="{63D8D304-E03D-4B26-9646-52AD15D8F99B}">
      <dgm:prSet/>
      <dgm:spPr/>
      <dgm:t>
        <a:bodyPr/>
        <a:lstStyle/>
        <a:p>
          <a:endParaRPr lang="ru-RU"/>
        </a:p>
      </dgm:t>
    </dgm:pt>
    <dgm:pt modelId="{EBD5E4A5-74BA-4EE1-8017-43DA8FE674A5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ru-RU" dirty="0"/>
        </a:p>
      </dgm:t>
    </dgm:pt>
    <dgm:pt modelId="{2A49D19D-BD33-4DDB-BCAB-F7C1CA1A230D}" type="parTrans" cxnId="{FA6CDFA7-85EC-4780-A7C5-D4C3A915AD85}">
      <dgm:prSet/>
      <dgm:spPr/>
      <dgm:t>
        <a:bodyPr/>
        <a:lstStyle/>
        <a:p>
          <a:endParaRPr lang="ru-RU"/>
        </a:p>
      </dgm:t>
    </dgm:pt>
    <dgm:pt modelId="{65AFFC11-F89C-421D-9BFC-055016C2EC54}" type="sibTrans" cxnId="{FA6CDFA7-85EC-4780-A7C5-D4C3A915AD85}">
      <dgm:prSet/>
      <dgm:spPr/>
      <dgm:t>
        <a:bodyPr/>
        <a:lstStyle/>
        <a:p>
          <a:endParaRPr lang="ru-RU"/>
        </a:p>
      </dgm:t>
    </dgm:pt>
    <dgm:pt modelId="{5025160C-17E4-473A-87C9-A57CAC473CC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ru-RU" dirty="0"/>
        </a:p>
      </dgm:t>
    </dgm:pt>
    <dgm:pt modelId="{89018EFE-8875-4D26-B6F2-5571C17BCB4E}" type="parTrans" cxnId="{8EAD1276-6B31-4252-A2DD-229D72DFDA35}">
      <dgm:prSet/>
      <dgm:spPr/>
      <dgm:t>
        <a:bodyPr/>
        <a:lstStyle/>
        <a:p>
          <a:endParaRPr lang="ru-RU"/>
        </a:p>
      </dgm:t>
    </dgm:pt>
    <dgm:pt modelId="{DD53AF97-14FF-4C8A-98CF-DAF35769D247}" type="sibTrans" cxnId="{8EAD1276-6B31-4252-A2DD-229D72DFDA35}">
      <dgm:prSet/>
      <dgm:spPr/>
      <dgm:t>
        <a:bodyPr/>
        <a:lstStyle/>
        <a:p>
          <a:endParaRPr lang="ru-RU"/>
        </a:p>
      </dgm:t>
    </dgm:pt>
    <dgm:pt modelId="{30EC14DA-B9F6-492B-B859-478D72314B3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ru-RU" dirty="0"/>
        </a:p>
      </dgm:t>
    </dgm:pt>
    <dgm:pt modelId="{50921633-0AE7-48CF-A054-26E21EA501AC}" type="parTrans" cxnId="{FDC6C43E-8C19-4F38-BD61-99DF2FF1FCCD}">
      <dgm:prSet/>
      <dgm:spPr/>
      <dgm:t>
        <a:bodyPr/>
        <a:lstStyle/>
        <a:p>
          <a:endParaRPr lang="ru-RU"/>
        </a:p>
      </dgm:t>
    </dgm:pt>
    <dgm:pt modelId="{2355D86A-8B40-4A43-A1AF-464977E30C34}" type="sibTrans" cxnId="{FDC6C43E-8C19-4F38-BD61-99DF2FF1FCCD}">
      <dgm:prSet/>
      <dgm:spPr/>
      <dgm:t>
        <a:bodyPr/>
        <a:lstStyle/>
        <a:p>
          <a:endParaRPr lang="ru-RU"/>
        </a:p>
      </dgm:t>
    </dgm:pt>
    <dgm:pt modelId="{D1C3EEFC-62AB-48FF-A5E4-62461652C00D}">
      <dgm:prSet custT="1"/>
      <dgm:spPr/>
      <dgm:t>
        <a:bodyPr/>
        <a:lstStyle/>
        <a:p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Финансовой неустойчивостью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8226212-5F1E-4E5E-989C-E344FE81ECE7}" type="parTrans" cxnId="{7BCBADAD-01B7-4072-8447-DF8805B0383C}">
      <dgm:prSet/>
      <dgm:spPr/>
      <dgm:t>
        <a:bodyPr/>
        <a:lstStyle/>
        <a:p>
          <a:endParaRPr lang="ru-RU"/>
        </a:p>
      </dgm:t>
    </dgm:pt>
    <dgm:pt modelId="{FAD18CAC-39FC-49C0-94F3-D6387694B69C}" type="sibTrans" cxnId="{7BCBADAD-01B7-4072-8447-DF8805B0383C}">
      <dgm:prSet/>
      <dgm:spPr/>
      <dgm:t>
        <a:bodyPr/>
        <a:lstStyle/>
        <a:p>
          <a:endParaRPr lang="ru-RU"/>
        </a:p>
      </dgm:t>
    </dgm:pt>
    <dgm:pt modelId="{F0462B34-6C78-4818-8904-1EA052E61782}">
      <dgm:prSet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Недостаточным развитием системы международной сертификации и контроля качества продукции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E4FAC9BB-2A00-4736-A275-1CD39DBE6EE8}" type="parTrans" cxnId="{5792D8A4-C53A-449B-88F1-A794DCDF12B3}">
      <dgm:prSet/>
      <dgm:spPr/>
      <dgm:t>
        <a:bodyPr/>
        <a:lstStyle/>
        <a:p>
          <a:endParaRPr lang="ru-RU"/>
        </a:p>
      </dgm:t>
    </dgm:pt>
    <dgm:pt modelId="{18056FC9-6759-49B2-9411-80A77D17162A}" type="sibTrans" cxnId="{5792D8A4-C53A-449B-88F1-A794DCDF12B3}">
      <dgm:prSet/>
      <dgm:spPr/>
      <dgm:t>
        <a:bodyPr/>
        <a:lstStyle/>
        <a:p>
          <a:endParaRPr lang="ru-RU"/>
        </a:p>
      </dgm:t>
    </dgm:pt>
    <dgm:pt modelId="{A4E3F1AE-4E80-40DC-B6B1-E9F9C8B66CA8}">
      <dgm:prSet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Недостаточностью знаний и опыта в области международной торговли.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2A90FDDF-CE2E-44CC-A5EA-321326567729}" type="parTrans" cxnId="{E0A9FA58-3BEE-4B79-8B13-35DFD986E044}">
      <dgm:prSet/>
      <dgm:spPr/>
      <dgm:t>
        <a:bodyPr/>
        <a:lstStyle/>
        <a:p>
          <a:endParaRPr lang="ru-RU"/>
        </a:p>
      </dgm:t>
    </dgm:pt>
    <dgm:pt modelId="{E61969C5-EBA4-462F-BE61-3CD7917F0D92}" type="sibTrans" cxnId="{E0A9FA58-3BEE-4B79-8B13-35DFD986E044}">
      <dgm:prSet/>
      <dgm:spPr/>
      <dgm:t>
        <a:bodyPr/>
        <a:lstStyle/>
        <a:p>
          <a:endParaRPr lang="ru-RU"/>
        </a:p>
      </dgm:t>
    </dgm:pt>
    <dgm:pt modelId="{5FEBDB7C-AEF0-4444-B2B5-AEA2C6FA711C}" type="pres">
      <dgm:prSet presAssocID="{BFB6AA9C-997E-4A63-98CB-D16A4B77A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B4C79B-3909-4C63-B612-FA8F572BEAC1}" type="pres">
      <dgm:prSet presAssocID="{3F7265EF-7887-4D46-B0B5-E1C6560934E3}" presName="composite" presStyleCnt="0"/>
      <dgm:spPr/>
    </dgm:pt>
    <dgm:pt modelId="{446664EE-71C0-47EA-B7DA-1A6E1EF12D8A}" type="pres">
      <dgm:prSet presAssocID="{3F7265EF-7887-4D46-B0B5-E1C6560934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B9DDC-B15A-4A5F-9A63-C4145511CCEA}" type="pres">
      <dgm:prSet presAssocID="{3F7265EF-7887-4D46-B0B5-E1C6560934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162CF-FE32-4834-9951-84AEA6BF2647}" type="pres">
      <dgm:prSet presAssocID="{3A8290F0-1832-4B90-89F2-94E91C1E58F4}" presName="sp" presStyleCnt="0"/>
      <dgm:spPr/>
    </dgm:pt>
    <dgm:pt modelId="{525CE62D-63B7-4FF0-91F0-716D15B9D7FE}" type="pres">
      <dgm:prSet presAssocID="{EBD5E4A5-74BA-4EE1-8017-43DA8FE674A5}" presName="composite" presStyleCnt="0"/>
      <dgm:spPr/>
    </dgm:pt>
    <dgm:pt modelId="{9E588BDD-F874-4040-B07B-E051FE362AF5}" type="pres">
      <dgm:prSet presAssocID="{EBD5E4A5-74BA-4EE1-8017-43DA8FE674A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0495E2-6EDB-4E4A-88E1-E7DCFBE608D7}" type="pres">
      <dgm:prSet presAssocID="{EBD5E4A5-74BA-4EE1-8017-43DA8FE674A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ADD1DA-5CCB-4C0F-A781-D77061D800F4}" type="pres">
      <dgm:prSet presAssocID="{65AFFC11-F89C-421D-9BFC-055016C2EC54}" presName="sp" presStyleCnt="0"/>
      <dgm:spPr/>
    </dgm:pt>
    <dgm:pt modelId="{3856BA95-440A-4558-91F5-E95592BA8FFB}" type="pres">
      <dgm:prSet presAssocID="{5025160C-17E4-473A-87C9-A57CAC473CCC}" presName="composite" presStyleCnt="0"/>
      <dgm:spPr/>
    </dgm:pt>
    <dgm:pt modelId="{1F394FAD-CDDC-4671-917E-5BC682B463CA}" type="pres">
      <dgm:prSet presAssocID="{5025160C-17E4-473A-87C9-A57CAC473CC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1ED169-A527-4F56-A0A8-F2AA6F0A55B8}" type="pres">
      <dgm:prSet presAssocID="{5025160C-17E4-473A-87C9-A57CAC473CC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599678-5FBB-4896-B451-8094BDD6719B}" type="pres">
      <dgm:prSet presAssocID="{DD53AF97-14FF-4C8A-98CF-DAF35769D247}" presName="sp" presStyleCnt="0"/>
      <dgm:spPr/>
    </dgm:pt>
    <dgm:pt modelId="{E637BBDC-8AE1-46CE-A464-4595C762C778}" type="pres">
      <dgm:prSet presAssocID="{30EC14DA-B9F6-492B-B859-478D72314B39}" presName="composite" presStyleCnt="0"/>
      <dgm:spPr/>
    </dgm:pt>
    <dgm:pt modelId="{F984D2E5-326B-4DAD-AE11-C088C8D7C4A8}" type="pres">
      <dgm:prSet presAssocID="{30EC14DA-B9F6-492B-B859-478D72314B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7409EB-EB45-44A7-BDAC-6783ABE74B65}" type="pres">
      <dgm:prSet presAssocID="{30EC14DA-B9F6-492B-B859-478D72314B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D8D304-E03D-4B26-9646-52AD15D8F99B}" srcId="{3F7265EF-7887-4D46-B0B5-E1C6560934E3}" destId="{19CA5CA0-86C6-4B98-BEF9-5703396B88B1}" srcOrd="0" destOrd="0" parTransId="{8CCDADF1-4D8F-4534-96D5-F257FF6C04D6}" sibTransId="{4DC6677A-401C-40BC-87CF-933729649739}"/>
    <dgm:cxn modelId="{473C2E9A-4E95-4D36-A979-3341873F3830}" type="presOf" srcId="{F0462B34-6C78-4818-8904-1EA052E61782}" destId="{3B1ED169-A527-4F56-A0A8-F2AA6F0A55B8}" srcOrd="0" destOrd="0" presId="urn:microsoft.com/office/officeart/2005/8/layout/chevron2"/>
    <dgm:cxn modelId="{8DAFDA07-B61E-4977-8896-E54A3C79BFD9}" type="presOf" srcId="{30EC14DA-B9F6-492B-B859-478D72314B39}" destId="{F984D2E5-326B-4DAD-AE11-C088C8D7C4A8}" srcOrd="0" destOrd="0" presId="urn:microsoft.com/office/officeart/2005/8/layout/chevron2"/>
    <dgm:cxn modelId="{CDDA07F1-DAFC-4756-A417-67C924AD5406}" srcId="{BFB6AA9C-997E-4A63-98CB-D16A4B77AB38}" destId="{3F7265EF-7887-4D46-B0B5-E1C6560934E3}" srcOrd="0" destOrd="0" parTransId="{CA4A469A-9257-42BF-A28A-A5BF88320001}" sibTransId="{3A8290F0-1832-4B90-89F2-94E91C1E58F4}"/>
    <dgm:cxn modelId="{1B873D46-BD15-42D9-869B-0F317DA48230}" type="presOf" srcId="{5025160C-17E4-473A-87C9-A57CAC473CCC}" destId="{1F394FAD-CDDC-4671-917E-5BC682B463CA}" srcOrd="0" destOrd="0" presId="urn:microsoft.com/office/officeart/2005/8/layout/chevron2"/>
    <dgm:cxn modelId="{FA6CDFA7-85EC-4780-A7C5-D4C3A915AD85}" srcId="{BFB6AA9C-997E-4A63-98CB-D16A4B77AB38}" destId="{EBD5E4A5-74BA-4EE1-8017-43DA8FE674A5}" srcOrd="1" destOrd="0" parTransId="{2A49D19D-BD33-4DDB-BCAB-F7C1CA1A230D}" sibTransId="{65AFFC11-F89C-421D-9BFC-055016C2EC54}"/>
    <dgm:cxn modelId="{65DFA4A9-26F5-47C0-9BA9-A19804058A0C}" type="presOf" srcId="{3F7265EF-7887-4D46-B0B5-E1C6560934E3}" destId="{446664EE-71C0-47EA-B7DA-1A6E1EF12D8A}" srcOrd="0" destOrd="0" presId="urn:microsoft.com/office/officeart/2005/8/layout/chevron2"/>
    <dgm:cxn modelId="{7BCBADAD-01B7-4072-8447-DF8805B0383C}" srcId="{EBD5E4A5-74BA-4EE1-8017-43DA8FE674A5}" destId="{D1C3EEFC-62AB-48FF-A5E4-62461652C00D}" srcOrd="0" destOrd="0" parTransId="{08226212-5F1E-4E5E-989C-E344FE81ECE7}" sibTransId="{FAD18CAC-39FC-49C0-94F3-D6387694B69C}"/>
    <dgm:cxn modelId="{45E95610-EAB5-451F-A347-21770A51BEF6}" type="presOf" srcId="{A4E3F1AE-4E80-40DC-B6B1-E9F9C8B66CA8}" destId="{EC7409EB-EB45-44A7-BDAC-6783ABE74B65}" srcOrd="0" destOrd="0" presId="urn:microsoft.com/office/officeart/2005/8/layout/chevron2"/>
    <dgm:cxn modelId="{8EAD1276-6B31-4252-A2DD-229D72DFDA35}" srcId="{BFB6AA9C-997E-4A63-98CB-D16A4B77AB38}" destId="{5025160C-17E4-473A-87C9-A57CAC473CCC}" srcOrd="2" destOrd="0" parTransId="{89018EFE-8875-4D26-B6F2-5571C17BCB4E}" sibTransId="{DD53AF97-14FF-4C8A-98CF-DAF35769D247}"/>
    <dgm:cxn modelId="{04DB9EB8-3B52-41C1-B83C-6DC0BEBC5B95}" type="presOf" srcId="{BFB6AA9C-997E-4A63-98CB-D16A4B77AB38}" destId="{5FEBDB7C-AEF0-4444-B2B5-AEA2C6FA711C}" srcOrd="0" destOrd="0" presId="urn:microsoft.com/office/officeart/2005/8/layout/chevron2"/>
    <dgm:cxn modelId="{5792D8A4-C53A-449B-88F1-A794DCDF12B3}" srcId="{5025160C-17E4-473A-87C9-A57CAC473CCC}" destId="{F0462B34-6C78-4818-8904-1EA052E61782}" srcOrd="0" destOrd="0" parTransId="{E4FAC9BB-2A00-4736-A275-1CD39DBE6EE8}" sibTransId="{18056FC9-6759-49B2-9411-80A77D17162A}"/>
    <dgm:cxn modelId="{E0A9FA58-3BEE-4B79-8B13-35DFD986E044}" srcId="{30EC14DA-B9F6-492B-B859-478D72314B39}" destId="{A4E3F1AE-4E80-40DC-B6B1-E9F9C8B66CA8}" srcOrd="0" destOrd="0" parTransId="{2A90FDDF-CE2E-44CC-A5EA-321326567729}" sibTransId="{E61969C5-EBA4-462F-BE61-3CD7917F0D92}"/>
    <dgm:cxn modelId="{C1CB2D64-EA41-4890-BA12-71AD60DEA846}" type="presOf" srcId="{EBD5E4A5-74BA-4EE1-8017-43DA8FE674A5}" destId="{9E588BDD-F874-4040-B07B-E051FE362AF5}" srcOrd="0" destOrd="0" presId="urn:microsoft.com/office/officeart/2005/8/layout/chevron2"/>
    <dgm:cxn modelId="{3DB241FC-66CF-43A8-A811-C712A99F1C3B}" type="presOf" srcId="{D1C3EEFC-62AB-48FF-A5E4-62461652C00D}" destId="{980495E2-6EDB-4E4A-88E1-E7DCFBE608D7}" srcOrd="0" destOrd="0" presId="urn:microsoft.com/office/officeart/2005/8/layout/chevron2"/>
    <dgm:cxn modelId="{0BDB9039-2833-4981-B9FA-D4DE0DF6301E}" type="presOf" srcId="{19CA5CA0-86C6-4B98-BEF9-5703396B88B1}" destId="{3D2B9DDC-B15A-4A5F-9A63-C4145511CCEA}" srcOrd="0" destOrd="0" presId="urn:microsoft.com/office/officeart/2005/8/layout/chevron2"/>
    <dgm:cxn modelId="{FDC6C43E-8C19-4F38-BD61-99DF2FF1FCCD}" srcId="{BFB6AA9C-997E-4A63-98CB-D16A4B77AB38}" destId="{30EC14DA-B9F6-492B-B859-478D72314B39}" srcOrd="3" destOrd="0" parTransId="{50921633-0AE7-48CF-A054-26E21EA501AC}" sibTransId="{2355D86A-8B40-4A43-A1AF-464977E30C34}"/>
    <dgm:cxn modelId="{1E538A83-03D4-4D99-AA4E-00DA2D3E58FC}" type="presParOf" srcId="{5FEBDB7C-AEF0-4444-B2B5-AEA2C6FA711C}" destId="{EDB4C79B-3909-4C63-B612-FA8F572BEAC1}" srcOrd="0" destOrd="0" presId="urn:microsoft.com/office/officeart/2005/8/layout/chevron2"/>
    <dgm:cxn modelId="{F4268095-25A8-4FB5-AE20-9A4EB7A6526F}" type="presParOf" srcId="{EDB4C79B-3909-4C63-B612-FA8F572BEAC1}" destId="{446664EE-71C0-47EA-B7DA-1A6E1EF12D8A}" srcOrd="0" destOrd="0" presId="urn:microsoft.com/office/officeart/2005/8/layout/chevron2"/>
    <dgm:cxn modelId="{FDB02D25-3147-4612-8AD9-731FEE746785}" type="presParOf" srcId="{EDB4C79B-3909-4C63-B612-FA8F572BEAC1}" destId="{3D2B9DDC-B15A-4A5F-9A63-C4145511CCEA}" srcOrd="1" destOrd="0" presId="urn:microsoft.com/office/officeart/2005/8/layout/chevron2"/>
    <dgm:cxn modelId="{D9515D7D-A7DC-4EED-B79B-A72964947B09}" type="presParOf" srcId="{5FEBDB7C-AEF0-4444-B2B5-AEA2C6FA711C}" destId="{FDF162CF-FE32-4834-9951-84AEA6BF2647}" srcOrd="1" destOrd="0" presId="urn:microsoft.com/office/officeart/2005/8/layout/chevron2"/>
    <dgm:cxn modelId="{96302AE0-089C-4048-89D5-899C61D64408}" type="presParOf" srcId="{5FEBDB7C-AEF0-4444-B2B5-AEA2C6FA711C}" destId="{525CE62D-63B7-4FF0-91F0-716D15B9D7FE}" srcOrd="2" destOrd="0" presId="urn:microsoft.com/office/officeart/2005/8/layout/chevron2"/>
    <dgm:cxn modelId="{63DD16D6-2D42-4D6E-8FF5-6EE35BCD846C}" type="presParOf" srcId="{525CE62D-63B7-4FF0-91F0-716D15B9D7FE}" destId="{9E588BDD-F874-4040-B07B-E051FE362AF5}" srcOrd="0" destOrd="0" presId="urn:microsoft.com/office/officeart/2005/8/layout/chevron2"/>
    <dgm:cxn modelId="{28EB0A52-03AC-4B6A-B22C-FD96B01522EC}" type="presParOf" srcId="{525CE62D-63B7-4FF0-91F0-716D15B9D7FE}" destId="{980495E2-6EDB-4E4A-88E1-E7DCFBE608D7}" srcOrd="1" destOrd="0" presId="urn:microsoft.com/office/officeart/2005/8/layout/chevron2"/>
    <dgm:cxn modelId="{A4D1D29B-D898-4DCD-94BF-0BA6CE769776}" type="presParOf" srcId="{5FEBDB7C-AEF0-4444-B2B5-AEA2C6FA711C}" destId="{07ADD1DA-5CCB-4C0F-A781-D77061D800F4}" srcOrd="3" destOrd="0" presId="urn:microsoft.com/office/officeart/2005/8/layout/chevron2"/>
    <dgm:cxn modelId="{2097AD94-A257-41D3-8F63-3286A3DC169B}" type="presParOf" srcId="{5FEBDB7C-AEF0-4444-B2B5-AEA2C6FA711C}" destId="{3856BA95-440A-4558-91F5-E95592BA8FFB}" srcOrd="4" destOrd="0" presId="urn:microsoft.com/office/officeart/2005/8/layout/chevron2"/>
    <dgm:cxn modelId="{7961B2CB-90B9-41B9-854F-7EF5155585F1}" type="presParOf" srcId="{3856BA95-440A-4558-91F5-E95592BA8FFB}" destId="{1F394FAD-CDDC-4671-917E-5BC682B463CA}" srcOrd="0" destOrd="0" presId="urn:microsoft.com/office/officeart/2005/8/layout/chevron2"/>
    <dgm:cxn modelId="{0F2BC0C5-586D-4C4B-91E5-F6DD0D5F9D0D}" type="presParOf" srcId="{3856BA95-440A-4558-91F5-E95592BA8FFB}" destId="{3B1ED169-A527-4F56-A0A8-F2AA6F0A55B8}" srcOrd="1" destOrd="0" presId="urn:microsoft.com/office/officeart/2005/8/layout/chevron2"/>
    <dgm:cxn modelId="{813BC4B5-8D04-4D6B-BD29-107A750EA13E}" type="presParOf" srcId="{5FEBDB7C-AEF0-4444-B2B5-AEA2C6FA711C}" destId="{4F599678-5FBB-4896-B451-8094BDD6719B}" srcOrd="5" destOrd="0" presId="urn:microsoft.com/office/officeart/2005/8/layout/chevron2"/>
    <dgm:cxn modelId="{16D9C565-9DBC-4FFF-A426-10248B1CB06F}" type="presParOf" srcId="{5FEBDB7C-AEF0-4444-B2B5-AEA2C6FA711C}" destId="{E637BBDC-8AE1-46CE-A464-4595C762C778}" srcOrd="6" destOrd="0" presId="urn:microsoft.com/office/officeart/2005/8/layout/chevron2"/>
    <dgm:cxn modelId="{269D5EA5-5A79-42D8-AEE4-1B24805A5291}" type="presParOf" srcId="{E637BBDC-8AE1-46CE-A464-4595C762C778}" destId="{F984D2E5-326B-4DAD-AE11-C088C8D7C4A8}" srcOrd="0" destOrd="0" presId="urn:microsoft.com/office/officeart/2005/8/layout/chevron2"/>
    <dgm:cxn modelId="{F38EE33C-AE74-4356-A7F4-C5346A0927A5}" type="presParOf" srcId="{E637BBDC-8AE1-46CE-A464-4595C762C778}" destId="{EC7409EB-EB45-44A7-BDAC-6783ABE74B65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0.83594</cdr:x>
      <cdr:y>0.70287</cdr:y>
    </cdr:from>
    <cdr:to>
      <cdr:x>0.93594</cdr:x>
      <cdr:y>0.86823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43834" y="38866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028D-3535-4C08-8ACC-DEC0B4D4DBAC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43C1-71B0-46DC-8481-78851ADA2C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43C1-71B0-46DC-8481-78851ADA2CF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14752"/>
          </a:xfrm>
          <a:solidFill>
            <a:srgbClr val="005426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Тема 2.6: «Актуальные проблемы практики производства товароведческих экспертиз по определению рыночной стоимости товаров в таможенных целях».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4942" y="5857892"/>
            <a:ext cx="3929058" cy="1000108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Работу выполнили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Саморокова Екатерина и Федотова Анна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 ТС 16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8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50"/>
            <a:ext cx="2786050" cy="27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15865" cy="2428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Роль государства в регулировании внешнеторговой деятельности состоит в том, чтобы поддерживать баланс интересов различных социальных групп и слоев населения в процессе развития и функционирования внешнеторговых отношений.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http://www.kyrgyzkorm.kg/wp-content/uploads/2018/07/phpkc_s1k_resiz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7215238" cy="4071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9144000" cy="13572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ru-RU" sz="3600" b="1" u="sng" dirty="0" smtClean="0">
                  <a:latin typeface="Times New Roman" pitchFamily="18" charset="0"/>
                  <a:cs typeface="Times New Roman" pitchFamily="18" charset="0"/>
                </a:rPr>
                <a:t>Внешнеторговая деятельность</a:t>
              </a:r>
              <a:r>
                <a:rPr lang="ru-RU" sz="3600" u="sng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600" dirty="0" smtClean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600" dirty="0" smtClean="0">
                  <a:latin typeface="Times New Roman" pitchFamily="18" charset="0"/>
                  <a:cs typeface="Times New Roman" pitchFamily="18" charset="0"/>
                </a:rPr>
                <a:t>это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357158" y="1857364"/>
              <a:ext cx="8501122" cy="5000636"/>
              <a:chOff x="357158" y="1571612"/>
              <a:chExt cx="8501122" cy="5000636"/>
            </a:xfrm>
          </p:grpSpPr>
          <p:graphicFrame>
            <p:nvGraphicFramePr>
              <p:cNvPr id="9" name="Схема 8"/>
              <p:cNvGraphicFramePr/>
              <p:nvPr/>
            </p:nvGraphicFramePr>
            <p:xfrm>
              <a:off x="357158" y="2500282"/>
              <a:ext cx="4357718" cy="40719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0" name="Скругленный прямоугольник 9"/>
              <p:cNvSpPr/>
              <p:nvPr/>
            </p:nvSpPr>
            <p:spPr>
              <a:xfrm>
                <a:off x="428596" y="1571612"/>
                <a:ext cx="4357718" cy="107157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57200" indent="-457200" algn="ctr">
                  <a:buFont typeface="+mj-lt"/>
                  <a:buAutoNum type="arabicPeriod"/>
                </a:pP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Деятельность по осуществлению сделок в области внешней торговли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5500694" y="1571612"/>
                <a:ext cx="3357586" cy="450059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ru-RU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ru-RU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Процесс обмена товарами и услугами через существующие национальные границы</a:t>
                </a:r>
              </a:p>
              <a:p>
                <a:pPr algn="ctr"/>
                <a:endParaRPr lang="ru-RU" sz="3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ru-RU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Стрелка вниз 6"/>
            <p:cNvSpPr/>
            <p:nvPr/>
          </p:nvSpPr>
          <p:spPr>
            <a:xfrm rot="736979">
              <a:off x="785257" y="1204535"/>
              <a:ext cx="657652" cy="734153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низ 7"/>
            <p:cNvSpPr/>
            <p:nvPr/>
          </p:nvSpPr>
          <p:spPr>
            <a:xfrm rot="20935181">
              <a:off x="7644013" y="1225829"/>
              <a:ext cx="659874" cy="629372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-1"/>
          <a:ext cx="9144000" cy="6858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0"/>
              </a:tblGrid>
              <a:tr h="2211323">
                <a:tc>
                  <a:txBody>
                    <a:bodyPr/>
                    <a:lstStyle/>
                    <a:p>
                      <a:pPr algn="ctr"/>
                      <a:r>
                        <a:rPr lang="ru-RU" sz="3200" u="sng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Товар</a:t>
                      </a:r>
                      <a:r>
                        <a:rPr lang="ru-RU" sz="3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- являющиеся предметом внешнеторговой деятельности движимое имущество, отнесенные к недвижимому имуществу</a:t>
                      </a:r>
                      <a:r>
                        <a:rPr lang="en-US" sz="3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1086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ru-RU" sz="2800" b="1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Воздушные суда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1086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ru-RU" sz="2800" b="1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Морские суда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9628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ru-RU" sz="2800" b="1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Суда внутреннего плавания и смешанного (река - море) плавания 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1086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ru-RU" sz="2800" b="1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</a:t>
                      </a:r>
                      <a:r>
                        <a:rPr lang="ru-RU" sz="2800" b="1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осмические объекты</a:t>
                      </a:r>
                      <a:endParaRPr lang="ru-RU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1779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ru-RU" sz="2800" b="1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Э</a:t>
                      </a:r>
                      <a:r>
                        <a:rPr lang="ru-RU" sz="2800" b="1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лектрическая энергия и другие виды энергии</a:t>
                      </a:r>
                      <a:endParaRPr lang="ru-RU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58000"/>
            <a:chOff x="285720" y="214290"/>
            <a:chExt cx="8643998" cy="664371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85720" y="214290"/>
              <a:ext cx="8643998" cy="64294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Внешнеторговые сделки</a:t>
              </a:r>
              <a:endParaRPr lang="ru-RU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857356" y="1142984"/>
              <a:ext cx="5715040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Это сделки, одним из </a:t>
              </a:r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участников</a:t>
              </a:r>
              <a:r>
                <a:rPr lang="ru-RU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которых является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400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285720" y="2143116"/>
              <a:ext cx="2857520" cy="135732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Иностранное физическое лицо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6072198" y="2143116"/>
              <a:ext cx="2857520" cy="135732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Иностранное юридическое лицо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Прямая со стрелкой 8"/>
            <p:cNvCxnSpPr>
              <a:stCxn id="6" idx="2"/>
            </p:cNvCxnSpPr>
            <p:nvPr/>
          </p:nvCxnSpPr>
          <p:spPr>
            <a:xfrm rot="5400000">
              <a:off x="3321835" y="750075"/>
              <a:ext cx="285752" cy="25003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2"/>
            </p:cNvCxnSpPr>
            <p:nvPr/>
          </p:nvCxnSpPr>
          <p:spPr>
            <a:xfrm rot="16200000" flipH="1">
              <a:off x="5679289" y="892951"/>
              <a:ext cx="285752" cy="22145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1857356" y="3714752"/>
              <a:ext cx="5715040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Содержанием</a:t>
              </a:r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операции, связанные с экспортом или импортом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400" dirty="0" smtClean="0"/>
            </a:p>
          </p:txBody>
        </p:sp>
        <p:grpSp>
          <p:nvGrpSpPr>
            <p:cNvPr id="12" name="Группа 16"/>
            <p:cNvGrpSpPr/>
            <p:nvPr/>
          </p:nvGrpSpPr>
          <p:grpSpPr>
            <a:xfrm>
              <a:off x="714348" y="4857760"/>
              <a:ext cx="2763219" cy="690804"/>
              <a:chOff x="357189" y="1563719"/>
              <a:chExt cx="2763219" cy="690804"/>
            </a:xfrm>
          </p:grpSpPr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357189" y="1563719"/>
                <a:ext cx="2763219" cy="6908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Скругленный прямоугольник 4"/>
              <p:cNvSpPr/>
              <p:nvPr/>
            </p:nvSpPr>
            <p:spPr>
              <a:xfrm>
                <a:off x="377422" y="1583952"/>
                <a:ext cx="2722753" cy="65033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800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Товаров</a:t>
                </a:r>
                <a:endParaRPr lang="ru-RU" sz="2000" kern="1200" dirty="0"/>
              </a:p>
            </p:txBody>
          </p:sp>
        </p:grpSp>
        <p:grpSp>
          <p:nvGrpSpPr>
            <p:cNvPr id="13" name="Группа 17"/>
            <p:cNvGrpSpPr/>
            <p:nvPr/>
          </p:nvGrpSpPr>
          <p:grpSpPr>
            <a:xfrm>
              <a:off x="5929322" y="4786322"/>
              <a:ext cx="2763219" cy="690804"/>
              <a:chOff x="4786354" y="1706591"/>
              <a:chExt cx="2763219" cy="690804"/>
            </a:xfrm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4786354" y="1706591"/>
                <a:ext cx="2763219" cy="6908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Скругленный прямоугольник 6"/>
              <p:cNvSpPr/>
              <p:nvPr/>
            </p:nvSpPr>
            <p:spPr>
              <a:xfrm>
                <a:off x="4806587" y="1726824"/>
                <a:ext cx="2722753" cy="65033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800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Услуг</a:t>
                </a:r>
                <a:endParaRPr lang="ru-RU" sz="2000" kern="1200" dirty="0"/>
              </a:p>
            </p:txBody>
          </p:sp>
        </p:grpSp>
        <p:grpSp>
          <p:nvGrpSpPr>
            <p:cNvPr id="14" name="Группа 18"/>
            <p:cNvGrpSpPr/>
            <p:nvPr/>
          </p:nvGrpSpPr>
          <p:grpSpPr>
            <a:xfrm>
              <a:off x="2214546" y="5715016"/>
              <a:ext cx="5072098" cy="1142984"/>
              <a:chOff x="1405223" y="2682733"/>
              <a:chExt cx="2763219" cy="690804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1405223" y="2682733"/>
                <a:ext cx="2763219" cy="6908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Скругленный прямоугольник 8"/>
              <p:cNvSpPr/>
              <p:nvPr/>
            </p:nvSpPr>
            <p:spPr>
              <a:xfrm>
                <a:off x="1425456" y="2702966"/>
                <a:ext cx="2722753" cy="65033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800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Результатов творческой деятельности или прав на их использование</a:t>
                </a:r>
                <a:endParaRPr lang="ru-RU" sz="2800" kern="1200" dirty="0"/>
              </a:p>
            </p:txBody>
          </p:sp>
        </p:grpSp>
        <p:cxnSp>
          <p:nvCxnSpPr>
            <p:cNvPr id="15" name="Прямая со стрелкой 14"/>
            <p:cNvCxnSpPr>
              <a:stCxn id="11" idx="2"/>
              <a:endCxn id="19" idx="0"/>
            </p:cNvCxnSpPr>
            <p:nvPr/>
          </p:nvCxnSpPr>
          <p:spPr>
            <a:xfrm rot="16200000" flipH="1">
              <a:off x="4073055" y="5070952"/>
              <a:ext cx="1319361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1" idx="2"/>
              <a:endCxn id="22" idx="0"/>
            </p:cNvCxnSpPr>
            <p:nvPr/>
          </p:nvCxnSpPr>
          <p:spPr>
            <a:xfrm rot="5400000">
              <a:off x="3191103" y="3333987"/>
              <a:ext cx="428628" cy="26189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1" idx="2"/>
              <a:endCxn id="20" idx="0"/>
            </p:cNvCxnSpPr>
            <p:nvPr/>
          </p:nvCxnSpPr>
          <p:spPr>
            <a:xfrm rot="16200000" flipH="1">
              <a:off x="5834309" y="3309699"/>
              <a:ext cx="357190" cy="2596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3116"/>
            <a:ext cx="9144000" cy="292895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Прежде всего следует указать на то, что важнейшим признаком внешнеэкономической сделки является перемещение товаров через государственную границу.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58000"/>
            <a:chOff x="142876" y="-142876"/>
            <a:chExt cx="9144000" cy="6429396"/>
          </a:xfrm>
        </p:grpSpPr>
        <p:graphicFrame>
          <p:nvGraphicFramePr>
            <p:cNvPr id="5" name="Схема 4"/>
            <p:cNvGraphicFramePr/>
            <p:nvPr/>
          </p:nvGraphicFramePr>
          <p:xfrm>
            <a:off x="785786" y="1357298"/>
            <a:ext cx="8001056" cy="49292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142876" y="-142876"/>
              <a:ext cx="9144000" cy="13572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 перемещении товаров через таможенную границу по действующему законодательству взимаются таможенные платежи, к которым относятся: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0" y="428604"/>
          <a:ext cx="9144000" cy="592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42928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Таможенные платежи есть денежные средства, которые уплачиваются лицами, перемещающими через таможенную границу товары и транспортные средства, при осуществлении контроля за полнотой и своевременностью их уплаты таможенными органами. Они не уплачиваются в добровольном порядке, по желанию лица, обязательность - их основной признак.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42928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Таможенная стоимость - это стоимостная величина, используемая для целей обложения таможенными платежами, в этом заключается ее основное функциональное назначение, посредством таможенной стоимости реализуется фискальная функция таможенной пошлины.</a:t>
            </a:r>
          </a:p>
          <a:p>
            <a:pPr algn="ctr"/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Первоосновой таможенной стоимости служит цена сделки.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Информационно - аналитический обзор ценообразующих характеристик отдельных групп товаров, имеющих устойчивый товаропоток в рассматриваемом регионе;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Актуальные проблемы практики производства товароведческих экспертиз по определению рыночной стоимости товаров в таможенных целях с учётом регионального товарного потока; 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Подходы к решению проблем определения рыночной стоимости товаров в таможенных целях с учётом регионального товарного потока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50030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Следует уточнить, что в силу ч. 3 ст. 64 ТК ЕАЭС таможенная стоимость товаров определяется декларантом, а в случаях, установленных ТК ЕАЭС, - таможенным органом.</a:t>
            </a:r>
          </a:p>
          <a:p>
            <a:endParaRPr lang="ru-RU" dirty="0"/>
          </a:p>
        </p:txBody>
      </p:sp>
      <p:pic>
        <p:nvPicPr>
          <p:cNvPr id="16386" name="Picture 2" descr="https://novostipmr.com/sites/default/files/filefield_paths/514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4125"/>
            <a:ext cx="9144000" cy="433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0003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практике часто возникают вопросы определения таможенной стоимости. Так, новые правила Центральной акцизной таможни могут привести к росту цен на недорогие импортные вина. Поставщики жалуются, что минимальная таможенная стоимость вина, с которой при ввозе в Россию взимается пошлина в размере 20%, выросла.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4" descr="http://www.tourblogger.ru/sites/default/files/user/15473/photos/0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00372"/>
            <a:ext cx="5000628" cy="3857628"/>
          </a:xfrm>
          <a:prstGeom prst="rect">
            <a:avLst/>
          </a:prstGeom>
          <a:noFill/>
        </p:spPr>
      </p:pic>
      <p:pic>
        <p:nvPicPr>
          <p:cNvPr id="15366" name="Picture 6" descr="https://kerch.fm/uploads/posts/2015-05/1430905438_jescgfgi5k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076" y="3000372"/>
            <a:ext cx="4738924" cy="3857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58000"/>
            <a:chOff x="214282" y="357166"/>
            <a:chExt cx="8715436" cy="6286568"/>
          </a:xfrm>
        </p:grpSpPr>
        <p:graphicFrame>
          <p:nvGraphicFramePr>
            <p:cNvPr id="5" name="Диаграмма 4"/>
            <p:cNvGraphicFramePr/>
            <p:nvPr/>
          </p:nvGraphicFramePr>
          <p:xfrm>
            <a:off x="285720" y="1928802"/>
            <a:ext cx="8643998" cy="47149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214282" y="357166"/>
              <a:ext cx="8715436" cy="15716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 пересчете на европейскую валюту получается, что в этих странах нет вина дешевле 8 и 3,7 евро за бутылку объемом 0,75 л</a:t>
              </a:r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</a:p>
            <a:p>
              <a:pPr algn="ctr"/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0"/>
            <a:ext cx="9144000" cy="6857999"/>
            <a:chOff x="1214414" y="642918"/>
            <a:chExt cx="7262842" cy="5532463"/>
          </a:xfrm>
        </p:grpSpPr>
        <p:graphicFrame>
          <p:nvGraphicFramePr>
            <p:cNvPr id="6" name="Диаграмма 5"/>
            <p:cNvGraphicFramePr/>
            <p:nvPr/>
          </p:nvGraphicFramePr>
          <p:xfrm>
            <a:off x="1214414" y="1714488"/>
            <a:ext cx="7262842" cy="44608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Прямоугольник 6"/>
            <p:cNvSpPr/>
            <p:nvPr/>
          </p:nvSpPr>
          <p:spPr>
            <a:xfrm>
              <a:off x="1214414" y="642918"/>
              <a:ext cx="7262842" cy="11430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Times New Roman" pitchFamily="18" charset="0"/>
                  <a:cs typeface="Times New Roman" pitchFamily="18" charset="0"/>
                </a:rPr>
                <a:t>Для различных стран действуют различные контрольные уровни таможенной стоимости: так, </a:t>
              </a:r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минимальная цена за 1 л вина </a:t>
              </a:r>
            </a:p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(долл. США)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72264" y="2428868"/>
            <a:ext cx="2571736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Однако с 1 июня 2017 г.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Центральная акцизная таможня пересмотрела уровни минимальных цен на столовое вино из европейских стран, значительно повысив планку.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85720" y="928670"/>
            <a:ext cx="8501122" cy="500066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 настоящее время процедура контроля таможенной стоимости входит в активно развивающуюся систему управления рисками. С этой целью из ФТС России поступают данные о средней стоимости различных товаров, представляющие собой результат анализа ситуации, сложившейся на международном и внутреннем рынках данных товаров.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2"/>
          <p:cNvGrpSpPr/>
          <p:nvPr/>
        </p:nvGrpSpPr>
        <p:grpSpPr>
          <a:xfrm>
            <a:off x="0" y="0"/>
            <a:ext cx="9144000" cy="6858000"/>
            <a:chOff x="714348" y="-142876"/>
            <a:chExt cx="8072494" cy="6429396"/>
          </a:xfrm>
        </p:grpSpPr>
        <p:graphicFrame>
          <p:nvGraphicFramePr>
            <p:cNvPr id="5" name="Схема 4"/>
            <p:cNvGraphicFramePr/>
            <p:nvPr/>
          </p:nvGraphicFramePr>
          <p:xfrm>
            <a:off x="785786" y="1357298"/>
            <a:ext cx="8001056" cy="49292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714348" y="-142876"/>
              <a:ext cx="8072494" cy="135729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latin typeface="Times New Roman" pitchFamily="18" charset="0"/>
                  <a:cs typeface="Times New Roman" pitchFamily="18" charset="0"/>
                </a:rPr>
                <a:t>Особые сложности в разработке внешнеторговой ценовой политики российских предприятий связаны с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16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Товарооборот в регионе деятельности Новороссийской таможни.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8914" name="Picture 2" descr="https://otveri.info/wp-content/uploads/2016/02/tamozhn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214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 l="33492" t="20508" r="18741" b="16015"/>
          <a:stretch>
            <a:fillRect/>
          </a:stretch>
        </p:blipFill>
        <p:spPr bwMode="auto">
          <a:xfrm>
            <a:off x="-1" y="0"/>
            <a:ext cx="91791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 декабря этого года в Новороссийской таможне подвели предварительные итоги работы в 2017 году.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Новороссийской таможней в федеральный бюджет перечислено по всем видам таможенных платежей более 60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млрд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рублей. За 11 месяцев 2017 года оформлено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более 65 тысяч деклараций на товары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около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49 тысяч транзитных деклараций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около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55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тонн грузов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Общий объем экспортно-импортных операций по декларациям на товары составил более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млрд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долларов США.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предварительным данным, через границу в регионе деятельности Новороссийской таможни проследовало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356,133 тыс.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транспортное средство.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Это на 13,4% больше, чем за 2016 год.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431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3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 - аналитический обзор </a:t>
            </a:r>
            <a:r>
              <a:rPr lang="ru-RU" sz="31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ценообразующих</a:t>
            </a:r>
            <a:r>
              <a:rPr lang="ru-RU" sz="3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характеристик отдельных групп товаров, имеющих устойчивый товаропоток в рассматриваемом регионе</a:t>
            </a:r>
            <a:r>
              <a:rPr lang="en-US" sz="3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14554"/>
            <a:ext cx="9144000" cy="464344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товароведные характеристики товара непосредственно связаны со стоимостью, однако характер этих связей неодинаков.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Наиболее выражена прямая пропорциональная зависимость между: 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0" y="4214818"/>
          <a:ext cx="9144000" cy="2643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/>
        </p:nvGraphicFramePr>
        <p:xfrm>
          <a:off x="0" y="428604"/>
          <a:ext cx="9144000" cy="6429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Положительные результаты достигнуты в вопросах охраны прав на интеллектуальную собственность, выявлено более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230 тысяч единиц контрафактной продукции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Сумма предотвращенного ущерба правообладателей интеллектуальной собственности превышает 7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рублей.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 11 месяцев 2017 года проведены 102 проверки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 результатам которых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доначислено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более 156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руб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взыскано 75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руб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По результатам проверок возбуждено 76 дел об административных правонарушениях, возбуждено 4 уголовных дела по ст. 194 УК РФ.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Основу экспортной продукции составили: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192882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Злаки, жиры и масла животного и растительного происхождения, черные металлы, удобрения, экстракты дубильные или красильные, резина и изделия из нее, свинец и изделия из него, овощи (горох, нут), наземный транспорт, алюминий и изделия из него, цемент.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00438"/>
            <a:ext cx="9144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Основу импортной продукции составили: 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29132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Фрукты (цитрусовые плоды, орехи, бананы), овощи и клубнеплоды (картофель, морковь, редис и т.д.), оборудование, изделия из черных металлов, электрические машины, черные металлы, продукты переработки фруктов и овощей, кофе, чай и пряности, руды, шлак и зола, обувь, резина и изделия из нее, пластмасса и изделия из нее.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рамках работы мобильной группы с целью пресечения ввоза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санкционных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товаров, совместно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Россельхознадзором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транспортной прокуратурой было осуществлено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 выездов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проведено 3 таможенных осмотра помещений и территорий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Особое внимание уделяется взаимодействию с налоговыми органами.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 11 месяцев 2017 года проведено 12 скоординированных проверок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доначислено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налоговых и таможенных платежей на сумму более 42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рублей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/>
        </p:nvGrpSpPr>
        <p:grpSpPr>
          <a:xfrm>
            <a:off x="0" y="0"/>
            <a:ext cx="9144000" cy="6643710"/>
            <a:chOff x="289324" y="642918"/>
            <a:chExt cx="8991600" cy="5529663"/>
          </a:xfrm>
        </p:grpSpPr>
        <p:graphicFrame>
          <p:nvGraphicFramePr>
            <p:cNvPr id="3" name="Диаграмма 2"/>
            <p:cNvGraphicFramePr/>
            <p:nvPr/>
          </p:nvGraphicFramePr>
          <p:xfrm>
            <a:off x="429787" y="2140526"/>
            <a:ext cx="8851137" cy="4032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Прямоугольник 3"/>
            <p:cNvSpPr/>
            <p:nvPr/>
          </p:nvSpPr>
          <p:spPr>
            <a:xfrm>
              <a:off x="289324" y="642918"/>
              <a:ext cx="8991600" cy="15088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latin typeface="Times New Roman" pitchFamily="18" charset="0"/>
                  <a:cs typeface="Times New Roman" pitchFamily="18" charset="0"/>
                </a:rPr>
                <a:t>В результате целенаправленной работы по выявлению и пресечению преступлений Правоохранительными подразделениями таможни возбуждено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 l="14110" t="41311" r="43881" b="151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/>
        </p:nvGraphicFramePr>
        <p:xfrm>
          <a:off x="0" y="1500174"/>
          <a:ext cx="914400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Товарооборот Новороссийской таможни в сравнении с другими таможнями по ЮТУ за 2016г.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3574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Актуальные проблемы практики производства товароведческих экспертиз по определению рыночной стоимости товаров в таможенных целях с учётом регионального товарного потока.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599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данный момент актуальной проблемой определения рыночной стоимости товаров в таможенных целях является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поиск необходимой информации.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85786" y="3571876"/>
            <a:ext cx="7643866" cy="3286124"/>
            <a:chOff x="366900" y="727652"/>
            <a:chExt cx="8644096" cy="462337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9833" y="727652"/>
              <a:ext cx="6045441" cy="11486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Times New Roman" pitchFamily="18" charset="0"/>
                  <a:cs typeface="Times New Roman" pitchFamily="18" charset="0"/>
                </a:rPr>
                <a:t>Виды </a:t>
              </a: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источников ценовой </a:t>
              </a:r>
              <a:r>
                <a:rPr lang="ru-RU" sz="2400" b="1" dirty="0" smtClean="0">
                  <a:latin typeface="Times New Roman" pitchFamily="18" charset="0"/>
                  <a:cs typeface="Times New Roman" pitchFamily="18" charset="0"/>
                </a:rPr>
                <a:t>информации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66900" y="2436303"/>
              <a:ext cx="3474484" cy="17086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Times New Roman" pitchFamily="18" charset="0"/>
                  <a:cs typeface="Times New Roman" pitchFamily="18" charset="0"/>
                </a:rPr>
                <a:t>П</a:t>
              </a:r>
              <a:r>
                <a:rPr lang="ru-RU" sz="2400" dirty="0" smtClean="0">
                  <a:latin typeface="Times New Roman" pitchFamily="18" charset="0"/>
                  <a:cs typeface="Times New Roman" pitchFamily="18" charset="0"/>
                </a:rPr>
                <a:t>убликуемые</a:t>
              </a:r>
              <a:endParaRPr lang="ru-RU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451591" y="3943934"/>
              <a:ext cx="4169381" cy="14070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Times New Roman" pitchFamily="18" charset="0"/>
                  <a:cs typeface="Times New Roman" pitchFamily="18" charset="0"/>
                </a:rPr>
                <a:t> Непубликуемые</a:t>
              </a:r>
              <a:r>
                <a:rPr lang="ru-RU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5578626" y="2536810"/>
              <a:ext cx="3432370" cy="17086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Times New Roman" pitchFamily="18" charset="0"/>
                  <a:cs typeface="Times New Roman" pitchFamily="18" charset="0"/>
                </a:rPr>
                <a:t>Расчетные</a:t>
              </a:r>
              <a:endParaRPr lang="ru-RU" sz="2400" dirty="0"/>
            </a:p>
          </p:txBody>
        </p:sp>
        <p:cxnSp>
          <p:nvCxnSpPr>
            <p:cNvPr id="11" name="Прямая со стрелкой 10"/>
            <p:cNvCxnSpPr>
              <a:endCxn id="9" idx="0"/>
            </p:cNvCxnSpPr>
            <p:nvPr/>
          </p:nvCxnSpPr>
          <p:spPr>
            <a:xfrm rot="16200000" flipH="1">
              <a:off x="3572543" y="2980195"/>
              <a:ext cx="1909667" cy="178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8" idx="7"/>
            </p:cNvCxnSpPr>
            <p:nvPr/>
          </p:nvCxnSpPr>
          <p:spPr>
            <a:xfrm rot="5400000">
              <a:off x="3098925" y="2267902"/>
              <a:ext cx="652259" cy="1849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10" idx="1"/>
            </p:cNvCxnSpPr>
            <p:nvPr/>
          </p:nvCxnSpPr>
          <p:spPr>
            <a:xfrm rot="16200000" flipH="1">
              <a:off x="5554037" y="2259786"/>
              <a:ext cx="752769" cy="3017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2"/>
          <p:cNvGrpSpPr/>
          <p:nvPr/>
        </p:nvGrpSpPr>
        <p:grpSpPr>
          <a:xfrm>
            <a:off x="1" y="0"/>
            <a:ext cx="9144000" cy="6715148"/>
            <a:chOff x="521319" y="87922"/>
            <a:chExt cx="8463868" cy="6198598"/>
          </a:xfrm>
        </p:grpSpPr>
        <p:graphicFrame>
          <p:nvGraphicFramePr>
            <p:cNvPr id="5" name="Схема 4"/>
            <p:cNvGraphicFramePr/>
            <p:nvPr/>
          </p:nvGraphicFramePr>
          <p:xfrm>
            <a:off x="785786" y="1357298"/>
            <a:ext cx="8001056" cy="49292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521319" y="87922"/>
              <a:ext cx="8463868" cy="9836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 Публикуемым ценам относятся</a:t>
              </a:r>
              <a:r>
                <a:rPr lang="en-US" sz="3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Непубликуемые цены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информация о фактических сделках, содержащаяся в базе данных государственных органов, ответы лиц на специальные запросы, результаты маркетинговых исследований.</a:t>
            </a:r>
          </a:p>
          <a:p>
            <a:pPr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Расчетные цены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это цены, определяемые расчетным путем по утвержденным методикам и обычно применяемые тогда, когда отсутствует необходимая информация о ценах идентичных (однородных) товаров.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300039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Между качеством и стоимостью не всегда существует прямая зависимость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что объясняется многофакторностью формирования цены как меры стоимости товаров. При этом в условиях конкурентной среды качество выступает лишь как один из критериев ценообразования.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214282" y="3643314"/>
          <a:ext cx="8929718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www.janetpope.org/wp-content/uploads/2015/02/Dollarphotoclub_77591390-1024x76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286116" y="3786190"/>
            <a:ext cx="2857521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430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1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31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Подходы к решению проблем определения рыночной стоимости товаров в таможенных целях с учётом регионального товарного потока.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71448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Рыночная стоимость при существующем использовании не может быть рекомендована для целей определения цены при совершении сделки, для этого пригодна только рыночная стоимость, и именно на нее мы обращаем особое внимание.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xn----8sbelhhhwxt3n.xn--p1ai/images/cms/data/7867578687456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42" y="3929066"/>
            <a:ext cx="2928934" cy="2928934"/>
          </a:xfrm>
          <a:prstGeom prst="rect">
            <a:avLst/>
          </a:prstGeom>
          <a:noFill/>
        </p:spPr>
      </p:pic>
      <p:pic>
        <p:nvPicPr>
          <p:cNvPr id="2052" name="Picture 4" descr="https://www.dukepcb.com/wp-content/uploads/2016/04/dukepcb.com-pri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3861386" cy="2571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Рыночная стоимость товара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Цена представляет собой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денежное выражение обязательства произвести платеж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проданную (поставленную) продукцию, выполненные работы или оказанные услуги.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Рыночной ценой товара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(работы, услуги) признается цена, сложившаяся при взаимодействии спроса и предложения на рынке идентичных (а при их отсутствии - однородных) товаров (работ, услуг) в сопоставимых экономических (коммерческих) условиях.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2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определении идентичности товаров учитываются: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2214554"/>
            <a:ext cx="549022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физические характеристики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00760" y="3357562"/>
            <a:ext cx="162230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качество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3714752"/>
            <a:ext cx="398981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репутация на рынке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14810" y="5000636"/>
            <a:ext cx="451059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страна происхождения </a:t>
            </a: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472" y="5786454"/>
            <a:ext cx="3480832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производитель</a:t>
            </a: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142852"/>
            <a:ext cx="8929686" cy="6715148"/>
            <a:chOff x="142812" y="-107157"/>
            <a:chExt cx="8786906" cy="482204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28563" y="-107157"/>
              <a:ext cx="8357139" cy="13930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2800" u="sng" dirty="0" smtClean="0">
                  <a:latin typeface="Times New Roman" pitchFamily="18" charset="0"/>
                  <a:cs typeface="Times New Roman" pitchFamily="18" charset="0"/>
                </a:rPr>
                <a:t>При определении однородности товаров учитываются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ru-RU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28596" y="3643314"/>
              <a:ext cx="8143900" cy="10715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Times New Roman" pitchFamily="18" charset="0"/>
                  <a:cs typeface="Times New Roman" pitchFamily="18" charset="0"/>
                </a:rPr>
                <a:t>Рыночная цена определяется с учетом обычной при заключении сделок между не взаимозависимыми лицами надбавки к цене или скидки. 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42812" y="1785950"/>
              <a:ext cx="2000264" cy="8572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Качество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43076" y="1714512"/>
              <a:ext cx="2428892" cy="114300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Наличие товарного знака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572264" y="1714488"/>
              <a:ext cx="2357454" cy="10715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Репутация на рынке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Стрелка вниз 10"/>
            <p:cNvSpPr/>
            <p:nvPr/>
          </p:nvSpPr>
          <p:spPr>
            <a:xfrm>
              <a:off x="928630" y="1357322"/>
              <a:ext cx="357190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низ 11"/>
            <p:cNvSpPr/>
            <p:nvPr/>
          </p:nvSpPr>
          <p:spPr>
            <a:xfrm>
              <a:off x="3214646" y="1285884"/>
              <a:ext cx="357190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низ 12"/>
            <p:cNvSpPr/>
            <p:nvPr/>
          </p:nvSpPr>
          <p:spPr>
            <a:xfrm>
              <a:off x="7500958" y="1357322"/>
              <a:ext cx="357190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071934" y="2428868"/>
              <a:ext cx="3143272" cy="114300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Страна </a:t>
              </a:r>
            </a:p>
            <a:p>
              <a:pPr algn="ctr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происхождения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Стрелка вниз 14"/>
            <p:cNvSpPr/>
            <p:nvPr/>
          </p:nvSpPr>
          <p:spPr>
            <a:xfrm>
              <a:off x="5500694" y="1428736"/>
              <a:ext cx="357190" cy="857256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2"/>
          <p:cNvGrpSpPr/>
          <p:nvPr/>
        </p:nvGrpSpPr>
        <p:grpSpPr>
          <a:xfrm>
            <a:off x="0" y="0"/>
            <a:ext cx="9144000" cy="6858000"/>
            <a:chOff x="785786" y="92175"/>
            <a:chExt cx="8001056" cy="6194345"/>
          </a:xfrm>
        </p:grpSpPr>
        <p:graphicFrame>
          <p:nvGraphicFramePr>
            <p:cNvPr id="5" name="Схема 4"/>
            <p:cNvGraphicFramePr/>
            <p:nvPr/>
          </p:nvGraphicFramePr>
          <p:xfrm>
            <a:off x="785786" y="1357298"/>
            <a:ext cx="8001056" cy="49292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785786" y="92175"/>
              <a:ext cx="8001056" cy="9793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3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 частности, учитываются скидки, вызванные: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Например,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если организация применяет в своей деятельности скидку в размере, превышающем 20% от уровня рыночных цен на идентичный или аналогичный товар, то при отсутствии у нее маркетинговой политики ей придется доказывать основания ее применения. В частности, если скидка связана с изменением потребительского спроса, то, соответственно, организации потребуется представить в налоговый орган результаты маркетингового исследования, которые действительно подтверждают, что спрос на товары упал, и организация вынуждена снизить на этот товар цену. В качестве доказательства в такой ситуации могут быть использованы данные организации об объеме продаж по этому виду товара за последние несколько месяцев.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12"/>
          <p:cNvGrpSpPr/>
          <p:nvPr/>
        </p:nvGrpSpPr>
        <p:grpSpPr>
          <a:xfrm>
            <a:off x="0" y="0"/>
            <a:ext cx="9144000" cy="6858000"/>
            <a:chOff x="357190" y="-142876"/>
            <a:chExt cx="9144000" cy="6858000"/>
          </a:xfrm>
        </p:grpSpPr>
        <p:graphicFrame>
          <p:nvGraphicFramePr>
            <p:cNvPr id="8" name="Схема 7"/>
            <p:cNvGraphicFramePr/>
            <p:nvPr/>
          </p:nvGraphicFramePr>
          <p:xfrm>
            <a:off x="571472" y="1643050"/>
            <a:ext cx="8715404" cy="5072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Прямоугольник 8"/>
            <p:cNvSpPr/>
            <p:nvPr/>
          </p:nvSpPr>
          <p:spPr>
            <a:xfrm>
              <a:off x="357190" y="-142876"/>
              <a:ext cx="9144000" cy="1785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На законодательном уровне есть только три способа определения рыночной цены товаров, работ или услуг для целей налогообложения, которые применяются строго в определенной последовательности:</a:t>
              </a:r>
            </a:p>
            <a:p>
              <a:pPr algn="ctr"/>
              <a:endPara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endParaRPr lang="ru-RU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 Спасибо за внимание!!!</a:t>
            </a:r>
            <a:endParaRPr lang="ru-RU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1571612"/>
          <a:ext cx="9144000" cy="52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3200" dirty="0" err="1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Основное влияние на формирование цены могут оказывать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107157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Самая слабая зависимость прослеживается между </a:t>
            </a:r>
            <a:r>
              <a:rPr lang="ru-RU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ассортиментной и стоимостной характеристиками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1928802"/>
          <a:ext cx="9144000" cy="26432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1903175">
                <a:tc gridSpan="2">
                  <a:txBody>
                    <a:bodyPr/>
                    <a:lstStyle/>
                    <a:p>
                      <a:pPr algn="ctr"/>
                      <a:endParaRPr lang="ru-RU" sz="24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800" u="sng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Товары одних и тех же наименований могут быть дешевыми и дорогими (пример) </a:t>
                      </a:r>
                      <a:r>
                        <a:rPr lang="en-US" sz="2800" u="sng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sz="2800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0031">
                <a:tc>
                  <a:txBody>
                    <a:bodyPr/>
                    <a:lstStyle/>
                    <a:p>
                      <a:pPr algn="ctr"/>
                      <a:r>
                        <a:rPr lang="ru-RU" sz="3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Одежда</a:t>
                      </a:r>
                      <a:endParaRPr lang="ru-RU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Обувь</a:t>
                      </a:r>
                      <a:endParaRPr lang="ru-RU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s://ds04.infourok.ru/uploads/ex/12ae/00081575-80c79ede/hello_html_4d54d0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643446"/>
            <a:ext cx="4000528" cy="2214554"/>
          </a:xfrm>
          <a:prstGeom prst="rect">
            <a:avLst/>
          </a:prstGeom>
          <a:noFill/>
        </p:spPr>
      </p:pic>
      <p:pic>
        <p:nvPicPr>
          <p:cNvPr id="1030" name="Picture 6" descr="http://metodich.ru/vipolnyaya-predlojennie-v-alebomah-uprajneniya-s-oporoj-na-kar-v3/18034_html_1f1d17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643446"/>
            <a:ext cx="3786182" cy="2214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0"/>
          <a:ext cx="9144000" cy="4401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9144000"/>
              </a:tblGrid>
              <a:tr h="1928200">
                <a:tc>
                  <a:txBody>
                    <a:bodyPr/>
                    <a:lstStyle/>
                    <a:p>
                      <a:pPr algn="ctr"/>
                      <a:endParaRPr lang="ru-RU" sz="2800" u="sng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800" u="sng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Вместе с тем существует ряд традиционно дорогих товаров определенных ассортиментных групп </a:t>
                      </a:r>
                      <a:r>
                        <a:rPr lang="en-US" sz="2800" u="sng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sz="2800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508"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Ювелирные изделия из драгоценных металлов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446"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Натуральные меха отдельных видов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446"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Автомашины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3120"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Мясные и рыбные деликатесы </a:t>
                      </a:r>
                      <a:r>
                        <a:rPr lang="ru-RU" sz="24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и т. </a:t>
                      </a:r>
                      <a:r>
                        <a:rPr lang="ru-RU" sz="24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458" name="Picture 2" descr="https://million-wallpapers.ru/wallpapers/4/34/16732164282422960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00" y="4848806"/>
            <a:ext cx="3571900" cy="2009194"/>
          </a:xfrm>
          <a:prstGeom prst="rect">
            <a:avLst/>
          </a:prstGeom>
          <a:noFill/>
        </p:spPr>
      </p:pic>
      <p:pic>
        <p:nvPicPr>
          <p:cNvPr id="19460" name="Picture 4" descr="http://just-my-beauty.com/wp-content/uploads/2017/02/oiu-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22"/>
            <a:ext cx="4873412" cy="2071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8603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Однако дешевые товары не всегда имеют пониженное качество.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 следует забывать, что на ряд товаров повседневного спроса устанавливаются определенные ограничения в области цен или торговых надбавок. 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Благодаря мерам государственного регулирования поддерживаются низкие цены на такие товары.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28596" y="3714752"/>
            <a:ext cx="8286808" cy="3000396"/>
            <a:chOff x="500034" y="1857364"/>
            <a:chExt cx="7786742" cy="250033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00034" y="1857364"/>
              <a:ext cx="2571768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Отсутствие регулирования </a:t>
              </a:r>
              <a:endPara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715008" y="1857364"/>
              <a:ext cx="2571768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«Вымыванию» из ассортимента дешевых товаров</a:t>
              </a:r>
              <a:endPara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Штриховая стрелка вправо 6"/>
            <p:cNvSpPr/>
            <p:nvPr/>
          </p:nvSpPr>
          <p:spPr>
            <a:xfrm>
              <a:off x="3428992" y="2714620"/>
              <a:ext cx="1928826" cy="857256"/>
            </a:xfrm>
            <a:prstGeom prst="stripedRightArrow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Приводит</a:t>
              </a:r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541</TotalTime>
  <Words>1829</Words>
  <PresentationFormat>Экран (4:3)</PresentationFormat>
  <Paragraphs>203</Paragraphs>
  <Slides>49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Городская</vt:lpstr>
      <vt:lpstr>Тема 2.6: «Актуальные проблемы практики производства товароведческих экспертиз по определению рыночной стоимости товаров в таможенных целях». </vt:lpstr>
      <vt:lpstr>План  </vt:lpstr>
      <vt:lpstr> 1. Информационно - аналитический обзор ценообразующих характеристик отдельных групп товаров, имеющих устойчивый товаропоток в рассматриваемом регионе.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 Товарооборот в регионе деятельности Новороссийской таможни. </vt:lpstr>
      <vt:lpstr>Слайд 28</vt:lpstr>
      <vt:lpstr>Слайд 29</vt:lpstr>
      <vt:lpstr>Слайд 30</vt:lpstr>
      <vt:lpstr>Слайд 31</vt:lpstr>
      <vt:lpstr>Основу экспортной продукции составили:</vt:lpstr>
      <vt:lpstr>Слайд 33</vt:lpstr>
      <vt:lpstr>Слайд 34</vt:lpstr>
      <vt:lpstr>Слайд 35</vt:lpstr>
      <vt:lpstr>Слайд 36</vt:lpstr>
      <vt:lpstr>2. Актуальные проблемы практики производства товароведческих экспертиз по определению рыночной стоимости товаров в таможенных целях с учётом регионального товарного потока. </vt:lpstr>
      <vt:lpstr>Слайд 38</vt:lpstr>
      <vt:lpstr>Слайд 39</vt:lpstr>
      <vt:lpstr>Слайд 40</vt:lpstr>
      <vt:lpstr>Слайд 41</vt:lpstr>
      <vt:lpstr> 3. Подходы к решению проблем определения рыночной стоимости товаров в таможенных целях с учётом регионального товарного потока. </vt:lpstr>
      <vt:lpstr> Рыночная стоимость товара  </vt:lpstr>
      <vt:lpstr> При определении идентичности товаров учитываются: </vt:lpstr>
      <vt:lpstr>Слайд 45</vt:lpstr>
      <vt:lpstr>Слайд 46</vt:lpstr>
      <vt:lpstr>Слайд 47</vt:lpstr>
      <vt:lpstr>Слайд 48</vt:lpstr>
      <vt:lpstr>Слайд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2.6: «Актуальные проблемы практики производства товароведческих экспертиз по определению рыночной стоимости товаров в таможенных целях». </dc:title>
  <dc:creator>Черный</dc:creator>
  <cp:lastModifiedBy>anna</cp:lastModifiedBy>
  <cp:revision>67</cp:revision>
  <dcterms:created xsi:type="dcterms:W3CDTF">2018-10-19T15:48:37Z</dcterms:created>
  <dcterms:modified xsi:type="dcterms:W3CDTF">2018-10-22T18:40:17Z</dcterms:modified>
</cp:coreProperties>
</file>