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257" r:id="rId3"/>
    <p:sldId id="258" r:id="rId4"/>
    <p:sldId id="336" r:id="rId5"/>
    <p:sldId id="259" r:id="rId6"/>
    <p:sldId id="261"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5426"/>
  </p:clrMru>
</p:presentationPr>
</file>

<file path=ppt/tableStyles.xml><?xml version="1.0" encoding="utf-8"?>
<a:tblStyleLst xmlns:a="http://schemas.openxmlformats.org/drawingml/2006/main" def="{5C22544A-7EE6-4342-B048-85BDC9FD1C3A}">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Средний стиль 3 - акцент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718" autoAdjust="0"/>
  </p:normalViewPr>
  <p:slideViewPr>
    <p:cSldViewPr>
      <p:cViewPr varScale="1">
        <p:scale>
          <a:sx n="70" d="100"/>
          <a:sy n="70" d="100"/>
        </p:scale>
        <p:origin x="-1398" y="-108"/>
      </p:cViewPr>
      <p:guideLst>
        <p:guide orient="horz" pos="2160"/>
        <p:guide pos="2880"/>
      </p:guideLst>
    </p:cSldViewPr>
  </p:slideViewPr>
  <p:outlineViewPr>
    <p:cViewPr>
      <p:scale>
        <a:sx n="33" d="100"/>
        <a:sy n="33" d="100"/>
      </p:scale>
      <p:origin x="36" y="740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423437-BB08-4522-8FED-F156B16ADA0E}"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ru-RU"/>
        </a:p>
      </dgm:t>
    </dgm:pt>
    <dgm:pt modelId="{58B93DE1-ED89-4A9B-9CF2-254F29EF3928}">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400" dirty="0">
            <a:latin typeface="Times New Roman" pitchFamily="18" charset="0"/>
            <a:cs typeface="Times New Roman" pitchFamily="18" charset="0"/>
          </a:endParaRPr>
        </a:p>
      </dgm:t>
    </dgm:pt>
    <dgm:pt modelId="{FC14DF0B-B5DA-474A-BEA6-DC3186D7C0C4}" type="parTrans" cxnId="{05D034B2-09DA-4B0A-88E3-1BBA8115C690}">
      <dgm:prSet/>
      <dgm:spPr/>
      <dgm:t>
        <a:bodyPr/>
        <a:lstStyle/>
        <a:p>
          <a:endParaRPr lang="ru-RU"/>
        </a:p>
      </dgm:t>
    </dgm:pt>
    <dgm:pt modelId="{3C9F9ECC-0F42-49F5-82CC-29DBE690AC62}" type="sibTrans" cxnId="{05D034B2-09DA-4B0A-88E3-1BBA8115C690}">
      <dgm:prSet/>
      <dgm:spPr/>
      <dgm:t>
        <a:bodyPr/>
        <a:lstStyle/>
        <a:p>
          <a:endParaRPr lang="ru-RU"/>
        </a:p>
      </dgm:t>
    </dgm:pt>
    <dgm:pt modelId="{E60D93BE-A89C-401E-89D4-685B14FDEEF6}">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400" dirty="0">
            <a:latin typeface="Times New Roman" pitchFamily="18" charset="0"/>
            <a:cs typeface="Times New Roman" pitchFamily="18" charset="0"/>
          </a:endParaRPr>
        </a:p>
      </dgm:t>
    </dgm:pt>
    <dgm:pt modelId="{D12686C3-1B83-41DF-BEB6-AE517EBBD871}" type="parTrans" cxnId="{160CFE89-5630-4CAA-B825-2B386C9A2878}">
      <dgm:prSet/>
      <dgm:spPr/>
      <dgm:t>
        <a:bodyPr/>
        <a:lstStyle/>
        <a:p>
          <a:endParaRPr lang="ru-RU"/>
        </a:p>
      </dgm:t>
    </dgm:pt>
    <dgm:pt modelId="{99260BB3-9E21-419F-AA9E-3FD44298297F}" type="sibTrans" cxnId="{160CFE89-5630-4CAA-B825-2B386C9A2878}">
      <dgm:prSet/>
      <dgm:spPr/>
      <dgm:t>
        <a:bodyPr/>
        <a:lstStyle/>
        <a:p>
          <a:endParaRPr lang="ru-RU"/>
        </a:p>
      </dgm:t>
    </dgm:pt>
    <dgm:pt modelId="{9C63B272-7B42-4003-A4D7-DF73A82E6282}">
      <dgm:prSet custT="1"/>
      <dgm:spPr/>
      <dgm:t>
        <a:bodyPr/>
        <a:lstStyle/>
        <a:p>
          <a:r>
            <a:rPr lang="ru-RU" sz="2400" dirty="0" smtClean="0">
              <a:latin typeface="Times New Roman" pitchFamily="18" charset="0"/>
              <a:cs typeface="Times New Roman" pitchFamily="18" charset="0"/>
            </a:rPr>
            <a:t>Акцизы</a:t>
          </a:r>
          <a:endParaRPr lang="ru-RU" sz="2400" dirty="0">
            <a:latin typeface="Times New Roman" pitchFamily="18" charset="0"/>
            <a:cs typeface="Times New Roman" pitchFamily="18" charset="0"/>
          </a:endParaRPr>
        </a:p>
      </dgm:t>
    </dgm:pt>
    <dgm:pt modelId="{7B909D1C-6C34-437F-8CBE-7E203FBCC5D6}" type="parTrans" cxnId="{7975A0DE-742B-4450-81D8-8B393D4E89E6}">
      <dgm:prSet/>
      <dgm:spPr/>
      <dgm:t>
        <a:bodyPr/>
        <a:lstStyle/>
        <a:p>
          <a:endParaRPr lang="ru-RU"/>
        </a:p>
      </dgm:t>
    </dgm:pt>
    <dgm:pt modelId="{58DDCB19-5C8F-4190-BD49-9E49696D0480}" type="sibTrans" cxnId="{7975A0DE-742B-4450-81D8-8B393D4E89E6}">
      <dgm:prSet/>
      <dgm:spPr/>
      <dgm:t>
        <a:bodyPr/>
        <a:lstStyle/>
        <a:p>
          <a:endParaRPr lang="ru-RU"/>
        </a:p>
      </dgm:t>
    </dgm:pt>
    <dgm:pt modelId="{9889E6D4-B0B5-4631-AA85-D4D307146AAE}">
      <dgm:prSet phldrT="[Текст]" custT="1"/>
      <dgm:spPr/>
      <dgm:t>
        <a:bodyPr/>
        <a:lstStyle/>
        <a:p>
          <a:r>
            <a:rPr lang="ru-RU" sz="2400" dirty="0" smtClean="0">
              <a:latin typeface="Times New Roman" pitchFamily="18" charset="0"/>
              <a:cs typeface="Times New Roman" pitchFamily="18" charset="0"/>
            </a:rPr>
            <a:t>ввозную таможенную пошлину</a:t>
          </a:r>
          <a:endParaRPr lang="ru-RU" sz="2400" dirty="0">
            <a:latin typeface="Times New Roman" pitchFamily="18" charset="0"/>
            <a:cs typeface="Times New Roman" pitchFamily="18" charset="0"/>
          </a:endParaRPr>
        </a:p>
      </dgm:t>
    </dgm:pt>
    <dgm:pt modelId="{46897DDA-99F6-435A-8FF3-28541EA35C2B}" type="sibTrans" cxnId="{62512554-40FA-4409-8D69-8DF771D4A131}">
      <dgm:prSet/>
      <dgm:spPr/>
      <dgm:t>
        <a:bodyPr/>
        <a:lstStyle/>
        <a:p>
          <a:endParaRPr lang="ru-RU"/>
        </a:p>
      </dgm:t>
    </dgm:pt>
    <dgm:pt modelId="{567AF007-20C3-4684-9805-5CC5CEE7A41A}" type="parTrans" cxnId="{62512554-40FA-4409-8D69-8DF771D4A131}">
      <dgm:prSet/>
      <dgm:spPr/>
      <dgm:t>
        <a:bodyPr/>
        <a:lstStyle/>
        <a:p>
          <a:endParaRPr lang="ru-RU"/>
        </a:p>
      </dgm:t>
    </dgm:pt>
    <dgm:pt modelId="{C3A62E89-9D71-44F1-BA22-749BA8B8EC60}">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400" dirty="0">
            <a:latin typeface="Times New Roman" pitchFamily="18" charset="0"/>
            <a:cs typeface="Times New Roman" pitchFamily="18" charset="0"/>
          </a:endParaRPr>
        </a:p>
      </dgm:t>
    </dgm:pt>
    <dgm:pt modelId="{DD7F581F-2A71-4D17-96AB-1BBC7C4F4B4C}" type="sibTrans" cxnId="{A1FF87B2-46E8-4D4F-ACC1-88E8921BB2D3}">
      <dgm:prSet/>
      <dgm:spPr/>
      <dgm:t>
        <a:bodyPr/>
        <a:lstStyle/>
        <a:p>
          <a:endParaRPr lang="ru-RU"/>
        </a:p>
      </dgm:t>
    </dgm:pt>
    <dgm:pt modelId="{D283F868-1260-4805-B31B-49B064814A2B}" type="parTrans" cxnId="{A1FF87B2-46E8-4D4F-ACC1-88E8921BB2D3}">
      <dgm:prSet/>
      <dgm:spPr/>
      <dgm:t>
        <a:bodyPr/>
        <a:lstStyle/>
        <a:p>
          <a:endParaRPr lang="ru-RU"/>
        </a:p>
      </dgm:t>
    </dgm:pt>
    <dgm:pt modelId="{E2E5043D-41B6-4C9D-B881-FB8FA55CC3EF}">
      <dgm:prSet phldrT="[Текст]" custT="1"/>
      <dgm:spPr/>
      <dgm:t>
        <a:bodyPr/>
        <a:lstStyle/>
        <a:p>
          <a:r>
            <a:rPr lang="ru-RU" sz="2400" dirty="0" smtClean="0">
              <a:latin typeface="Times New Roman" pitchFamily="18" charset="0"/>
              <a:cs typeface="Times New Roman" pitchFamily="18" charset="0"/>
            </a:rPr>
            <a:t>вывозную таможенную пошлину</a:t>
          </a:r>
          <a:endParaRPr lang="ru-RU" sz="2400" dirty="0">
            <a:latin typeface="Times New Roman" pitchFamily="18" charset="0"/>
            <a:cs typeface="Times New Roman" pitchFamily="18" charset="0"/>
          </a:endParaRPr>
        </a:p>
      </dgm:t>
    </dgm:pt>
    <dgm:pt modelId="{4233025D-8650-4B23-862B-E01D68D2741E}" type="sibTrans" cxnId="{B8C7CE82-4CE1-4A7F-ACC3-BD1A8618D1CF}">
      <dgm:prSet/>
      <dgm:spPr/>
      <dgm:t>
        <a:bodyPr/>
        <a:lstStyle/>
        <a:p>
          <a:endParaRPr lang="ru-RU"/>
        </a:p>
      </dgm:t>
    </dgm:pt>
    <dgm:pt modelId="{CA45B32D-AEEE-4F4E-A6D1-8C2F01FD8823}" type="parTrans" cxnId="{B8C7CE82-4CE1-4A7F-ACC3-BD1A8618D1CF}">
      <dgm:prSet/>
      <dgm:spPr/>
      <dgm:t>
        <a:bodyPr/>
        <a:lstStyle/>
        <a:p>
          <a:endParaRPr lang="ru-RU"/>
        </a:p>
      </dgm:t>
    </dgm:pt>
    <dgm:pt modelId="{9F26100E-2A3B-4535-A177-6E6DFB02896B}">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400" dirty="0">
            <a:latin typeface="Times New Roman" pitchFamily="18" charset="0"/>
            <a:cs typeface="Times New Roman" pitchFamily="18" charset="0"/>
          </a:endParaRPr>
        </a:p>
      </dgm:t>
    </dgm:pt>
    <dgm:pt modelId="{82C9E864-5C32-4B55-A528-00783478A132}" type="parTrans" cxnId="{A294DD3F-9CB5-42EB-BED9-99805BC86EA0}">
      <dgm:prSet/>
      <dgm:spPr/>
      <dgm:t>
        <a:bodyPr/>
        <a:lstStyle/>
        <a:p>
          <a:endParaRPr lang="ru-RU"/>
        </a:p>
      </dgm:t>
    </dgm:pt>
    <dgm:pt modelId="{5485E0FF-4B5E-406B-A981-B9E2F4723316}" type="sibTrans" cxnId="{A294DD3F-9CB5-42EB-BED9-99805BC86EA0}">
      <dgm:prSet/>
      <dgm:spPr/>
      <dgm:t>
        <a:bodyPr/>
        <a:lstStyle/>
        <a:p>
          <a:endParaRPr lang="ru-RU"/>
        </a:p>
      </dgm:t>
    </dgm:pt>
    <dgm:pt modelId="{6128AA34-AEF2-43FD-81CF-E4FC30B93913}">
      <dgm:prSet phldrT="[Текст]" custT="1"/>
      <dgm:spPr/>
      <dgm:t>
        <a:bodyPr/>
        <a:lstStyle/>
        <a:p>
          <a:r>
            <a:rPr lang="ru-RU" sz="2400" dirty="0" smtClean="0">
              <a:latin typeface="Times New Roman" pitchFamily="18" charset="0"/>
              <a:cs typeface="Times New Roman" pitchFamily="18" charset="0"/>
            </a:rPr>
            <a:t>НДС</a:t>
          </a:r>
          <a:endParaRPr lang="ru-RU" sz="2400" dirty="0">
            <a:latin typeface="Times New Roman" pitchFamily="18" charset="0"/>
            <a:cs typeface="Times New Roman" pitchFamily="18" charset="0"/>
          </a:endParaRPr>
        </a:p>
      </dgm:t>
    </dgm:pt>
    <dgm:pt modelId="{BA3B2900-4484-4629-BE8F-20A917963C3B}" type="parTrans" cxnId="{4B8D9536-35E3-423B-AA12-DFA1CA5B1A43}">
      <dgm:prSet/>
      <dgm:spPr/>
      <dgm:t>
        <a:bodyPr/>
        <a:lstStyle/>
        <a:p>
          <a:endParaRPr lang="ru-RU"/>
        </a:p>
      </dgm:t>
    </dgm:pt>
    <dgm:pt modelId="{D4C59E82-B5B0-42D1-8E8A-AAE8C335A92D}" type="sibTrans" cxnId="{4B8D9536-35E3-423B-AA12-DFA1CA5B1A43}">
      <dgm:prSet/>
      <dgm:spPr/>
      <dgm:t>
        <a:bodyPr/>
        <a:lstStyle/>
        <a:p>
          <a:endParaRPr lang="ru-RU"/>
        </a:p>
      </dgm:t>
    </dgm:pt>
    <dgm:pt modelId="{DB289EB8-AB24-415D-9615-B859D18D9E69}">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400" dirty="0">
            <a:latin typeface="Times New Roman" pitchFamily="18" charset="0"/>
            <a:cs typeface="Times New Roman" pitchFamily="18" charset="0"/>
          </a:endParaRPr>
        </a:p>
      </dgm:t>
    </dgm:pt>
    <dgm:pt modelId="{59E78E7C-63E4-4B8F-9007-0765355B2B8B}" type="parTrans" cxnId="{A23E4573-49BE-4437-BA39-47AC7440BBEE}">
      <dgm:prSet/>
      <dgm:spPr/>
      <dgm:t>
        <a:bodyPr/>
        <a:lstStyle/>
        <a:p>
          <a:endParaRPr lang="ru-RU"/>
        </a:p>
      </dgm:t>
    </dgm:pt>
    <dgm:pt modelId="{876019D9-76A8-4716-8726-595DA30DB67B}" type="sibTrans" cxnId="{A23E4573-49BE-4437-BA39-47AC7440BBEE}">
      <dgm:prSet/>
      <dgm:spPr/>
      <dgm:t>
        <a:bodyPr/>
        <a:lstStyle/>
        <a:p>
          <a:endParaRPr lang="ru-RU"/>
        </a:p>
      </dgm:t>
    </dgm:pt>
    <dgm:pt modelId="{6AA9BF26-EE64-4E7C-A5F5-36FBC0BA154D}">
      <dgm:prSet phldrT="[Текст]" custT="1"/>
      <dgm:spPr/>
      <dgm:t>
        <a:bodyPr/>
        <a:lstStyle/>
        <a:p>
          <a:r>
            <a:rPr lang="ru-RU" sz="2400" dirty="0" smtClean="0">
              <a:latin typeface="Times New Roman" pitchFamily="18" charset="0"/>
              <a:cs typeface="Times New Roman" pitchFamily="18" charset="0"/>
            </a:rPr>
            <a:t>таможенные сборы.</a:t>
          </a:r>
          <a:endParaRPr lang="ru-RU" sz="2400" dirty="0">
            <a:latin typeface="Times New Roman" pitchFamily="18" charset="0"/>
            <a:cs typeface="Times New Roman" pitchFamily="18" charset="0"/>
          </a:endParaRPr>
        </a:p>
      </dgm:t>
    </dgm:pt>
    <dgm:pt modelId="{DFA99A6E-D46D-4B3A-88C8-2EFF40A58F5B}" type="parTrans" cxnId="{C22648DB-8B79-4197-B124-F38C1FFC5D7C}">
      <dgm:prSet/>
      <dgm:spPr/>
      <dgm:t>
        <a:bodyPr/>
        <a:lstStyle/>
        <a:p>
          <a:endParaRPr lang="ru-RU"/>
        </a:p>
      </dgm:t>
    </dgm:pt>
    <dgm:pt modelId="{E8C96FAC-4779-4CBA-BB12-CD7B027BB88E}" type="sibTrans" cxnId="{C22648DB-8B79-4197-B124-F38C1FFC5D7C}">
      <dgm:prSet/>
      <dgm:spPr/>
      <dgm:t>
        <a:bodyPr/>
        <a:lstStyle/>
        <a:p>
          <a:endParaRPr lang="ru-RU"/>
        </a:p>
      </dgm:t>
    </dgm:pt>
    <dgm:pt modelId="{5FAB435E-3053-4762-9252-09B4222E9E79}" type="pres">
      <dgm:prSet presAssocID="{C4423437-BB08-4522-8FED-F156B16ADA0E}" presName="linearFlow" presStyleCnt="0">
        <dgm:presLayoutVars>
          <dgm:dir/>
          <dgm:animLvl val="lvl"/>
          <dgm:resizeHandles val="exact"/>
        </dgm:presLayoutVars>
      </dgm:prSet>
      <dgm:spPr/>
      <dgm:t>
        <a:bodyPr/>
        <a:lstStyle/>
        <a:p>
          <a:endParaRPr lang="ru-RU"/>
        </a:p>
      </dgm:t>
    </dgm:pt>
    <dgm:pt modelId="{786E0BBC-E606-4515-A5CE-B36222B57A27}" type="pres">
      <dgm:prSet presAssocID="{C3A62E89-9D71-44F1-BA22-749BA8B8EC60}" presName="composite" presStyleCnt="0"/>
      <dgm:spPr/>
    </dgm:pt>
    <dgm:pt modelId="{96412CAB-799D-48B6-8ABB-9AF44EA7E031}" type="pres">
      <dgm:prSet presAssocID="{C3A62E89-9D71-44F1-BA22-749BA8B8EC60}" presName="parentText" presStyleLbl="alignNode1" presStyleIdx="0" presStyleCnt="5">
        <dgm:presLayoutVars>
          <dgm:chMax val="1"/>
          <dgm:bulletEnabled val="1"/>
        </dgm:presLayoutVars>
      </dgm:prSet>
      <dgm:spPr/>
      <dgm:t>
        <a:bodyPr/>
        <a:lstStyle/>
        <a:p>
          <a:endParaRPr lang="ru-RU"/>
        </a:p>
      </dgm:t>
    </dgm:pt>
    <dgm:pt modelId="{F74DACFD-7DFF-40BA-B826-A40A11E2C9FA}" type="pres">
      <dgm:prSet presAssocID="{C3A62E89-9D71-44F1-BA22-749BA8B8EC60}" presName="descendantText" presStyleLbl="alignAcc1" presStyleIdx="0" presStyleCnt="5">
        <dgm:presLayoutVars>
          <dgm:bulletEnabled val="1"/>
        </dgm:presLayoutVars>
      </dgm:prSet>
      <dgm:spPr/>
      <dgm:t>
        <a:bodyPr/>
        <a:lstStyle/>
        <a:p>
          <a:endParaRPr lang="ru-RU"/>
        </a:p>
      </dgm:t>
    </dgm:pt>
    <dgm:pt modelId="{01DC3EF2-AA02-4D72-8688-F667BB9F73B5}" type="pres">
      <dgm:prSet presAssocID="{DD7F581F-2A71-4D17-96AB-1BBC7C4F4B4C}" presName="sp" presStyleCnt="0"/>
      <dgm:spPr/>
    </dgm:pt>
    <dgm:pt modelId="{514984BF-95B4-4164-BE52-C3F2CA9E344B}" type="pres">
      <dgm:prSet presAssocID="{58B93DE1-ED89-4A9B-9CF2-254F29EF3928}" presName="composite" presStyleCnt="0"/>
      <dgm:spPr/>
    </dgm:pt>
    <dgm:pt modelId="{191E7D35-36A7-4F8E-A906-4759619C66C6}" type="pres">
      <dgm:prSet presAssocID="{58B93DE1-ED89-4A9B-9CF2-254F29EF3928}" presName="parentText" presStyleLbl="alignNode1" presStyleIdx="1" presStyleCnt="5">
        <dgm:presLayoutVars>
          <dgm:chMax val="1"/>
          <dgm:bulletEnabled val="1"/>
        </dgm:presLayoutVars>
      </dgm:prSet>
      <dgm:spPr/>
      <dgm:t>
        <a:bodyPr/>
        <a:lstStyle/>
        <a:p>
          <a:endParaRPr lang="ru-RU"/>
        </a:p>
      </dgm:t>
    </dgm:pt>
    <dgm:pt modelId="{FC296A6E-DACA-4C74-A4F2-27C0646492FF}" type="pres">
      <dgm:prSet presAssocID="{58B93DE1-ED89-4A9B-9CF2-254F29EF3928}" presName="descendantText" presStyleLbl="alignAcc1" presStyleIdx="1" presStyleCnt="5">
        <dgm:presLayoutVars>
          <dgm:bulletEnabled val="1"/>
        </dgm:presLayoutVars>
      </dgm:prSet>
      <dgm:spPr/>
      <dgm:t>
        <a:bodyPr/>
        <a:lstStyle/>
        <a:p>
          <a:endParaRPr lang="ru-RU"/>
        </a:p>
      </dgm:t>
    </dgm:pt>
    <dgm:pt modelId="{0D8DAE86-0531-405E-AE75-E3C523F61999}" type="pres">
      <dgm:prSet presAssocID="{3C9F9ECC-0F42-49F5-82CC-29DBE690AC62}" presName="sp" presStyleCnt="0"/>
      <dgm:spPr/>
    </dgm:pt>
    <dgm:pt modelId="{DCC0572E-7B7D-4AE8-B4C7-8EDE178556F5}" type="pres">
      <dgm:prSet presAssocID="{DB289EB8-AB24-415D-9615-B859D18D9E69}" presName="composite" presStyleCnt="0"/>
      <dgm:spPr/>
    </dgm:pt>
    <dgm:pt modelId="{C59AF3EE-2BA4-4EDD-B4AE-5E80D631D38D}" type="pres">
      <dgm:prSet presAssocID="{DB289EB8-AB24-415D-9615-B859D18D9E69}" presName="parentText" presStyleLbl="alignNode1" presStyleIdx="2" presStyleCnt="5">
        <dgm:presLayoutVars>
          <dgm:chMax val="1"/>
          <dgm:bulletEnabled val="1"/>
        </dgm:presLayoutVars>
      </dgm:prSet>
      <dgm:spPr/>
      <dgm:t>
        <a:bodyPr/>
        <a:lstStyle/>
        <a:p>
          <a:endParaRPr lang="ru-RU"/>
        </a:p>
      </dgm:t>
    </dgm:pt>
    <dgm:pt modelId="{AB236CBB-A307-4DFA-A1B5-81124CC48A37}" type="pres">
      <dgm:prSet presAssocID="{DB289EB8-AB24-415D-9615-B859D18D9E69}" presName="descendantText" presStyleLbl="alignAcc1" presStyleIdx="2" presStyleCnt="5">
        <dgm:presLayoutVars>
          <dgm:bulletEnabled val="1"/>
        </dgm:presLayoutVars>
      </dgm:prSet>
      <dgm:spPr/>
      <dgm:t>
        <a:bodyPr/>
        <a:lstStyle/>
        <a:p>
          <a:endParaRPr lang="ru-RU"/>
        </a:p>
      </dgm:t>
    </dgm:pt>
    <dgm:pt modelId="{FD4E0505-7C9E-45AE-B1BA-8CB367104F14}" type="pres">
      <dgm:prSet presAssocID="{876019D9-76A8-4716-8726-595DA30DB67B}" presName="sp" presStyleCnt="0"/>
      <dgm:spPr/>
    </dgm:pt>
    <dgm:pt modelId="{48927131-0860-4960-9DDC-18057A95991C}" type="pres">
      <dgm:prSet presAssocID="{9F26100E-2A3B-4535-A177-6E6DFB02896B}" presName="composite" presStyleCnt="0"/>
      <dgm:spPr/>
    </dgm:pt>
    <dgm:pt modelId="{0733C85C-3E61-4CE3-B5A6-E4DE98AE6FF9}" type="pres">
      <dgm:prSet presAssocID="{9F26100E-2A3B-4535-A177-6E6DFB02896B}" presName="parentText" presStyleLbl="alignNode1" presStyleIdx="3" presStyleCnt="5">
        <dgm:presLayoutVars>
          <dgm:chMax val="1"/>
          <dgm:bulletEnabled val="1"/>
        </dgm:presLayoutVars>
      </dgm:prSet>
      <dgm:spPr/>
      <dgm:t>
        <a:bodyPr/>
        <a:lstStyle/>
        <a:p>
          <a:endParaRPr lang="ru-RU"/>
        </a:p>
      </dgm:t>
    </dgm:pt>
    <dgm:pt modelId="{EE84EAE3-2829-400F-96E4-3CA08DC2FE84}" type="pres">
      <dgm:prSet presAssocID="{9F26100E-2A3B-4535-A177-6E6DFB02896B}" presName="descendantText" presStyleLbl="alignAcc1" presStyleIdx="3" presStyleCnt="5">
        <dgm:presLayoutVars>
          <dgm:bulletEnabled val="1"/>
        </dgm:presLayoutVars>
      </dgm:prSet>
      <dgm:spPr/>
      <dgm:t>
        <a:bodyPr/>
        <a:lstStyle/>
        <a:p>
          <a:endParaRPr lang="ru-RU"/>
        </a:p>
      </dgm:t>
    </dgm:pt>
    <dgm:pt modelId="{4A346090-7135-4ABC-91AB-7C37B7E55E21}" type="pres">
      <dgm:prSet presAssocID="{5485E0FF-4B5E-406B-A981-B9E2F4723316}" presName="sp" presStyleCnt="0"/>
      <dgm:spPr/>
    </dgm:pt>
    <dgm:pt modelId="{6EB0DF0B-AE3B-4727-A186-22458039FBED}" type="pres">
      <dgm:prSet presAssocID="{E60D93BE-A89C-401E-89D4-685B14FDEEF6}" presName="composite" presStyleCnt="0"/>
      <dgm:spPr/>
    </dgm:pt>
    <dgm:pt modelId="{BE216F16-3558-480A-BBDB-AFB0A4699C73}" type="pres">
      <dgm:prSet presAssocID="{E60D93BE-A89C-401E-89D4-685B14FDEEF6}" presName="parentText" presStyleLbl="alignNode1" presStyleIdx="4" presStyleCnt="5">
        <dgm:presLayoutVars>
          <dgm:chMax val="1"/>
          <dgm:bulletEnabled val="1"/>
        </dgm:presLayoutVars>
      </dgm:prSet>
      <dgm:spPr/>
      <dgm:t>
        <a:bodyPr/>
        <a:lstStyle/>
        <a:p>
          <a:endParaRPr lang="ru-RU"/>
        </a:p>
      </dgm:t>
    </dgm:pt>
    <dgm:pt modelId="{F54670DB-7B93-4513-A0D4-9EF6CEBAB571}" type="pres">
      <dgm:prSet presAssocID="{E60D93BE-A89C-401E-89D4-685B14FDEEF6}" presName="descendantText" presStyleLbl="alignAcc1" presStyleIdx="4" presStyleCnt="5">
        <dgm:presLayoutVars>
          <dgm:bulletEnabled val="1"/>
        </dgm:presLayoutVars>
      </dgm:prSet>
      <dgm:spPr/>
      <dgm:t>
        <a:bodyPr/>
        <a:lstStyle/>
        <a:p>
          <a:endParaRPr lang="ru-RU"/>
        </a:p>
      </dgm:t>
    </dgm:pt>
  </dgm:ptLst>
  <dgm:cxnLst>
    <dgm:cxn modelId="{B4520234-B343-40AA-B78D-302C70305E2D}" type="presOf" srcId="{C4423437-BB08-4522-8FED-F156B16ADA0E}" destId="{5FAB435E-3053-4762-9252-09B4222E9E79}" srcOrd="0" destOrd="0" presId="urn:microsoft.com/office/officeart/2005/8/layout/chevron2"/>
    <dgm:cxn modelId="{7975A0DE-742B-4450-81D8-8B393D4E89E6}" srcId="{E60D93BE-A89C-401E-89D4-685B14FDEEF6}" destId="{9C63B272-7B42-4003-A4D7-DF73A82E6282}" srcOrd="0" destOrd="0" parTransId="{7B909D1C-6C34-437F-8CBE-7E203FBCC5D6}" sibTransId="{58DDCB19-5C8F-4190-BD49-9E49696D0480}"/>
    <dgm:cxn modelId="{A1FF87B2-46E8-4D4F-ACC1-88E8921BB2D3}" srcId="{C4423437-BB08-4522-8FED-F156B16ADA0E}" destId="{C3A62E89-9D71-44F1-BA22-749BA8B8EC60}" srcOrd="0" destOrd="0" parTransId="{D283F868-1260-4805-B31B-49B064814A2B}" sibTransId="{DD7F581F-2A71-4D17-96AB-1BBC7C4F4B4C}"/>
    <dgm:cxn modelId="{9901424A-0B59-47F7-BE18-43F3D234303C}" type="presOf" srcId="{6AA9BF26-EE64-4E7C-A5F5-36FBC0BA154D}" destId="{AB236CBB-A307-4DFA-A1B5-81124CC48A37}" srcOrd="0" destOrd="0" presId="urn:microsoft.com/office/officeart/2005/8/layout/chevron2"/>
    <dgm:cxn modelId="{A23E4573-49BE-4437-BA39-47AC7440BBEE}" srcId="{C4423437-BB08-4522-8FED-F156B16ADA0E}" destId="{DB289EB8-AB24-415D-9615-B859D18D9E69}" srcOrd="2" destOrd="0" parTransId="{59E78E7C-63E4-4B8F-9007-0765355B2B8B}" sibTransId="{876019D9-76A8-4716-8726-595DA30DB67B}"/>
    <dgm:cxn modelId="{C3FC5193-BB83-46CC-92A3-50FC55C38E98}" type="presOf" srcId="{9F26100E-2A3B-4535-A177-6E6DFB02896B}" destId="{0733C85C-3E61-4CE3-B5A6-E4DE98AE6FF9}" srcOrd="0" destOrd="0" presId="urn:microsoft.com/office/officeart/2005/8/layout/chevron2"/>
    <dgm:cxn modelId="{160CFE89-5630-4CAA-B825-2B386C9A2878}" srcId="{C4423437-BB08-4522-8FED-F156B16ADA0E}" destId="{E60D93BE-A89C-401E-89D4-685B14FDEEF6}" srcOrd="4" destOrd="0" parTransId="{D12686C3-1B83-41DF-BEB6-AE517EBBD871}" sibTransId="{99260BB3-9E21-419F-AA9E-3FD44298297F}"/>
    <dgm:cxn modelId="{340A9105-052C-485A-86CB-82ECEFB98F5B}" type="presOf" srcId="{E2E5043D-41B6-4C9D-B881-FB8FA55CC3EF}" destId="{FC296A6E-DACA-4C74-A4F2-27C0646492FF}" srcOrd="0" destOrd="0" presId="urn:microsoft.com/office/officeart/2005/8/layout/chevron2"/>
    <dgm:cxn modelId="{5603000F-98F2-4217-B2C7-3FC19E801226}" type="presOf" srcId="{6128AA34-AEF2-43FD-81CF-E4FC30B93913}" destId="{EE84EAE3-2829-400F-96E4-3CA08DC2FE84}" srcOrd="0" destOrd="0" presId="urn:microsoft.com/office/officeart/2005/8/layout/chevron2"/>
    <dgm:cxn modelId="{C22648DB-8B79-4197-B124-F38C1FFC5D7C}" srcId="{DB289EB8-AB24-415D-9615-B859D18D9E69}" destId="{6AA9BF26-EE64-4E7C-A5F5-36FBC0BA154D}" srcOrd="0" destOrd="0" parTransId="{DFA99A6E-D46D-4B3A-88C8-2EFF40A58F5B}" sibTransId="{E8C96FAC-4779-4CBA-BB12-CD7B027BB88E}"/>
    <dgm:cxn modelId="{05D034B2-09DA-4B0A-88E3-1BBA8115C690}" srcId="{C4423437-BB08-4522-8FED-F156B16ADA0E}" destId="{58B93DE1-ED89-4A9B-9CF2-254F29EF3928}" srcOrd="1" destOrd="0" parTransId="{FC14DF0B-B5DA-474A-BEA6-DC3186D7C0C4}" sibTransId="{3C9F9ECC-0F42-49F5-82CC-29DBE690AC62}"/>
    <dgm:cxn modelId="{AD741A96-474D-43D8-A914-E90B657DF07B}" type="presOf" srcId="{58B93DE1-ED89-4A9B-9CF2-254F29EF3928}" destId="{191E7D35-36A7-4F8E-A906-4759619C66C6}" srcOrd="0" destOrd="0" presId="urn:microsoft.com/office/officeart/2005/8/layout/chevron2"/>
    <dgm:cxn modelId="{E5FF458C-C277-44AD-84B8-DB3C3B16015C}" type="presOf" srcId="{9889E6D4-B0B5-4631-AA85-D4D307146AAE}" destId="{F74DACFD-7DFF-40BA-B826-A40A11E2C9FA}" srcOrd="0" destOrd="0" presId="urn:microsoft.com/office/officeart/2005/8/layout/chevron2"/>
    <dgm:cxn modelId="{B8C7CE82-4CE1-4A7F-ACC3-BD1A8618D1CF}" srcId="{58B93DE1-ED89-4A9B-9CF2-254F29EF3928}" destId="{E2E5043D-41B6-4C9D-B881-FB8FA55CC3EF}" srcOrd="0" destOrd="0" parTransId="{CA45B32D-AEEE-4F4E-A6D1-8C2F01FD8823}" sibTransId="{4233025D-8650-4B23-862B-E01D68D2741E}"/>
    <dgm:cxn modelId="{AB4D9614-FB40-4260-AF16-BA73ABEB8D57}" type="presOf" srcId="{C3A62E89-9D71-44F1-BA22-749BA8B8EC60}" destId="{96412CAB-799D-48B6-8ABB-9AF44EA7E031}" srcOrd="0" destOrd="0" presId="urn:microsoft.com/office/officeart/2005/8/layout/chevron2"/>
    <dgm:cxn modelId="{A294DD3F-9CB5-42EB-BED9-99805BC86EA0}" srcId="{C4423437-BB08-4522-8FED-F156B16ADA0E}" destId="{9F26100E-2A3B-4535-A177-6E6DFB02896B}" srcOrd="3" destOrd="0" parTransId="{82C9E864-5C32-4B55-A528-00783478A132}" sibTransId="{5485E0FF-4B5E-406B-A981-B9E2F4723316}"/>
    <dgm:cxn modelId="{D73938FB-EDA4-4F52-9A02-D443335D8661}" type="presOf" srcId="{DB289EB8-AB24-415D-9615-B859D18D9E69}" destId="{C59AF3EE-2BA4-4EDD-B4AE-5E80D631D38D}" srcOrd="0" destOrd="0" presId="urn:microsoft.com/office/officeart/2005/8/layout/chevron2"/>
    <dgm:cxn modelId="{19DEF7B2-9F6F-49C0-9926-6E049DA43CE8}" type="presOf" srcId="{E60D93BE-A89C-401E-89D4-685B14FDEEF6}" destId="{BE216F16-3558-480A-BBDB-AFB0A4699C73}" srcOrd="0" destOrd="0" presId="urn:microsoft.com/office/officeart/2005/8/layout/chevron2"/>
    <dgm:cxn modelId="{3029539D-85DE-478D-9D03-865BE99AE7A6}" type="presOf" srcId="{9C63B272-7B42-4003-A4D7-DF73A82E6282}" destId="{F54670DB-7B93-4513-A0D4-9EF6CEBAB571}" srcOrd="0" destOrd="0" presId="urn:microsoft.com/office/officeart/2005/8/layout/chevron2"/>
    <dgm:cxn modelId="{4B8D9536-35E3-423B-AA12-DFA1CA5B1A43}" srcId="{9F26100E-2A3B-4535-A177-6E6DFB02896B}" destId="{6128AA34-AEF2-43FD-81CF-E4FC30B93913}" srcOrd="0" destOrd="0" parTransId="{BA3B2900-4484-4629-BE8F-20A917963C3B}" sibTransId="{D4C59E82-B5B0-42D1-8E8A-AAE8C335A92D}"/>
    <dgm:cxn modelId="{62512554-40FA-4409-8D69-8DF771D4A131}" srcId="{C3A62E89-9D71-44F1-BA22-749BA8B8EC60}" destId="{9889E6D4-B0B5-4631-AA85-D4D307146AAE}" srcOrd="0" destOrd="0" parTransId="{567AF007-20C3-4684-9805-5CC5CEE7A41A}" sibTransId="{46897DDA-99F6-435A-8FF3-28541EA35C2B}"/>
    <dgm:cxn modelId="{D4F89A78-2DE7-4C84-B116-30A283A0053D}" type="presParOf" srcId="{5FAB435E-3053-4762-9252-09B4222E9E79}" destId="{786E0BBC-E606-4515-A5CE-B36222B57A27}" srcOrd="0" destOrd="0" presId="urn:microsoft.com/office/officeart/2005/8/layout/chevron2"/>
    <dgm:cxn modelId="{A19116ED-9BD9-4C34-B28C-66054C2C84ED}" type="presParOf" srcId="{786E0BBC-E606-4515-A5CE-B36222B57A27}" destId="{96412CAB-799D-48B6-8ABB-9AF44EA7E031}" srcOrd="0" destOrd="0" presId="urn:microsoft.com/office/officeart/2005/8/layout/chevron2"/>
    <dgm:cxn modelId="{5C94EC5F-9D09-46D7-BEA8-2EFA4FF41FB4}" type="presParOf" srcId="{786E0BBC-E606-4515-A5CE-B36222B57A27}" destId="{F74DACFD-7DFF-40BA-B826-A40A11E2C9FA}" srcOrd="1" destOrd="0" presId="urn:microsoft.com/office/officeart/2005/8/layout/chevron2"/>
    <dgm:cxn modelId="{CE6E8360-7896-4CE3-9918-6FFEAB9FE09E}" type="presParOf" srcId="{5FAB435E-3053-4762-9252-09B4222E9E79}" destId="{01DC3EF2-AA02-4D72-8688-F667BB9F73B5}" srcOrd="1" destOrd="0" presId="urn:microsoft.com/office/officeart/2005/8/layout/chevron2"/>
    <dgm:cxn modelId="{1F462870-C497-4EA2-B255-BE663963B647}" type="presParOf" srcId="{5FAB435E-3053-4762-9252-09B4222E9E79}" destId="{514984BF-95B4-4164-BE52-C3F2CA9E344B}" srcOrd="2" destOrd="0" presId="urn:microsoft.com/office/officeart/2005/8/layout/chevron2"/>
    <dgm:cxn modelId="{4DD919EA-C609-4AE0-9C8E-BE889886341C}" type="presParOf" srcId="{514984BF-95B4-4164-BE52-C3F2CA9E344B}" destId="{191E7D35-36A7-4F8E-A906-4759619C66C6}" srcOrd="0" destOrd="0" presId="urn:microsoft.com/office/officeart/2005/8/layout/chevron2"/>
    <dgm:cxn modelId="{B526CCBF-920E-49D5-B10D-0139E3570E5C}" type="presParOf" srcId="{514984BF-95B4-4164-BE52-C3F2CA9E344B}" destId="{FC296A6E-DACA-4C74-A4F2-27C0646492FF}" srcOrd="1" destOrd="0" presId="urn:microsoft.com/office/officeart/2005/8/layout/chevron2"/>
    <dgm:cxn modelId="{A0266EF6-B557-4CEF-A427-C01762F71312}" type="presParOf" srcId="{5FAB435E-3053-4762-9252-09B4222E9E79}" destId="{0D8DAE86-0531-405E-AE75-E3C523F61999}" srcOrd="3" destOrd="0" presId="urn:microsoft.com/office/officeart/2005/8/layout/chevron2"/>
    <dgm:cxn modelId="{FBA9846E-D515-41A2-9130-10D3B729C061}" type="presParOf" srcId="{5FAB435E-3053-4762-9252-09B4222E9E79}" destId="{DCC0572E-7B7D-4AE8-B4C7-8EDE178556F5}" srcOrd="4" destOrd="0" presId="urn:microsoft.com/office/officeart/2005/8/layout/chevron2"/>
    <dgm:cxn modelId="{5BCF976B-F812-4078-A4A6-5DBC98AE786A}" type="presParOf" srcId="{DCC0572E-7B7D-4AE8-B4C7-8EDE178556F5}" destId="{C59AF3EE-2BA4-4EDD-B4AE-5E80D631D38D}" srcOrd="0" destOrd="0" presId="urn:microsoft.com/office/officeart/2005/8/layout/chevron2"/>
    <dgm:cxn modelId="{6EC67FFA-4F3D-4A23-A631-7B01C4D70B30}" type="presParOf" srcId="{DCC0572E-7B7D-4AE8-B4C7-8EDE178556F5}" destId="{AB236CBB-A307-4DFA-A1B5-81124CC48A37}" srcOrd="1" destOrd="0" presId="urn:microsoft.com/office/officeart/2005/8/layout/chevron2"/>
    <dgm:cxn modelId="{02EA8ED4-876A-44E0-BBA6-6F9A337547ED}" type="presParOf" srcId="{5FAB435E-3053-4762-9252-09B4222E9E79}" destId="{FD4E0505-7C9E-45AE-B1BA-8CB367104F14}" srcOrd="5" destOrd="0" presId="urn:microsoft.com/office/officeart/2005/8/layout/chevron2"/>
    <dgm:cxn modelId="{7E995C59-7CD0-492B-8D2E-42C3A9B87353}" type="presParOf" srcId="{5FAB435E-3053-4762-9252-09B4222E9E79}" destId="{48927131-0860-4960-9DDC-18057A95991C}" srcOrd="6" destOrd="0" presId="urn:microsoft.com/office/officeart/2005/8/layout/chevron2"/>
    <dgm:cxn modelId="{7AD5DB37-D30B-4C48-8BC9-BD03B70E4731}" type="presParOf" srcId="{48927131-0860-4960-9DDC-18057A95991C}" destId="{0733C85C-3E61-4CE3-B5A6-E4DE98AE6FF9}" srcOrd="0" destOrd="0" presId="urn:microsoft.com/office/officeart/2005/8/layout/chevron2"/>
    <dgm:cxn modelId="{FAE9F94F-5A38-46A3-AD8F-E75A7361159C}" type="presParOf" srcId="{48927131-0860-4960-9DDC-18057A95991C}" destId="{EE84EAE3-2829-400F-96E4-3CA08DC2FE84}" srcOrd="1" destOrd="0" presId="urn:microsoft.com/office/officeart/2005/8/layout/chevron2"/>
    <dgm:cxn modelId="{86F18985-57D0-48CB-A501-46E96AD906B0}" type="presParOf" srcId="{5FAB435E-3053-4762-9252-09B4222E9E79}" destId="{4A346090-7135-4ABC-91AB-7C37B7E55E21}" srcOrd="7" destOrd="0" presId="urn:microsoft.com/office/officeart/2005/8/layout/chevron2"/>
    <dgm:cxn modelId="{DD05A3B3-310F-4958-9D3B-18F4E77A403F}" type="presParOf" srcId="{5FAB435E-3053-4762-9252-09B4222E9E79}" destId="{6EB0DF0B-AE3B-4727-A186-22458039FBED}" srcOrd="8" destOrd="0" presId="urn:microsoft.com/office/officeart/2005/8/layout/chevron2"/>
    <dgm:cxn modelId="{55688AFA-06EC-4C7A-A0EA-5FD6529FC7C3}" type="presParOf" srcId="{6EB0DF0B-AE3B-4727-A186-22458039FBED}" destId="{BE216F16-3558-480A-BBDB-AFB0A4699C73}" srcOrd="0" destOrd="0" presId="urn:microsoft.com/office/officeart/2005/8/layout/chevron2"/>
    <dgm:cxn modelId="{6458A54F-7D8E-4B35-B839-23183E017289}" type="presParOf" srcId="{6EB0DF0B-AE3B-4727-A186-22458039FBED}" destId="{F54670DB-7B93-4513-A0D4-9EF6CEBAB571}"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C4423437-BB08-4522-8FED-F156B16ADA0E}"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ru-RU"/>
        </a:p>
      </dgm:t>
    </dgm:pt>
    <dgm:pt modelId="{E60D93BE-A89C-401E-89D4-685B14FDEEF6}">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D12686C3-1B83-41DF-BEB6-AE517EBBD871}" type="parTrans" cxnId="{160CFE89-5630-4CAA-B825-2B386C9A2878}">
      <dgm:prSet/>
      <dgm:spPr/>
      <dgm:t>
        <a:bodyPr/>
        <a:lstStyle/>
        <a:p>
          <a:endParaRPr lang="ru-RU"/>
        </a:p>
      </dgm:t>
    </dgm:pt>
    <dgm:pt modelId="{99260BB3-9E21-419F-AA9E-3FD44298297F}" type="sibTrans" cxnId="{160CFE89-5630-4CAA-B825-2B386C9A2878}">
      <dgm:prSet/>
      <dgm:spPr/>
      <dgm:t>
        <a:bodyPr/>
        <a:lstStyle/>
        <a:p>
          <a:endParaRPr lang="ru-RU"/>
        </a:p>
      </dgm:t>
    </dgm:pt>
    <dgm:pt modelId="{9C63B272-7B42-4003-A4D7-DF73A82E6282}">
      <dgm:prSet custT="1"/>
      <dgm:spPr/>
      <dgm:t>
        <a:bodyPr/>
        <a:lstStyle/>
        <a:p>
          <a:r>
            <a:rPr lang="ru-RU" sz="1800" dirty="0" smtClean="0">
              <a:latin typeface="Times New Roman" pitchFamily="18" charset="0"/>
              <a:cs typeface="Times New Roman" pitchFamily="18" charset="0"/>
            </a:rPr>
            <a:t>5) сборы за выдачу квалифицированного аттестата специалиста по таможенному оформлению и возобновление действия аттестата;</a:t>
          </a:r>
          <a:endParaRPr lang="ru-RU" sz="1800" dirty="0">
            <a:latin typeface="Times New Roman" pitchFamily="18" charset="0"/>
            <a:cs typeface="Times New Roman" pitchFamily="18" charset="0"/>
          </a:endParaRPr>
        </a:p>
      </dgm:t>
    </dgm:pt>
    <dgm:pt modelId="{7B909D1C-6C34-437F-8CBE-7E203FBCC5D6}" type="parTrans" cxnId="{7975A0DE-742B-4450-81D8-8B393D4E89E6}">
      <dgm:prSet/>
      <dgm:spPr/>
      <dgm:t>
        <a:bodyPr/>
        <a:lstStyle/>
        <a:p>
          <a:endParaRPr lang="ru-RU"/>
        </a:p>
      </dgm:t>
    </dgm:pt>
    <dgm:pt modelId="{58DDCB19-5C8F-4190-BD49-9E49696D0480}" type="sibTrans" cxnId="{7975A0DE-742B-4450-81D8-8B393D4E89E6}">
      <dgm:prSet/>
      <dgm:spPr/>
      <dgm:t>
        <a:bodyPr/>
        <a:lstStyle/>
        <a:p>
          <a:endParaRPr lang="ru-RU"/>
        </a:p>
      </dgm:t>
    </dgm:pt>
    <dgm:pt modelId="{9889E6D4-B0B5-4631-AA85-D4D307146AAE}">
      <dgm:prSet phldrT="[Текст]" custT="1"/>
      <dgm:spPr/>
      <dgm:t>
        <a:bodyPr/>
        <a:lstStyle/>
        <a:p>
          <a:r>
            <a:rPr lang="ru-RU" sz="1800" dirty="0" smtClean="0">
              <a:latin typeface="Times New Roman" pitchFamily="18" charset="0"/>
              <a:cs typeface="Times New Roman" pitchFamily="18" charset="0"/>
            </a:rPr>
            <a:t>1) таможенная пошлина;</a:t>
          </a:r>
          <a:endParaRPr lang="ru-RU" sz="1800" dirty="0">
            <a:latin typeface="Times New Roman" pitchFamily="18" charset="0"/>
            <a:cs typeface="Times New Roman" pitchFamily="18" charset="0"/>
          </a:endParaRPr>
        </a:p>
      </dgm:t>
    </dgm:pt>
    <dgm:pt modelId="{46897DDA-99F6-435A-8FF3-28541EA35C2B}" type="sibTrans" cxnId="{62512554-40FA-4409-8D69-8DF771D4A131}">
      <dgm:prSet/>
      <dgm:spPr/>
      <dgm:t>
        <a:bodyPr/>
        <a:lstStyle/>
        <a:p>
          <a:endParaRPr lang="ru-RU"/>
        </a:p>
      </dgm:t>
    </dgm:pt>
    <dgm:pt modelId="{567AF007-20C3-4684-9805-5CC5CEE7A41A}" type="parTrans" cxnId="{62512554-40FA-4409-8D69-8DF771D4A131}">
      <dgm:prSet/>
      <dgm:spPr/>
      <dgm:t>
        <a:bodyPr/>
        <a:lstStyle/>
        <a:p>
          <a:endParaRPr lang="ru-RU"/>
        </a:p>
      </dgm:t>
    </dgm:pt>
    <dgm:pt modelId="{C3A62E89-9D71-44F1-BA22-749BA8B8EC60}">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DD7F581F-2A71-4D17-96AB-1BBC7C4F4B4C}" type="sibTrans" cxnId="{A1FF87B2-46E8-4D4F-ACC1-88E8921BB2D3}">
      <dgm:prSet/>
      <dgm:spPr/>
      <dgm:t>
        <a:bodyPr/>
        <a:lstStyle/>
        <a:p>
          <a:endParaRPr lang="ru-RU"/>
        </a:p>
      </dgm:t>
    </dgm:pt>
    <dgm:pt modelId="{D283F868-1260-4805-B31B-49B064814A2B}" type="parTrans" cxnId="{A1FF87B2-46E8-4D4F-ACC1-88E8921BB2D3}">
      <dgm:prSet/>
      <dgm:spPr/>
      <dgm:t>
        <a:bodyPr/>
        <a:lstStyle/>
        <a:p>
          <a:endParaRPr lang="ru-RU"/>
        </a:p>
      </dgm:t>
    </dgm:pt>
    <dgm:pt modelId="{9F26100E-2A3B-4535-A177-6E6DFB02896B}">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82C9E864-5C32-4B55-A528-00783478A132}" type="parTrans" cxnId="{A294DD3F-9CB5-42EB-BED9-99805BC86EA0}">
      <dgm:prSet/>
      <dgm:spPr/>
      <dgm:t>
        <a:bodyPr/>
        <a:lstStyle/>
        <a:p>
          <a:endParaRPr lang="ru-RU"/>
        </a:p>
      </dgm:t>
    </dgm:pt>
    <dgm:pt modelId="{5485E0FF-4B5E-406B-A981-B9E2F4723316}" type="sibTrans" cxnId="{A294DD3F-9CB5-42EB-BED9-99805BC86EA0}">
      <dgm:prSet/>
      <dgm:spPr/>
      <dgm:t>
        <a:bodyPr/>
        <a:lstStyle/>
        <a:p>
          <a:endParaRPr lang="ru-RU"/>
        </a:p>
      </dgm:t>
    </dgm:pt>
    <dgm:pt modelId="{6128AA34-AEF2-43FD-81CF-E4FC30B93913}">
      <dgm:prSet phldrT="[Текст]" custT="1"/>
      <dgm:spPr/>
      <dgm:t>
        <a:bodyPr/>
        <a:lstStyle/>
        <a:p>
          <a:r>
            <a:rPr lang="ru-RU" sz="1800" dirty="0" smtClean="0">
              <a:latin typeface="Times New Roman" pitchFamily="18" charset="0"/>
              <a:cs typeface="Times New Roman" pitchFamily="18" charset="0"/>
            </a:rPr>
            <a:t>4) сборы за выдачу лицензий таможенными органами и возобновление действия лицензий;</a:t>
          </a:r>
          <a:endParaRPr lang="ru-RU" sz="1800" dirty="0">
            <a:latin typeface="Times New Roman" pitchFamily="18" charset="0"/>
            <a:cs typeface="Times New Roman" pitchFamily="18" charset="0"/>
          </a:endParaRPr>
        </a:p>
      </dgm:t>
    </dgm:pt>
    <dgm:pt modelId="{BA3B2900-4484-4629-BE8F-20A917963C3B}" type="parTrans" cxnId="{4B8D9536-35E3-423B-AA12-DFA1CA5B1A43}">
      <dgm:prSet/>
      <dgm:spPr/>
      <dgm:t>
        <a:bodyPr/>
        <a:lstStyle/>
        <a:p>
          <a:endParaRPr lang="ru-RU"/>
        </a:p>
      </dgm:t>
    </dgm:pt>
    <dgm:pt modelId="{D4C59E82-B5B0-42D1-8E8A-AAE8C335A92D}" type="sibTrans" cxnId="{4B8D9536-35E3-423B-AA12-DFA1CA5B1A43}">
      <dgm:prSet/>
      <dgm:spPr/>
      <dgm:t>
        <a:bodyPr/>
        <a:lstStyle/>
        <a:p>
          <a:endParaRPr lang="ru-RU"/>
        </a:p>
      </dgm:t>
    </dgm:pt>
    <dgm:pt modelId="{6AA9BF26-EE64-4E7C-A5F5-36FBC0BA154D}">
      <dgm:prSet phldrT="[Текст]" custT="1"/>
      <dgm:spPr/>
      <dgm:t>
        <a:bodyPr/>
        <a:lstStyle/>
        <a:p>
          <a:r>
            <a:rPr lang="ru-RU" sz="1800" dirty="0" smtClean="0">
              <a:latin typeface="Times New Roman" pitchFamily="18" charset="0"/>
              <a:cs typeface="Times New Roman" pitchFamily="18" charset="0"/>
            </a:rPr>
            <a:t>3) акцизы;</a:t>
          </a:r>
          <a:endParaRPr lang="ru-RU" sz="1800" dirty="0">
            <a:latin typeface="Times New Roman" pitchFamily="18" charset="0"/>
            <a:cs typeface="Times New Roman" pitchFamily="18" charset="0"/>
          </a:endParaRPr>
        </a:p>
      </dgm:t>
    </dgm:pt>
    <dgm:pt modelId="{DFA99A6E-D46D-4B3A-88C8-2EFF40A58F5B}" type="parTrans" cxnId="{C22648DB-8B79-4197-B124-F38C1FFC5D7C}">
      <dgm:prSet/>
      <dgm:spPr/>
      <dgm:t>
        <a:bodyPr/>
        <a:lstStyle/>
        <a:p>
          <a:endParaRPr lang="ru-RU"/>
        </a:p>
      </dgm:t>
    </dgm:pt>
    <dgm:pt modelId="{E8C96FAC-4779-4CBA-BB12-CD7B027BB88E}" type="sibTrans" cxnId="{C22648DB-8B79-4197-B124-F38C1FFC5D7C}">
      <dgm:prSet/>
      <dgm:spPr/>
      <dgm:t>
        <a:bodyPr/>
        <a:lstStyle/>
        <a:p>
          <a:endParaRPr lang="ru-RU"/>
        </a:p>
      </dgm:t>
    </dgm:pt>
    <dgm:pt modelId="{B42A0D76-A3D9-418F-901B-56680BC89FF2}">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A94F8AAA-2B9E-4007-B641-4DE2CC06D39A}" type="parTrans" cxnId="{CFB435A7-EE92-4E5C-B055-7534BB604F48}">
      <dgm:prSet/>
      <dgm:spPr/>
      <dgm:t>
        <a:bodyPr/>
        <a:lstStyle/>
        <a:p>
          <a:endParaRPr lang="ru-RU"/>
        </a:p>
      </dgm:t>
    </dgm:pt>
    <dgm:pt modelId="{0980C4B0-CD28-49C2-AF98-54E096F65FFE}" type="sibTrans" cxnId="{CFB435A7-EE92-4E5C-B055-7534BB604F48}">
      <dgm:prSet/>
      <dgm:spPr/>
      <dgm:t>
        <a:bodyPr/>
        <a:lstStyle/>
        <a:p>
          <a:endParaRPr lang="ru-RU"/>
        </a:p>
      </dgm:t>
    </dgm:pt>
    <dgm:pt modelId="{F08B19B5-7ADF-485B-971B-445A6757179A}">
      <dgm:prSet custT="1"/>
      <dgm:spPr/>
      <dgm:t>
        <a:bodyPr/>
        <a:lstStyle/>
        <a:p>
          <a:r>
            <a:rPr lang="ru-RU" sz="1800" dirty="0" smtClean="0">
              <a:latin typeface="Times New Roman" pitchFamily="18" charset="0"/>
              <a:cs typeface="Times New Roman" pitchFamily="18" charset="0"/>
            </a:rPr>
            <a:t>6) таможенные сборы за таможенное оформление товаров;</a:t>
          </a:r>
          <a:endParaRPr lang="ru-RU" sz="1800" dirty="0">
            <a:latin typeface="Times New Roman" pitchFamily="18" charset="0"/>
            <a:cs typeface="Times New Roman" pitchFamily="18" charset="0"/>
          </a:endParaRPr>
        </a:p>
      </dgm:t>
    </dgm:pt>
    <dgm:pt modelId="{DE2CFBAB-8EE1-4224-B095-54E0308BDB6E}" type="parTrans" cxnId="{83941C8D-3CB8-4EAC-BAEE-FDAB2166C823}">
      <dgm:prSet/>
      <dgm:spPr/>
      <dgm:t>
        <a:bodyPr/>
        <a:lstStyle/>
        <a:p>
          <a:endParaRPr lang="ru-RU"/>
        </a:p>
      </dgm:t>
    </dgm:pt>
    <dgm:pt modelId="{071F714A-6A80-4801-ADFA-876A9E67B99A}" type="sibTrans" cxnId="{83941C8D-3CB8-4EAC-BAEE-FDAB2166C823}">
      <dgm:prSet/>
      <dgm:spPr/>
      <dgm:t>
        <a:bodyPr/>
        <a:lstStyle/>
        <a:p>
          <a:endParaRPr lang="ru-RU"/>
        </a:p>
      </dgm:t>
    </dgm:pt>
    <dgm:pt modelId="{AEDA66C1-7165-4ABD-BDA4-7B94EFEE0FBB}">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52338A46-E01C-4F9A-A8F9-82E7157D1123}" type="parTrans" cxnId="{5D965F4B-4DBC-45A7-98B9-EF309E4C2D5E}">
      <dgm:prSet/>
      <dgm:spPr/>
      <dgm:t>
        <a:bodyPr/>
        <a:lstStyle/>
        <a:p>
          <a:endParaRPr lang="ru-RU"/>
        </a:p>
      </dgm:t>
    </dgm:pt>
    <dgm:pt modelId="{2A32EAA1-89DE-4044-A36F-844EB281D3F9}" type="sibTrans" cxnId="{5D965F4B-4DBC-45A7-98B9-EF309E4C2D5E}">
      <dgm:prSet/>
      <dgm:spPr/>
      <dgm:t>
        <a:bodyPr/>
        <a:lstStyle/>
        <a:p>
          <a:endParaRPr lang="ru-RU"/>
        </a:p>
      </dgm:t>
    </dgm:pt>
    <dgm:pt modelId="{1C8A3608-427E-42CA-8861-6C19BF75E24A}">
      <dgm:prSet custT="1"/>
      <dgm:spPr/>
      <dgm:t>
        <a:bodyPr/>
        <a:lstStyle/>
        <a:p>
          <a:r>
            <a:rPr lang="ru-RU" sz="1800" dirty="0" smtClean="0">
              <a:latin typeface="Times New Roman" pitchFamily="18" charset="0"/>
              <a:cs typeface="Times New Roman" pitchFamily="18" charset="0"/>
            </a:rPr>
            <a:t>7) таможенные сборы за хранение товаров;</a:t>
          </a:r>
          <a:endParaRPr lang="ru-RU" sz="1800" dirty="0">
            <a:latin typeface="Times New Roman" pitchFamily="18" charset="0"/>
            <a:cs typeface="Times New Roman" pitchFamily="18" charset="0"/>
          </a:endParaRPr>
        </a:p>
      </dgm:t>
    </dgm:pt>
    <dgm:pt modelId="{1E491C7B-55E8-4BC9-B4EF-4F235FA9B9A6}" type="parTrans" cxnId="{E0CD3DCD-5A1C-42C0-80F3-8F0C024EA1A2}">
      <dgm:prSet/>
      <dgm:spPr/>
      <dgm:t>
        <a:bodyPr/>
        <a:lstStyle/>
        <a:p>
          <a:endParaRPr lang="ru-RU"/>
        </a:p>
      </dgm:t>
    </dgm:pt>
    <dgm:pt modelId="{A6E800DC-30EB-43CA-AED7-E4970257DD75}" type="sibTrans" cxnId="{E0CD3DCD-5A1C-42C0-80F3-8F0C024EA1A2}">
      <dgm:prSet/>
      <dgm:spPr/>
      <dgm:t>
        <a:bodyPr/>
        <a:lstStyle/>
        <a:p>
          <a:endParaRPr lang="ru-RU"/>
        </a:p>
      </dgm:t>
    </dgm:pt>
    <dgm:pt modelId="{E01A6A8B-825D-4864-B7F4-9FC7E2CA596F}">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8BD14C57-ADCD-4B12-A9E1-3D3157E87512}" type="parTrans" cxnId="{60E9DACD-272D-46B1-A13A-083AEF80339F}">
      <dgm:prSet/>
      <dgm:spPr/>
      <dgm:t>
        <a:bodyPr/>
        <a:lstStyle/>
        <a:p>
          <a:endParaRPr lang="ru-RU"/>
        </a:p>
      </dgm:t>
    </dgm:pt>
    <dgm:pt modelId="{2CE1443C-722F-47DD-AF8B-63FE38E22AE9}" type="sibTrans" cxnId="{60E9DACD-272D-46B1-A13A-083AEF80339F}">
      <dgm:prSet/>
      <dgm:spPr/>
      <dgm:t>
        <a:bodyPr/>
        <a:lstStyle/>
        <a:p>
          <a:endParaRPr lang="ru-RU"/>
        </a:p>
      </dgm:t>
    </dgm:pt>
    <dgm:pt modelId="{19AE7E41-23C5-4F71-AC95-F811C9958E25}">
      <dgm:prSet custT="1"/>
      <dgm:spPr/>
      <dgm:t>
        <a:bodyPr/>
        <a:lstStyle/>
        <a:p>
          <a:r>
            <a:rPr lang="ru-RU" sz="1800" dirty="0" smtClean="0">
              <a:latin typeface="Times New Roman" pitchFamily="18" charset="0"/>
              <a:cs typeface="Times New Roman" pitchFamily="18" charset="0"/>
            </a:rPr>
            <a:t>8) таможенные сборы за таможенное сопровождение товаров;</a:t>
          </a:r>
          <a:endParaRPr lang="ru-RU" sz="1800" dirty="0">
            <a:latin typeface="Times New Roman" pitchFamily="18" charset="0"/>
            <a:cs typeface="Times New Roman" pitchFamily="18" charset="0"/>
          </a:endParaRPr>
        </a:p>
      </dgm:t>
    </dgm:pt>
    <dgm:pt modelId="{42FF8207-3432-42FC-9724-65C421863DB3}" type="parTrans" cxnId="{94CD53D4-4648-41CF-8620-5FBF6D283E0F}">
      <dgm:prSet/>
      <dgm:spPr/>
      <dgm:t>
        <a:bodyPr/>
        <a:lstStyle/>
        <a:p>
          <a:endParaRPr lang="ru-RU"/>
        </a:p>
      </dgm:t>
    </dgm:pt>
    <dgm:pt modelId="{2C39AF80-9F55-4B4E-AED1-7B0E90962802}" type="sibTrans" cxnId="{94CD53D4-4648-41CF-8620-5FBF6D283E0F}">
      <dgm:prSet/>
      <dgm:spPr/>
      <dgm:t>
        <a:bodyPr/>
        <a:lstStyle/>
        <a:p>
          <a:endParaRPr lang="ru-RU"/>
        </a:p>
      </dgm:t>
    </dgm:pt>
    <dgm:pt modelId="{DC69C780-E3BE-4F35-A1B2-350AA0EAAD8B}">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C6B655E5-26D3-4DCF-96EF-F0F554BA1EC8}" type="parTrans" cxnId="{AF170081-2437-4AA3-80A6-33F9FEDF1B4E}">
      <dgm:prSet/>
      <dgm:spPr/>
      <dgm:t>
        <a:bodyPr/>
        <a:lstStyle/>
        <a:p>
          <a:endParaRPr lang="ru-RU"/>
        </a:p>
      </dgm:t>
    </dgm:pt>
    <dgm:pt modelId="{DADA0426-AC67-4795-8028-B898AECBDB3D}" type="sibTrans" cxnId="{AF170081-2437-4AA3-80A6-33F9FEDF1B4E}">
      <dgm:prSet/>
      <dgm:spPr/>
      <dgm:t>
        <a:bodyPr/>
        <a:lstStyle/>
        <a:p>
          <a:endParaRPr lang="ru-RU"/>
        </a:p>
      </dgm:t>
    </dgm:pt>
    <dgm:pt modelId="{F6F4C921-2694-4E16-BE5B-75D95BCAB786}">
      <dgm:prSet custT="1"/>
      <dgm:spPr/>
      <dgm:t>
        <a:bodyPr/>
        <a:lstStyle/>
        <a:p>
          <a:r>
            <a:rPr lang="ru-RU" sz="1800" dirty="0" smtClean="0">
              <a:latin typeface="Times New Roman" pitchFamily="18" charset="0"/>
              <a:cs typeface="Times New Roman" pitchFamily="18" charset="0"/>
            </a:rPr>
            <a:t>9) плата за информирование и консультирование;</a:t>
          </a:r>
          <a:endParaRPr lang="ru-RU" sz="1800" dirty="0">
            <a:latin typeface="Times New Roman" pitchFamily="18" charset="0"/>
            <a:cs typeface="Times New Roman" pitchFamily="18" charset="0"/>
          </a:endParaRPr>
        </a:p>
      </dgm:t>
    </dgm:pt>
    <dgm:pt modelId="{682EDABF-5C65-4493-9B25-755BBE8FB0C3}" type="parTrans" cxnId="{E7A43C86-004E-467F-88C4-C6A973FE44CD}">
      <dgm:prSet/>
      <dgm:spPr/>
      <dgm:t>
        <a:bodyPr/>
        <a:lstStyle/>
        <a:p>
          <a:endParaRPr lang="ru-RU"/>
        </a:p>
      </dgm:t>
    </dgm:pt>
    <dgm:pt modelId="{F9A02FCB-A286-4CAD-8F58-CA514EA1977E}" type="sibTrans" cxnId="{E7A43C86-004E-467F-88C4-C6A973FE44CD}">
      <dgm:prSet/>
      <dgm:spPr/>
      <dgm:t>
        <a:bodyPr/>
        <a:lstStyle/>
        <a:p>
          <a:endParaRPr lang="ru-RU"/>
        </a:p>
      </dgm:t>
    </dgm:pt>
    <dgm:pt modelId="{0B3D63E7-D24A-47CE-A4DD-BEB540898721}">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AF45B8AC-5B10-473A-8224-8F7553338C0A}" type="parTrans" cxnId="{A3F810A4-4227-4DD6-B1A5-4EEDBE19EEDD}">
      <dgm:prSet/>
      <dgm:spPr/>
      <dgm:t>
        <a:bodyPr/>
        <a:lstStyle/>
        <a:p>
          <a:endParaRPr lang="ru-RU"/>
        </a:p>
      </dgm:t>
    </dgm:pt>
    <dgm:pt modelId="{150FFC7F-721A-4B6F-8D80-D3FF99B22B04}" type="sibTrans" cxnId="{A3F810A4-4227-4DD6-B1A5-4EEDBE19EEDD}">
      <dgm:prSet/>
      <dgm:spPr/>
      <dgm:t>
        <a:bodyPr/>
        <a:lstStyle/>
        <a:p>
          <a:endParaRPr lang="ru-RU"/>
        </a:p>
      </dgm:t>
    </dgm:pt>
    <dgm:pt modelId="{EC9DF71E-F333-4A5B-AB51-0A8331237271}">
      <dgm:prSet custT="1"/>
      <dgm:spPr/>
      <dgm:t>
        <a:bodyPr/>
        <a:lstStyle/>
        <a:p>
          <a:r>
            <a:rPr lang="ru-RU" sz="1800" dirty="0" smtClean="0">
              <a:latin typeface="Times New Roman" pitchFamily="18" charset="0"/>
              <a:cs typeface="Times New Roman" pitchFamily="18" charset="0"/>
            </a:rPr>
            <a:t>10) плата за принятие предварительного решения;</a:t>
          </a:r>
          <a:endParaRPr lang="ru-RU" sz="1800" dirty="0">
            <a:latin typeface="Times New Roman" pitchFamily="18" charset="0"/>
            <a:cs typeface="Times New Roman" pitchFamily="18" charset="0"/>
          </a:endParaRPr>
        </a:p>
      </dgm:t>
    </dgm:pt>
    <dgm:pt modelId="{157AAD75-C6FE-4B3E-84D3-EDD302DA77FD}" type="parTrans" cxnId="{665C8C74-B4B2-415B-9145-755753743D23}">
      <dgm:prSet/>
      <dgm:spPr/>
      <dgm:t>
        <a:bodyPr/>
        <a:lstStyle/>
        <a:p>
          <a:endParaRPr lang="ru-RU"/>
        </a:p>
      </dgm:t>
    </dgm:pt>
    <dgm:pt modelId="{14AC1299-428D-4850-8F00-99A9625FC88B}" type="sibTrans" cxnId="{665C8C74-B4B2-415B-9145-755753743D23}">
      <dgm:prSet/>
      <dgm:spPr/>
      <dgm:t>
        <a:bodyPr/>
        <a:lstStyle/>
        <a:p>
          <a:endParaRPr lang="ru-RU"/>
        </a:p>
      </dgm:t>
    </dgm:pt>
    <dgm:pt modelId="{D3C89C51-1D97-41F3-B734-8ACF3C56BB2C}">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E27F468D-3173-4820-96BD-09E748F517F5}" type="parTrans" cxnId="{655CA43A-C5D7-4D65-BBE2-4608BAC76058}">
      <dgm:prSet/>
      <dgm:spPr/>
      <dgm:t>
        <a:bodyPr/>
        <a:lstStyle/>
        <a:p>
          <a:endParaRPr lang="ru-RU"/>
        </a:p>
      </dgm:t>
    </dgm:pt>
    <dgm:pt modelId="{C53140D6-4DB6-44B5-A23D-D2746FB23D6F}" type="sibTrans" cxnId="{655CA43A-C5D7-4D65-BBE2-4608BAC76058}">
      <dgm:prSet/>
      <dgm:spPr/>
      <dgm:t>
        <a:bodyPr/>
        <a:lstStyle/>
        <a:p>
          <a:endParaRPr lang="ru-RU"/>
        </a:p>
      </dgm:t>
    </dgm:pt>
    <dgm:pt modelId="{DB289EB8-AB24-415D-9615-B859D18D9E69}">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876019D9-76A8-4716-8726-595DA30DB67B}" type="sibTrans" cxnId="{A23E4573-49BE-4437-BA39-47AC7440BBEE}">
      <dgm:prSet/>
      <dgm:spPr/>
      <dgm:t>
        <a:bodyPr/>
        <a:lstStyle/>
        <a:p>
          <a:endParaRPr lang="ru-RU"/>
        </a:p>
      </dgm:t>
    </dgm:pt>
    <dgm:pt modelId="{59E78E7C-63E4-4B8F-9007-0765355B2B8B}" type="parTrans" cxnId="{A23E4573-49BE-4437-BA39-47AC7440BBEE}">
      <dgm:prSet/>
      <dgm:spPr/>
      <dgm:t>
        <a:bodyPr/>
        <a:lstStyle/>
        <a:p>
          <a:endParaRPr lang="ru-RU"/>
        </a:p>
      </dgm:t>
    </dgm:pt>
    <dgm:pt modelId="{1CE64479-B460-4E75-9CB6-DF9F14C80968}">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67CC6271-BA85-4310-929F-E43156E306CB}" type="sibTrans" cxnId="{32316A9A-F730-400E-9846-185604AFA7CD}">
      <dgm:prSet/>
      <dgm:spPr/>
      <dgm:t>
        <a:bodyPr/>
        <a:lstStyle/>
        <a:p>
          <a:endParaRPr lang="ru-RU"/>
        </a:p>
      </dgm:t>
    </dgm:pt>
    <dgm:pt modelId="{64C51B1B-2EE6-44D6-A4DE-30597F8C8334}" type="parTrans" cxnId="{32316A9A-F730-400E-9846-185604AFA7CD}">
      <dgm:prSet/>
      <dgm:spPr/>
      <dgm:t>
        <a:bodyPr/>
        <a:lstStyle/>
        <a:p>
          <a:endParaRPr lang="ru-RU"/>
        </a:p>
      </dgm:t>
    </dgm:pt>
    <dgm:pt modelId="{8094C7CE-6B4A-4F30-AAED-160621851A5E}">
      <dgm:prSet custT="1"/>
      <dgm:spPr/>
      <dgm:t>
        <a:bodyPr/>
        <a:lstStyle/>
        <a:p>
          <a:r>
            <a:rPr lang="ru-RU" sz="1800" dirty="0" smtClean="0">
              <a:latin typeface="Times New Roman" pitchFamily="18" charset="0"/>
              <a:cs typeface="Times New Roman" pitchFamily="18" charset="0"/>
            </a:rPr>
            <a:t>11) плата за участие в таможенных аукционах.</a:t>
          </a:r>
          <a:endParaRPr lang="ru-RU" sz="1800" dirty="0">
            <a:latin typeface="Times New Roman" pitchFamily="18" charset="0"/>
            <a:cs typeface="Times New Roman" pitchFamily="18" charset="0"/>
          </a:endParaRPr>
        </a:p>
      </dgm:t>
    </dgm:pt>
    <dgm:pt modelId="{0D3E3822-FE19-4899-8893-9F2E72A01C24}" type="parTrans" cxnId="{1C86B9D3-261B-4E36-A57C-5202508172B9}">
      <dgm:prSet/>
      <dgm:spPr/>
      <dgm:t>
        <a:bodyPr/>
        <a:lstStyle/>
        <a:p>
          <a:endParaRPr lang="ru-RU"/>
        </a:p>
      </dgm:t>
    </dgm:pt>
    <dgm:pt modelId="{13BA00E9-8752-40BD-B615-55C95EAECC84}" type="sibTrans" cxnId="{1C86B9D3-261B-4E36-A57C-5202508172B9}">
      <dgm:prSet/>
      <dgm:spPr/>
      <dgm:t>
        <a:bodyPr/>
        <a:lstStyle/>
        <a:p>
          <a:endParaRPr lang="ru-RU"/>
        </a:p>
      </dgm:t>
    </dgm:pt>
    <dgm:pt modelId="{D8C1A058-BEDB-4319-851A-2CEB084AD115}">
      <dgm:prSet phldrT="[Текст]" custT="1"/>
      <dgm:spPr/>
      <dgm:t>
        <a:bodyPr/>
        <a:lstStyle/>
        <a:p>
          <a:r>
            <a:rPr lang="ru-RU" sz="1800" dirty="0" smtClean="0">
              <a:latin typeface="Times New Roman" pitchFamily="18" charset="0"/>
              <a:cs typeface="Times New Roman" pitchFamily="18" charset="0"/>
            </a:rPr>
            <a:t>2) налог на добавленную стоимость;</a:t>
          </a:r>
          <a:endParaRPr lang="ru-RU" sz="1800" dirty="0">
            <a:latin typeface="Times New Roman" pitchFamily="18" charset="0"/>
            <a:cs typeface="Times New Roman" pitchFamily="18" charset="0"/>
          </a:endParaRPr>
        </a:p>
      </dgm:t>
    </dgm:pt>
    <dgm:pt modelId="{F9E12E09-1971-4221-821F-DF2617B0B4A8}" type="parTrans" cxnId="{8293E129-23D6-4B65-9C39-9BB8F9B0DD75}">
      <dgm:prSet/>
      <dgm:spPr/>
      <dgm:t>
        <a:bodyPr/>
        <a:lstStyle/>
        <a:p>
          <a:endParaRPr lang="ru-RU"/>
        </a:p>
      </dgm:t>
    </dgm:pt>
    <dgm:pt modelId="{2CC2AB56-A07B-43A6-BBAC-BE0A0257C130}" type="sibTrans" cxnId="{8293E129-23D6-4B65-9C39-9BB8F9B0DD75}">
      <dgm:prSet/>
      <dgm:spPr/>
      <dgm:t>
        <a:bodyPr/>
        <a:lstStyle/>
        <a:p>
          <a:endParaRPr lang="ru-RU"/>
        </a:p>
      </dgm:t>
    </dgm:pt>
    <dgm:pt modelId="{5FAB435E-3053-4762-9252-09B4222E9E79}" type="pres">
      <dgm:prSet presAssocID="{C4423437-BB08-4522-8FED-F156B16ADA0E}" presName="linearFlow" presStyleCnt="0">
        <dgm:presLayoutVars>
          <dgm:dir/>
          <dgm:animLvl val="lvl"/>
          <dgm:resizeHandles val="exact"/>
        </dgm:presLayoutVars>
      </dgm:prSet>
      <dgm:spPr/>
      <dgm:t>
        <a:bodyPr/>
        <a:lstStyle/>
        <a:p>
          <a:endParaRPr lang="ru-RU"/>
        </a:p>
      </dgm:t>
    </dgm:pt>
    <dgm:pt modelId="{786E0BBC-E606-4515-A5CE-B36222B57A27}" type="pres">
      <dgm:prSet presAssocID="{C3A62E89-9D71-44F1-BA22-749BA8B8EC60}" presName="composite" presStyleCnt="0"/>
      <dgm:spPr/>
    </dgm:pt>
    <dgm:pt modelId="{96412CAB-799D-48B6-8ABB-9AF44EA7E031}" type="pres">
      <dgm:prSet presAssocID="{C3A62E89-9D71-44F1-BA22-749BA8B8EC60}" presName="parentText" presStyleLbl="alignNode1" presStyleIdx="0" presStyleCnt="11">
        <dgm:presLayoutVars>
          <dgm:chMax val="1"/>
          <dgm:bulletEnabled val="1"/>
        </dgm:presLayoutVars>
      </dgm:prSet>
      <dgm:spPr/>
      <dgm:t>
        <a:bodyPr/>
        <a:lstStyle/>
        <a:p>
          <a:endParaRPr lang="ru-RU"/>
        </a:p>
      </dgm:t>
    </dgm:pt>
    <dgm:pt modelId="{F74DACFD-7DFF-40BA-B826-A40A11E2C9FA}" type="pres">
      <dgm:prSet presAssocID="{C3A62E89-9D71-44F1-BA22-749BA8B8EC60}" presName="descendantText" presStyleLbl="alignAcc1" presStyleIdx="0" presStyleCnt="11">
        <dgm:presLayoutVars>
          <dgm:bulletEnabled val="1"/>
        </dgm:presLayoutVars>
      </dgm:prSet>
      <dgm:spPr/>
      <dgm:t>
        <a:bodyPr/>
        <a:lstStyle/>
        <a:p>
          <a:endParaRPr lang="ru-RU"/>
        </a:p>
      </dgm:t>
    </dgm:pt>
    <dgm:pt modelId="{01DC3EF2-AA02-4D72-8688-F667BB9F73B5}" type="pres">
      <dgm:prSet presAssocID="{DD7F581F-2A71-4D17-96AB-1BBC7C4F4B4C}" presName="sp" presStyleCnt="0"/>
      <dgm:spPr/>
    </dgm:pt>
    <dgm:pt modelId="{1CEEA3BC-82F9-4448-88AE-23DB55DB286E}" type="pres">
      <dgm:prSet presAssocID="{1CE64479-B460-4E75-9CB6-DF9F14C80968}" presName="composite" presStyleCnt="0"/>
      <dgm:spPr/>
    </dgm:pt>
    <dgm:pt modelId="{C42791DA-2982-47F6-9570-865423A966E2}" type="pres">
      <dgm:prSet presAssocID="{1CE64479-B460-4E75-9CB6-DF9F14C80968}" presName="parentText" presStyleLbl="alignNode1" presStyleIdx="1" presStyleCnt="11">
        <dgm:presLayoutVars>
          <dgm:chMax val="1"/>
          <dgm:bulletEnabled val="1"/>
        </dgm:presLayoutVars>
      </dgm:prSet>
      <dgm:spPr/>
      <dgm:t>
        <a:bodyPr/>
        <a:lstStyle/>
        <a:p>
          <a:endParaRPr lang="ru-RU"/>
        </a:p>
      </dgm:t>
    </dgm:pt>
    <dgm:pt modelId="{09E52F27-F457-440C-80C1-E39292477B09}" type="pres">
      <dgm:prSet presAssocID="{1CE64479-B460-4E75-9CB6-DF9F14C80968}" presName="descendantText" presStyleLbl="alignAcc1" presStyleIdx="1" presStyleCnt="11">
        <dgm:presLayoutVars>
          <dgm:bulletEnabled val="1"/>
        </dgm:presLayoutVars>
      </dgm:prSet>
      <dgm:spPr/>
      <dgm:t>
        <a:bodyPr/>
        <a:lstStyle/>
        <a:p>
          <a:endParaRPr lang="ru-RU"/>
        </a:p>
      </dgm:t>
    </dgm:pt>
    <dgm:pt modelId="{7D68DEA6-1FD4-46EC-880F-7A206E0F6D26}" type="pres">
      <dgm:prSet presAssocID="{67CC6271-BA85-4310-929F-E43156E306CB}" presName="sp" presStyleCnt="0"/>
      <dgm:spPr/>
    </dgm:pt>
    <dgm:pt modelId="{DCC0572E-7B7D-4AE8-B4C7-8EDE178556F5}" type="pres">
      <dgm:prSet presAssocID="{DB289EB8-AB24-415D-9615-B859D18D9E69}" presName="composite" presStyleCnt="0"/>
      <dgm:spPr/>
    </dgm:pt>
    <dgm:pt modelId="{C59AF3EE-2BA4-4EDD-B4AE-5E80D631D38D}" type="pres">
      <dgm:prSet presAssocID="{DB289EB8-AB24-415D-9615-B859D18D9E69}" presName="parentText" presStyleLbl="alignNode1" presStyleIdx="2" presStyleCnt="11">
        <dgm:presLayoutVars>
          <dgm:chMax val="1"/>
          <dgm:bulletEnabled val="1"/>
        </dgm:presLayoutVars>
      </dgm:prSet>
      <dgm:spPr/>
      <dgm:t>
        <a:bodyPr/>
        <a:lstStyle/>
        <a:p>
          <a:endParaRPr lang="ru-RU"/>
        </a:p>
      </dgm:t>
    </dgm:pt>
    <dgm:pt modelId="{AB236CBB-A307-4DFA-A1B5-81124CC48A37}" type="pres">
      <dgm:prSet presAssocID="{DB289EB8-AB24-415D-9615-B859D18D9E69}" presName="descendantText" presStyleLbl="alignAcc1" presStyleIdx="2" presStyleCnt="11">
        <dgm:presLayoutVars>
          <dgm:bulletEnabled val="1"/>
        </dgm:presLayoutVars>
      </dgm:prSet>
      <dgm:spPr/>
      <dgm:t>
        <a:bodyPr/>
        <a:lstStyle/>
        <a:p>
          <a:endParaRPr lang="ru-RU"/>
        </a:p>
      </dgm:t>
    </dgm:pt>
    <dgm:pt modelId="{FD4E0505-7C9E-45AE-B1BA-8CB367104F14}" type="pres">
      <dgm:prSet presAssocID="{876019D9-76A8-4716-8726-595DA30DB67B}" presName="sp" presStyleCnt="0"/>
      <dgm:spPr/>
    </dgm:pt>
    <dgm:pt modelId="{48927131-0860-4960-9DDC-18057A95991C}" type="pres">
      <dgm:prSet presAssocID="{9F26100E-2A3B-4535-A177-6E6DFB02896B}" presName="composite" presStyleCnt="0"/>
      <dgm:spPr/>
    </dgm:pt>
    <dgm:pt modelId="{0733C85C-3E61-4CE3-B5A6-E4DE98AE6FF9}" type="pres">
      <dgm:prSet presAssocID="{9F26100E-2A3B-4535-A177-6E6DFB02896B}" presName="parentText" presStyleLbl="alignNode1" presStyleIdx="3" presStyleCnt="11">
        <dgm:presLayoutVars>
          <dgm:chMax val="1"/>
          <dgm:bulletEnabled val="1"/>
        </dgm:presLayoutVars>
      </dgm:prSet>
      <dgm:spPr/>
      <dgm:t>
        <a:bodyPr/>
        <a:lstStyle/>
        <a:p>
          <a:endParaRPr lang="ru-RU"/>
        </a:p>
      </dgm:t>
    </dgm:pt>
    <dgm:pt modelId="{EE84EAE3-2829-400F-96E4-3CA08DC2FE84}" type="pres">
      <dgm:prSet presAssocID="{9F26100E-2A3B-4535-A177-6E6DFB02896B}" presName="descendantText" presStyleLbl="alignAcc1" presStyleIdx="3" presStyleCnt="11">
        <dgm:presLayoutVars>
          <dgm:bulletEnabled val="1"/>
        </dgm:presLayoutVars>
      </dgm:prSet>
      <dgm:spPr/>
      <dgm:t>
        <a:bodyPr/>
        <a:lstStyle/>
        <a:p>
          <a:endParaRPr lang="ru-RU"/>
        </a:p>
      </dgm:t>
    </dgm:pt>
    <dgm:pt modelId="{4A346090-7135-4ABC-91AB-7C37B7E55E21}" type="pres">
      <dgm:prSet presAssocID="{5485E0FF-4B5E-406B-A981-B9E2F4723316}" presName="sp" presStyleCnt="0"/>
      <dgm:spPr/>
    </dgm:pt>
    <dgm:pt modelId="{6EB0DF0B-AE3B-4727-A186-22458039FBED}" type="pres">
      <dgm:prSet presAssocID="{E60D93BE-A89C-401E-89D4-685B14FDEEF6}" presName="composite" presStyleCnt="0"/>
      <dgm:spPr/>
    </dgm:pt>
    <dgm:pt modelId="{BE216F16-3558-480A-BBDB-AFB0A4699C73}" type="pres">
      <dgm:prSet presAssocID="{E60D93BE-A89C-401E-89D4-685B14FDEEF6}" presName="parentText" presStyleLbl="alignNode1" presStyleIdx="4" presStyleCnt="11">
        <dgm:presLayoutVars>
          <dgm:chMax val="1"/>
          <dgm:bulletEnabled val="1"/>
        </dgm:presLayoutVars>
      </dgm:prSet>
      <dgm:spPr/>
      <dgm:t>
        <a:bodyPr/>
        <a:lstStyle/>
        <a:p>
          <a:endParaRPr lang="ru-RU"/>
        </a:p>
      </dgm:t>
    </dgm:pt>
    <dgm:pt modelId="{F54670DB-7B93-4513-A0D4-9EF6CEBAB571}" type="pres">
      <dgm:prSet presAssocID="{E60D93BE-A89C-401E-89D4-685B14FDEEF6}" presName="descendantText" presStyleLbl="alignAcc1" presStyleIdx="4" presStyleCnt="11">
        <dgm:presLayoutVars>
          <dgm:bulletEnabled val="1"/>
        </dgm:presLayoutVars>
      </dgm:prSet>
      <dgm:spPr/>
      <dgm:t>
        <a:bodyPr/>
        <a:lstStyle/>
        <a:p>
          <a:endParaRPr lang="ru-RU"/>
        </a:p>
      </dgm:t>
    </dgm:pt>
    <dgm:pt modelId="{C6AF14B9-8ECE-4F08-B99A-D712DE855F4B}" type="pres">
      <dgm:prSet presAssocID="{99260BB3-9E21-419F-AA9E-3FD44298297F}" presName="sp" presStyleCnt="0"/>
      <dgm:spPr/>
    </dgm:pt>
    <dgm:pt modelId="{737679FA-C2AA-4737-9786-AC86868530AF}" type="pres">
      <dgm:prSet presAssocID="{B42A0D76-A3D9-418F-901B-56680BC89FF2}" presName="composite" presStyleCnt="0"/>
      <dgm:spPr/>
    </dgm:pt>
    <dgm:pt modelId="{D13BF2A2-9F8E-4564-B328-85F85B978DD9}" type="pres">
      <dgm:prSet presAssocID="{B42A0D76-A3D9-418F-901B-56680BC89FF2}" presName="parentText" presStyleLbl="alignNode1" presStyleIdx="5" presStyleCnt="11">
        <dgm:presLayoutVars>
          <dgm:chMax val="1"/>
          <dgm:bulletEnabled val="1"/>
        </dgm:presLayoutVars>
      </dgm:prSet>
      <dgm:spPr/>
      <dgm:t>
        <a:bodyPr/>
        <a:lstStyle/>
        <a:p>
          <a:endParaRPr lang="ru-RU"/>
        </a:p>
      </dgm:t>
    </dgm:pt>
    <dgm:pt modelId="{593A2D4E-2312-45E5-BB6D-E92F8CBE2940}" type="pres">
      <dgm:prSet presAssocID="{B42A0D76-A3D9-418F-901B-56680BC89FF2}" presName="descendantText" presStyleLbl="alignAcc1" presStyleIdx="5" presStyleCnt="11">
        <dgm:presLayoutVars>
          <dgm:bulletEnabled val="1"/>
        </dgm:presLayoutVars>
      </dgm:prSet>
      <dgm:spPr/>
      <dgm:t>
        <a:bodyPr/>
        <a:lstStyle/>
        <a:p>
          <a:endParaRPr lang="ru-RU"/>
        </a:p>
      </dgm:t>
    </dgm:pt>
    <dgm:pt modelId="{9EACE507-B9CC-45AB-8E6E-B91A0CF406AF}" type="pres">
      <dgm:prSet presAssocID="{0980C4B0-CD28-49C2-AF98-54E096F65FFE}" presName="sp" presStyleCnt="0"/>
      <dgm:spPr/>
    </dgm:pt>
    <dgm:pt modelId="{DBC9A548-D469-4ADD-9BEF-DE2828B50021}" type="pres">
      <dgm:prSet presAssocID="{AEDA66C1-7165-4ABD-BDA4-7B94EFEE0FBB}" presName="composite" presStyleCnt="0"/>
      <dgm:spPr/>
    </dgm:pt>
    <dgm:pt modelId="{E23A13B9-7F58-4A55-9A03-7FFDA2BFE994}" type="pres">
      <dgm:prSet presAssocID="{AEDA66C1-7165-4ABD-BDA4-7B94EFEE0FBB}" presName="parentText" presStyleLbl="alignNode1" presStyleIdx="6" presStyleCnt="11">
        <dgm:presLayoutVars>
          <dgm:chMax val="1"/>
          <dgm:bulletEnabled val="1"/>
        </dgm:presLayoutVars>
      </dgm:prSet>
      <dgm:spPr/>
      <dgm:t>
        <a:bodyPr/>
        <a:lstStyle/>
        <a:p>
          <a:endParaRPr lang="ru-RU"/>
        </a:p>
      </dgm:t>
    </dgm:pt>
    <dgm:pt modelId="{6F507A59-F71C-4085-9E17-02C7BACD5CB8}" type="pres">
      <dgm:prSet presAssocID="{AEDA66C1-7165-4ABD-BDA4-7B94EFEE0FBB}" presName="descendantText" presStyleLbl="alignAcc1" presStyleIdx="6" presStyleCnt="11">
        <dgm:presLayoutVars>
          <dgm:bulletEnabled val="1"/>
        </dgm:presLayoutVars>
      </dgm:prSet>
      <dgm:spPr/>
      <dgm:t>
        <a:bodyPr/>
        <a:lstStyle/>
        <a:p>
          <a:endParaRPr lang="ru-RU"/>
        </a:p>
      </dgm:t>
    </dgm:pt>
    <dgm:pt modelId="{E6914039-E678-46EA-B145-E0F9E37F763E}" type="pres">
      <dgm:prSet presAssocID="{2A32EAA1-89DE-4044-A36F-844EB281D3F9}" presName="sp" presStyleCnt="0"/>
      <dgm:spPr/>
    </dgm:pt>
    <dgm:pt modelId="{8D68DFD6-9B8E-44F9-A36E-51BAC4503921}" type="pres">
      <dgm:prSet presAssocID="{E01A6A8B-825D-4864-B7F4-9FC7E2CA596F}" presName="composite" presStyleCnt="0"/>
      <dgm:spPr/>
    </dgm:pt>
    <dgm:pt modelId="{B4F79F99-F382-4630-BC4F-5441A1997D90}" type="pres">
      <dgm:prSet presAssocID="{E01A6A8B-825D-4864-B7F4-9FC7E2CA596F}" presName="parentText" presStyleLbl="alignNode1" presStyleIdx="7" presStyleCnt="11">
        <dgm:presLayoutVars>
          <dgm:chMax val="1"/>
          <dgm:bulletEnabled val="1"/>
        </dgm:presLayoutVars>
      </dgm:prSet>
      <dgm:spPr/>
      <dgm:t>
        <a:bodyPr/>
        <a:lstStyle/>
        <a:p>
          <a:endParaRPr lang="ru-RU"/>
        </a:p>
      </dgm:t>
    </dgm:pt>
    <dgm:pt modelId="{61D317B2-473B-429E-9277-2D938A699D5F}" type="pres">
      <dgm:prSet presAssocID="{E01A6A8B-825D-4864-B7F4-9FC7E2CA596F}" presName="descendantText" presStyleLbl="alignAcc1" presStyleIdx="7" presStyleCnt="11">
        <dgm:presLayoutVars>
          <dgm:bulletEnabled val="1"/>
        </dgm:presLayoutVars>
      </dgm:prSet>
      <dgm:spPr/>
      <dgm:t>
        <a:bodyPr/>
        <a:lstStyle/>
        <a:p>
          <a:endParaRPr lang="ru-RU"/>
        </a:p>
      </dgm:t>
    </dgm:pt>
    <dgm:pt modelId="{C5C450E1-E6AF-4A8D-B52D-E86DCB3C2912}" type="pres">
      <dgm:prSet presAssocID="{2CE1443C-722F-47DD-AF8B-63FE38E22AE9}" presName="sp" presStyleCnt="0"/>
      <dgm:spPr/>
    </dgm:pt>
    <dgm:pt modelId="{52624D7B-28A0-4717-A573-4D40493222E2}" type="pres">
      <dgm:prSet presAssocID="{DC69C780-E3BE-4F35-A1B2-350AA0EAAD8B}" presName="composite" presStyleCnt="0"/>
      <dgm:spPr/>
    </dgm:pt>
    <dgm:pt modelId="{AD592E52-32DF-44F6-A75A-AD232B434C82}" type="pres">
      <dgm:prSet presAssocID="{DC69C780-E3BE-4F35-A1B2-350AA0EAAD8B}" presName="parentText" presStyleLbl="alignNode1" presStyleIdx="8" presStyleCnt="11">
        <dgm:presLayoutVars>
          <dgm:chMax val="1"/>
          <dgm:bulletEnabled val="1"/>
        </dgm:presLayoutVars>
      </dgm:prSet>
      <dgm:spPr/>
      <dgm:t>
        <a:bodyPr/>
        <a:lstStyle/>
        <a:p>
          <a:endParaRPr lang="ru-RU"/>
        </a:p>
      </dgm:t>
    </dgm:pt>
    <dgm:pt modelId="{15A1E889-09F7-4272-B841-EB90D36D58D9}" type="pres">
      <dgm:prSet presAssocID="{DC69C780-E3BE-4F35-A1B2-350AA0EAAD8B}" presName="descendantText" presStyleLbl="alignAcc1" presStyleIdx="8" presStyleCnt="11">
        <dgm:presLayoutVars>
          <dgm:bulletEnabled val="1"/>
        </dgm:presLayoutVars>
      </dgm:prSet>
      <dgm:spPr/>
      <dgm:t>
        <a:bodyPr/>
        <a:lstStyle/>
        <a:p>
          <a:endParaRPr lang="ru-RU"/>
        </a:p>
      </dgm:t>
    </dgm:pt>
    <dgm:pt modelId="{483CC12E-05EB-4CE1-A307-2B7AF74913AC}" type="pres">
      <dgm:prSet presAssocID="{DADA0426-AC67-4795-8028-B898AECBDB3D}" presName="sp" presStyleCnt="0"/>
      <dgm:spPr/>
    </dgm:pt>
    <dgm:pt modelId="{F256E730-28FC-491F-AB03-FCECC3631A7B}" type="pres">
      <dgm:prSet presAssocID="{0B3D63E7-D24A-47CE-A4DD-BEB540898721}" presName="composite" presStyleCnt="0"/>
      <dgm:spPr/>
    </dgm:pt>
    <dgm:pt modelId="{D11F7A97-7D98-495A-8BE5-36D63695D8CE}" type="pres">
      <dgm:prSet presAssocID="{0B3D63E7-D24A-47CE-A4DD-BEB540898721}" presName="parentText" presStyleLbl="alignNode1" presStyleIdx="9" presStyleCnt="11">
        <dgm:presLayoutVars>
          <dgm:chMax val="1"/>
          <dgm:bulletEnabled val="1"/>
        </dgm:presLayoutVars>
      </dgm:prSet>
      <dgm:spPr/>
      <dgm:t>
        <a:bodyPr/>
        <a:lstStyle/>
        <a:p>
          <a:endParaRPr lang="ru-RU"/>
        </a:p>
      </dgm:t>
    </dgm:pt>
    <dgm:pt modelId="{211C65A4-D81D-4A45-A788-CC20B91C1670}" type="pres">
      <dgm:prSet presAssocID="{0B3D63E7-D24A-47CE-A4DD-BEB540898721}" presName="descendantText" presStyleLbl="alignAcc1" presStyleIdx="9" presStyleCnt="11">
        <dgm:presLayoutVars>
          <dgm:bulletEnabled val="1"/>
        </dgm:presLayoutVars>
      </dgm:prSet>
      <dgm:spPr/>
      <dgm:t>
        <a:bodyPr/>
        <a:lstStyle/>
        <a:p>
          <a:endParaRPr lang="ru-RU"/>
        </a:p>
      </dgm:t>
    </dgm:pt>
    <dgm:pt modelId="{BADEBBE9-0043-480A-AF65-38145501A784}" type="pres">
      <dgm:prSet presAssocID="{150FFC7F-721A-4B6F-8D80-D3FF99B22B04}" presName="sp" presStyleCnt="0"/>
      <dgm:spPr/>
    </dgm:pt>
    <dgm:pt modelId="{662B3521-3FC6-492A-9D4F-6E4ED7A8E9E7}" type="pres">
      <dgm:prSet presAssocID="{D3C89C51-1D97-41F3-B734-8ACF3C56BB2C}" presName="composite" presStyleCnt="0"/>
      <dgm:spPr/>
    </dgm:pt>
    <dgm:pt modelId="{E63CA924-D4CD-4327-B9AC-64C37EF67931}" type="pres">
      <dgm:prSet presAssocID="{D3C89C51-1D97-41F3-B734-8ACF3C56BB2C}" presName="parentText" presStyleLbl="alignNode1" presStyleIdx="10" presStyleCnt="11">
        <dgm:presLayoutVars>
          <dgm:chMax val="1"/>
          <dgm:bulletEnabled val="1"/>
        </dgm:presLayoutVars>
      </dgm:prSet>
      <dgm:spPr/>
      <dgm:t>
        <a:bodyPr/>
        <a:lstStyle/>
        <a:p>
          <a:endParaRPr lang="ru-RU"/>
        </a:p>
      </dgm:t>
    </dgm:pt>
    <dgm:pt modelId="{A410F646-3158-43C6-86E2-E1A016251D74}" type="pres">
      <dgm:prSet presAssocID="{D3C89C51-1D97-41F3-B734-8ACF3C56BB2C}" presName="descendantText" presStyleLbl="alignAcc1" presStyleIdx="10" presStyleCnt="11">
        <dgm:presLayoutVars>
          <dgm:bulletEnabled val="1"/>
        </dgm:presLayoutVars>
      </dgm:prSet>
      <dgm:spPr/>
      <dgm:t>
        <a:bodyPr/>
        <a:lstStyle/>
        <a:p>
          <a:endParaRPr lang="ru-RU"/>
        </a:p>
      </dgm:t>
    </dgm:pt>
  </dgm:ptLst>
  <dgm:cxnLst>
    <dgm:cxn modelId="{CF64BA23-DB81-44F5-A3A0-ECA13B94C8AD}" type="presOf" srcId="{D3C89C51-1D97-41F3-B734-8ACF3C56BB2C}" destId="{E63CA924-D4CD-4327-B9AC-64C37EF67931}" srcOrd="0" destOrd="0" presId="urn:microsoft.com/office/officeart/2005/8/layout/chevron2"/>
    <dgm:cxn modelId="{39E1C0EB-9914-45FA-8CDE-6FFD7B8FECA7}" type="presOf" srcId="{9C63B272-7B42-4003-A4D7-DF73A82E6282}" destId="{F54670DB-7B93-4513-A0D4-9EF6CEBAB571}" srcOrd="0" destOrd="0" presId="urn:microsoft.com/office/officeart/2005/8/layout/chevron2"/>
    <dgm:cxn modelId="{9DDD0DE8-AFFC-444E-B19E-9916B4F89D56}" type="presOf" srcId="{1C8A3608-427E-42CA-8861-6C19BF75E24A}" destId="{6F507A59-F71C-4085-9E17-02C7BACD5CB8}" srcOrd="0" destOrd="0" presId="urn:microsoft.com/office/officeart/2005/8/layout/chevron2"/>
    <dgm:cxn modelId="{83941C8D-3CB8-4EAC-BAEE-FDAB2166C823}" srcId="{B42A0D76-A3D9-418F-901B-56680BC89FF2}" destId="{F08B19B5-7ADF-485B-971B-445A6757179A}" srcOrd="0" destOrd="0" parTransId="{DE2CFBAB-8EE1-4224-B095-54E0308BDB6E}" sibTransId="{071F714A-6A80-4801-ADFA-876A9E67B99A}"/>
    <dgm:cxn modelId="{160CFE89-5630-4CAA-B825-2B386C9A2878}" srcId="{C4423437-BB08-4522-8FED-F156B16ADA0E}" destId="{E60D93BE-A89C-401E-89D4-685B14FDEEF6}" srcOrd="4" destOrd="0" parTransId="{D12686C3-1B83-41DF-BEB6-AE517EBBD871}" sibTransId="{99260BB3-9E21-419F-AA9E-3FD44298297F}"/>
    <dgm:cxn modelId="{715C3779-4359-459B-BF4E-6D708BC30D74}" type="presOf" srcId="{8094C7CE-6B4A-4F30-AAED-160621851A5E}" destId="{A410F646-3158-43C6-86E2-E1A016251D74}" srcOrd="0" destOrd="0" presId="urn:microsoft.com/office/officeart/2005/8/layout/chevron2"/>
    <dgm:cxn modelId="{23F89828-07A3-426E-88F2-53FE7CE3E2BA}" type="presOf" srcId="{E60D93BE-A89C-401E-89D4-685B14FDEEF6}" destId="{BE216F16-3558-480A-BBDB-AFB0A4699C73}" srcOrd="0" destOrd="0" presId="urn:microsoft.com/office/officeart/2005/8/layout/chevron2"/>
    <dgm:cxn modelId="{E6F84ADE-80A7-440B-8CC3-F7EFDA0B62EB}" type="presOf" srcId="{F6F4C921-2694-4E16-BE5B-75D95BCAB786}" destId="{15A1E889-09F7-4272-B841-EB90D36D58D9}" srcOrd="0" destOrd="0" presId="urn:microsoft.com/office/officeart/2005/8/layout/chevron2"/>
    <dgm:cxn modelId="{C22648DB-8B79-4197-B124-F38C1FFC5D7C}" srcId="{DB289EB8-AB24-415D-9615-B859D18D9E69}" destId="{6AA9BF26-EE64-4E7C-A5F5-36FBC0BA154D}" srcOrd="0" destOrd="0" parTransId="{DFA99A6E-D46D-4B3A-88C8-2EFF40A58F5B}" sibTransId="{E8C96FAC-4779-4CBA-BB12-CD7B027BB88E}"/>
    <dgm:cxn modelId="{A3F810A4-4227-4DD6-B1A5-4EEDBE19EEDD}" srcId="{C4423437-BB08-4522-8FED-F156B16ADA0E}" destId="{0B3D63E7-D24A-47CE-A4DD-BEB540898721}" srcOrd="9" destOrd="0" parTransId="{AF45B8AC-5B10-473A-8224-8F7553338C0A}" sibTransId="{150FFC7F-721A-4B6F-8D80-D3FF99B22B04}"/>
    <dgm:cxn modelId="{83A7BBC4-F868-43F9-BCDD-F06B9842AF42}" type="presOf" srcId="{0B3D63E7-D24A-47CE-A4DD-BEB540898721}" destId="{D11F7A97-7D98-495A-8BE5-36D63695D8CE}" srcOrd="0" destOrd="0" presId="urn:microsoft.com/office/officeart/2005/8/layout/chevron2"/>
    <dgm:cxn modelId="{655CA43A-C5D7-4D65-BBE2-4608BAC76058}" srcId="{C4423437-BB08-4522-8FED-F156B16ADA0E}" destId="{D3C89C51-1D97-41F3-B734-8ACF3C56BB2C}" srcOrd="10" destOrd="0" parTransId="{E27F468D-3173-4820-96BD-09E748F517F5}" sibTransId="{C53140D6-4DB6-44B5-A23D-D2746FB23D6F}"/>
    <dgm:cxn modelId="{A294DD3F-9CB5-42EB-BED9-99805BC86EA0}" srcId="{C4423437-BB08-4522-8FED-F156B16ADA0E}" destId="{9F26100E-2A3B-4535-A177-6E6DFB02896B}" srcOrd="3" destOrd="0" parTransId="{82C9E864-5C32-4B55-A528-00783478A132}" sibTransId="{5485E0FF-4B5E-406B-A981-B9E2F4723316}"/>
    <dgm:cxn modelId="{1360671E-A787-482F-84ED-98CC56C9A97E}" type="presOf" srcId="{B42A0D76-A3D9-418F-901B-56680BC89FF2}" destId="{D13BF2A2-9F8E-4564-B328-85F85B978DD9}" srcOrd="0" destOrd="0" presId="urn:microsoft.com/office/officeart/2005/8/layout/chevron2"/>
    <dgm:cxn modelId="{AAE76EF2-B8B9-40CE-B0F5-7449630CA07A}" type="presOf" srcId="{DC69C780-E3BE-4F35-A1B2-350AA0EAAD8B}" destId="{AD592E52-32DF-44F6-A75A-AD232B434C82}" srcOrd="0" destOrd="0" presId="urn:microsoft.com/office/officeart/2005/8/layout/chevron2"/>
    <dgm:cxn modelId="{B9A65E4A-01CE-496F-8975-872EA57432BB}" type="presOf" srcId="{9889E6D4-B0B5-4631-AA85-D4D307146AAE}" destId="{F74DACFD-7DFF-40BA-B826-A40A11E2C9FA}" srcOrd="0" destOrd="0" presId="urn:microsoft.com/office/officeart/2005/8/layout/chevron2"/>
    <dgm:cxn modelId="{8293E129-23D6-4B65-9C39-9BB8F9B0DD75}" srcId="{1CE64479-B460-4E75-9CB6-DF9F14C80968}" destId="{D8C1A058-BEDB-4319-851A-2CEB084AD115}" srcOrd="0" destOrd="0" parTransId="{F9E12E09-1971-4221-821F-DF2617B0B4A8}" sibTransId="{2CC2AB56-A07B-43A6-BBAC-BE0A0257C130}"/>
    <dgm:cxn modelId="{1C86B9D3-261B-4E36-A57C-5202508172B9}" srcId="{D3C89C51-1D97-41F3-B734-8ACF3C56BB2C}" destId="{8094C7CE-6B4A-4F30-AAED-160621851A5E}" srcOrd="0" destOrd="0" parTransId="{0D3E3822-FE19-4899-8893-9F2E72A01C24}" sibTransId="{13BA00E9-8752-40BD-B615-55C95EAECC84}"/>
    <dgm:cxn modelId="{62512554-40FA-4409-8D69-8DF771D4A131}" srcId="{C3A62E89-9D71-44F1-BA22-749BA8B8EC60}" destId="{9889E6D4-B0B5-4631-AA85-D4D307146AAE}" srcOrd="0" destOrd="0" parTransId="{567AF007-20C3-4684-9805-5CC5CEE7A41A}" sibTransId="{46897DDA-99F6-435A-8FF3-28541EA35C2B}"/>
    <dgm:cxn modelId="{5F0F6D81-AD34-4B3E-B859-B6CFC5FF496E}" type="presOf" srcId="{AEDA66C1-7165-4ABD-BDA4-7B94EFEE0FBB}" destId="{E23A13B9-7F58-4A55-9A03-7FFDA2BFE994}" srcOrd="0" destOrd="0" presId="urn:microsoft.com/office/officeart/2005/8/layout/chevron2"/>
    <dgm:cxn modelId="{EAE26CA6-35B8-4548-B292-4D0DD47A1E54}" type="presOf" srcId="{D8C1A058-BEDB-4319-851A-2CEB084AD115}" destId="{09E52F27-F457-440C-80C1-E39292477B09}" srcOrd="0" destOrd="0" presId="urn:microsoft.com/office/officeart/2005/8/layout/chevron2"/>
    <dgm:cxn modelId="{AC8E676B-D613-49B4-B5FE-C5F03AC7CD20}" type="presOf" srcId="{C4423437-BB08-4522-8FED-F156B16ADA0E}" destId="{5FAB435E-3053-4762-9252-09B4222E9E79}" srcOrd="0" destOrd="0" presId="urn:microsoft.com/office/officeart/2005/8/layout/chevron2"/>
    <dgm:cxn modelId="{E7A43C86-004E-467F-88C4-C6A973FE44CD}" srcId="{DC69C780-E3BE-4F35-A1B2-350AA0EAAD8B}" destId="{F6F4C921-2694-4E16-BE5B-75D95BCAB786}" srcOrd="0" destOrd="0" parTransId="{682EDABF-5C65-4493-9B25-755BBE8FB0C3}" sibTransId="{F9A02FCB-A286-4CAD-8F58-CA514EA1977E}"/>
    <dgm:cxn modelId="{665C8C74-B4B2-415B-9145-755753743D23}" srcId="{0B3D63E7-D24A-47CE-A4DD-BEB540898721}" destId="{EC9DF71E-F333-4A5B-AB51-0A8331237271}" srcOrd="0" destOrd="0" parTransId="{157AAD75-C6FE-4B3E-84D3-EDD302DA77FD}" sibTransId="{14AC1299-428D-4850-8F00-99A9625FC88B}"/>
    <dgm:cxn modelId="{78725606-7700-4F2A-80F8-21BFDFE0F022}" type="presOf" srcId="{9F26100E-2A3B-4535-A177-6E6DFB02896B}" destId="{0733C85C-3E61-4CE3-B5A6-E4DE98AE6FF9}" srcOrd="0" destOrd="0" presId="urn:microsoft.com/office/officeart/2005/8/layout/chevron2"/>
    <dgm:cxn modelId="{A23E4573-49BE-4437-BA39-47AC7440BBEE}" srcId="{C4423437-BB08-4522-8FED-F156B16ADA0E}" destId="{DB289EB8-AB24-415D-9615-B859D18D9E69}" srcOrd="2" destOrd="0" parTransId="{59E78E7C-63E4-4B8F-9007-0765355B2B8B}" sibTransId="{876019D9-76A8-4716-8726-595DA30DB67B}"/>
    <dgm:cxn modelId="{F6A492A5-6FB9-4566-81A3-5A279F35BF18}" type="presOf" srcId="{EC9DF71E-F333-4A5B-AB51-0A8331237271}" destId="{211C65A4-D81D-4A45-A788-CC20B91C1670}" srcOrd="0" destOrd="0" presId="urn:microsoft.com/office/officeart/2005/8/layout/chevron2"/>
    <dgm:cxn modelId="{94CD53D4-4648-41CF-8620-5FBF6D283E0F}" srcId="{E01A6A8B-825D-4864-B7F4-9FC7E2CA596F}" destId="{19AE7E41-23C5-4F71-AC95-F811C9958E25}" srcOrd="0" destOrd="0" parTransId="{42FF8207-3432-42FC-9724-65C421863DB3}" sibTransId="{2C39AF80-9F55-4B4E-AED1-7B0E90962802}"/>
    <dgm:cxn modelId="{32316A9A-F730-400E-9846-185604AFA7CD}" srcId="{C4423437-BB08-4522-8FED-F156B16ADA0E}" destId="{1CE64479-B460-4E75-9CB6-DF9F14C80968}" srcOrd="1" destOrd="0" parTransId="{64C51B1B-2EE6-44D6-A4DE-30597F8C8334}" sibTransId="{67CC6271-BA85-4310-929F-E43156E306CB}"/>
    <dgm:cxn modelId="{1783D1BB-1571-480A-BC2C-97F657097888}" type="presOf" srcId="{E01A6A8B-825D-4864-B7F4-9FC7E2CA596F}" destId="{B4F79F99-F382-4630-BC4F-5441A1997D90}" srcOrd="0" destOrd="0" presId="urn:microsoft.com/office/officeart/2005/8/layout/chevron2"/>
    <dgm:cxn modelId="{CFB435A7-EE92-4E5C-B055-7534BB604F48}" srcId="{C4423437-BB08-4522-8FED-F156B16ADA0E}" destId="{B42A0D76-A3D9-418F-901B-56680BC89FF2}" srcOrd="5" destOrd="0" parTransId="{A94F8AAA-2B9E-4007-B641-4DE2CC06D39A}" sibTransId="{0980C4B0-CD28-49C2-AF98-54E096F65FFE}"/>
    <dgm:cxn modelId="{7DD564CB-210F-468D-AE2D-11AF74B7E0D5}" type="presOf" srcId="{1CE64479-B460-4E75-9CB6-DF9F14C80968}" destId="{C42791DA-2982-47F6-9570-865423A966E2}" srcOrd="0" destOrd="0" presId="urn:microsoft.com/office/officeart/2005/8/layout/chevron2"/>
    <dgm:cxn modelId="{4B8D9536-35E3-423B-AA12-DFA1CA5B1A43}" srcId="{9F26100E-2A3B-4535-A177-6E6DFB02896B}" destId="{6128AA34-AEF2-43FD-81CF-E4FC30B93913}" srcOrd="0" destOrd="0" parTransId="{BA3B2900-4484-4629-BE8F-20A917963C3B}" sibTransId="{D4C59E82-B5B0-42D1-8E8A-AAE8C335A92D}"/>
    <dgm:cxn modelId="{79B28807-A6CC-4C20-9333-E53900C0FED5}" type="presOf" srcId="{6AA9BF26-EE64-4E7C-A5F5-36FBC0BA154D}" destId="{AB236CBB-A307-4DFA-A1B5-81124CC48A37}" srcOrd="0" destOrd="0" presId="urn:microsoft.com/office/officeart/2005/8/layout/chevron2"/>
    <dgm:cxn modelId="{E2B0481F-4FDC-41E5-A94F-CEF3A36E21E8}" type="presOf" srcId="{19AE7E41-23C5-4F71-AC95-F811C9958E25}" destId="{61D317B2-473B-429E-9277-2D938A699D5F}" srcOrd="0" destOrd="0" presId="urn:microsoft.com/office/officeart/2005/8/layout/chevron2"/>
    <dgm:cxn modelId="{E0CD3DCD-5A1C-42C0-80F3-8F0C024EA1A2}" srcId="{AEDA66C1-7165-4ABD-BDA4-7B94EFEE0FBB}" destId="{1C8A3608-427E-42CA-8861-6C19BF75E24A}" srcOrd="0" destOrd="0" parTransId="{1E491C7B-55E8-4BC9-B4EF-4F235FA9B9A6}" sibTransId="{A6E800DC-30EB-43CA-AED7-E4970257DD75}"/>
    <dgm:cxn modelId="{609A726A-505A-446C-882A-1FFFBD48576F}" type="presOf" srcId="{6128AA34-AEF2-43FD-81CF-E4FC30B93913}" destId="{EE84EAE3-2829-400F-96E4-3CA08DC2FE84}" srcOrd="0" destOrd="0" presId="urn:microsoft.com/office/officeart/2005/8/layout/chevron2"/>
    <dgm:cxn modelId="{A1FF87B2-46E8-4D4F-ACC1-88E8921BB2D3}" srcId="{C4423437-BB08-4522-8FED-F156B16ADA0E}" destId="{C3A62E89-9D71-44F1-BA22-749BA8B8EC60}" srcOrd="0" destOrd="0" parTransId="{D283F868-1260-4805-B31B-49B064814A2B}" sibTransId="{DD7F581F-2A71-4D17-96AB-1BBC7C4F4B4C}"/>
    <dgm:cxn modelId="{D1F59EBD-90DB-4767-8A2B-00AB4AC6A952}" type="presOf" srcId="{DB289EB8-AB24-415D-9615-B859D18D9E69}" destId="{C59AF3EE-2BA4-4EDD-B4AE-5E80D631D38D}" srcOrd="0" destOrd="0" presId="urn:microsoft.com/office/officeart/2005/8/layout/chevron2"/>
    <dgm:cxn modelId="{5D965F4B-4DBC-45A7-98B9-EF309E4C2D5E}" srcId="{C4423437-BB08-4522-8FED-F156B16ADA0E}" destId="{AEDA66C1-7165-4ABD-BDA4-7B94EFEE0FBB}" srcOrd="6" destOrd="0" parTransId="{52338A46-E01C-4F9A-A8F9-82E7157D1123}" sibTransId="{2A32EAA1-89DE-4044-A36F-844EB281D3F9}"/>
    <dgm:cxn modelId="{7975A0DE-742B-4450-81D8-8B393D4E89E6}" srcId="{E60D93BE-A89C-401E-89D4-685B14FDEEF6}" destId="{9C63B272-7B42-4003-A4D7-DF73A82E6282}" srcOrd="0" destOrd="0" parTransId="{7B909D1C-6C34-437F-8CBE-7E203FBCC5D6}" sibTransId="{58DDCB19-5C8F-4190-BD49-9E49696D0480}"/>
    <dgm:cxn modelId="{89BFFF15-C44B-4FA5-88D5-493123AA3810}" type="presOf" srcId="{C3A62E89-9D71-44F1-BA22-749BA8B8EC60}" destId="{96412CAB-799D-48B6-8ABB-9AF44EA7E031}" srcOrd="0" destOrd="0" presId="urn:microsoft.com/office/officeart/2005/8/layout/chevron2"/>
    <dgm:cxn modelId="{ED28F603-43BB-4B7D-A7FC-9328D16419A9}" type="presOf" srcId="{F08B19B5-7ADF-485B-971B-445A6757179A}" destId="{593A2D4E-2312-45E5-BB6D-E92F8CBE2940}" srcOrd="0" destOrd="0" presId="urn:microsoft.com/office/officeart/2005/8/layout/chevron2"/>
    <dgm:cxn modelId="{AF170081-2437-4AA3-80A6-33F9FEDF1B4E}" srcId="{C4423437-BB08-4522-8FED-F156B16ADA0E}" destId="{DC69C780-E3BE-4F35-A1B2-350AA0EAAD8B}" srcOrd="8" destOrd="0" parTransId="{C6B655E5-26D3-4DCF-96EF-F0F554BA1EC8}" sibTransId="{DADA0426-AC67-4795-8028-B898AECBDB3D}"/>
    <dgm:cxn modelId="{60E9DACD-272D-46B1-A13A-083AEF80339F}" srcId="{C4423437-BB08-4522-8FED-F156B16ADA0E}" destId="{E01A6A8B-825D-4864-B7F4-9FC7E2CA596F}" srcOrd="7" destOrd="0" parTransId="{8BD14C57-ADCD-4B12-A9E1-3D3157E87512}" sibTransId="{2CE1443C-722F-47DD-AF8B-63FE38E22AE9}"/>
    <dgm:cxn modelId="{9D7F00EF-528D-4785-A80A-8CD429C05DBC}" type="presParOf" srcId="{5FAB435E-3053-4762-9252-09B4222E9E79}" destId="{786E0BBC-E606-4515-A5CE-B36222B57A27}" srcOrd="0" destOrd="0" presId="urn:microsoft.com/office/officeart/2005/8/layout/chevron2"/>
    <dgm:cxn modelId="{9C298E0D-B662-41F4-A80C-2CDD3C464084}" type="presParOf" srcId="{786E0BBC-E606-4515-A5CE-B36222B57A27}" destId="{96412CAB-799D-48B6-8ABB-9AF44EA7E031}" srcOrd="0" destOrd="0" presId="urn:microsoft.com/office/officeart/2005/8/layout/chevron2"/>
    <dgm:cxn modelId="{45AB4FCF-347D-45B8-BAFA-027C9E7E28D2}" type="presParOf" srcId="{786E0BBC-E606-4515-A5CE-B36222B57A27}" destId="{F74DACFD-7DFF-40BA-B826-A40A11E2C9FA}" srcOrd="1" destOrd="0" presId="urn:microsoft.com/office/officeart/2005/8/layout/chevron2"/>
    <dgm:cxn modelId="{1E59B5EC-6CAE-4A1E-8609-AB00D1F2D0F3}" type="presParOf" srcId="{5FAB435E-3053-4762-9252-09B4222E9E79}" destId="{01DC3EF2-AA02-4D72-8688-F667BB9F73B5}" srcOrd="1" destOrd="0" presId="urn:microsoft.com/office/officeart/2005/8/layout/chevron2"/>
    <dgm:cxn modelId="{4C5A96EF-D0B1-4315-B9CA-97CAB653201D}" type="presParOf" srcId="{5FAB435E-3053-4762-9252-09B4222E9E79}" destId="{1CEEA3BC-82F9-4448-88AE-23DB55DB286E}" srcOrd="2" destOrd="0" presId="urn:microsoft.com/office/officeart/2005/8/layout/chevron2"/>
    <dgm:cxn modelId="{758B27ED-EEC8-471C-927D-B6A20F72CA6B}" type="presParOf" srcId="{1CEEA3BC-82F9-4448-88AE-23DB55DB286E}" destId="{C42791DA-2982-47F6-9570-865423A966E2}" srcOrd="0" destOrd="0" presId="urn:microsoft.com/office/officeart/2005/8/layout/chevron2"/>
    <dgm:cxn modelId="{FD434452-FEFC-4FBF-9694-57A8E8B19AED}" type="presParOf" srcId="{1CEEA3BC-82F9-4448-88AE-23DB55DB286E}" destId="{09E52F27-F457-440C-80C1-E39292477B09}" srcOrd="1" destOrd="0" presId="urn:microsoft.com/office/officeart/2005/8/layout/chevron2"/>
    <dgm:cxn modelId="{EAD883D0-CF73-41D1-A2E0-ADC852D1DD7B}" type="presParOf" srcId="{5FAB435E-3053-4762-9252-09B4222E9E79}" destId="{7D68DEA6-1FD4-46EC-880F-7A206E0F6D26}" srcOrd="3" destOrd="0" presId="urn:microsoft.com/office/officeart/2005/8/layout/chevron2"/>
    <dgm:cxn modelId="{4F9B8C47-D156-45C9-8804-B0FD02DA98E4}" type="presParOf" srcId="{5FAB435E-3053-4762-9252-09B4222E9E79}" destId="{DCC0572E-7B7D-4AE8-B4C7-8EDE178556F5}" srcOrd="4" destOrd="0" presId="urn:microsoft.com/office/officeart/2005/8/layout/chevron2"/>
    <dgm:cxn modelId="{D7F906A8-808B-47A4-A195-FB2A99B4ED92}" type="presParOf" srcId="{DCC0572E-7B7D-4AE8-B4C7-8EDE178556F5}" destId="{C59AF3EE-2BA4-4EDD-B4AE-5E80D631D38D}" srcOrd="0" destOrd="0" presId="urn:microsoft.com/office/officeart/2005/8/layout/chevron2"/>
    <dgm:cxn modelId="{92DBE0DD-2462-4432-B4F3-9218BBDC9E9B}" type="presParOf" srcId="{DCC0572E-7B7D-4AE8-B4C7-8EDE178556F5}" destId="{AB236CBB-A307-4DFA-A1B5-81124CC48A37}" srcOrd="1" destOrd="0" presId="urn:microsoft.com/office/officeart/2005/8/layout/chevron2"/>
    <dgm:cxn modelId="{3F4BAFE7-F4D4-451B-87C3-CD687E0B2623}" type="presParOf" srcId="{5FAB435E-3053-4762-9252-09B4222E9E79}" destId="{FD4E0505-7C9E-45AE-B1BA-8CB367104F14}" srcOrd="5" destOrd="0" presId="urn:microsoft.com/office/officeart/2005/8/layout/chevron2"/>
    <dgm:cxn modelId="{0B4CA47D-CA4A-4662-820F-23B708AEBD93}" type="presParOf" srcId="{5FAB435E-3053-4762-9252-09B4222E9E79}" destId="{48927131-0860-4960-9DDC-18057A95991C}" srcOrd="6" destOrd="0" presId="urn:microsoft.com/office/officeart/2005/8/layout/chevron2"/>
    <dgm:cxn modelId="{9FDC1038-5C82-4FBA-AAE0-194158C422E0}" type="presParOf" srcId="{48927131-0860-4960-9DDC-18057A95991C}" destId="{0733C85C-3E61-4CE3-B5A6-E4DE98AE6FF9}" srcOrd="0" destOrd="0" presId="urn:microsoft.com/office/officeart/2005/8/layout/chevron2"/>
    <dgm:cxn modelId="{682AD48C-3D34-4551-AA47-EC034D219FF4}" type="presParOf" srcId="{48927131-0860-4960-9DDC-18057A95991C}" destId="{EE84EAE3-2829-400F-96E4-3CA08DC2FE84}" srcOrd="1" destOrd="0" presId="urn:microsoft.com/office/officeart/2005/8/layout/chevron2"/>
    <dgm:cxn modelId="{1F7F52AA-994E-499E-8B4D-E4843FBA2EB7}" type="presParOf" srcId="{5FAB435E-3053-4762-9252-09B4222E9E79}" destId="{4A346090-7135-4ABC-91AB-7C37B7E55E21}" srcOrd="7" destOrd="0" presId="urn:microsoft.com/office/officeart/2005/8/layout/chevron2"/>
    <dgm:cxn modelId="{B4AC6697-3641-4F09-A474-FA6BDF00C0A9}" type="presParOf" srcId="{5FAB435E-3053-4762-9252-09B4222E9E79}" destId="{6EB0DF0B-AE3B-4727-A186-22458039FBED}" srcOrd="8" destOrd="0" presId="urn:microsoft.com/office/officeart/2005/8/layout/chevron2"/>
    <dgm:cxn modelId="{5D8B2851-83A2-4DA7-B33A-67D919458904}" type="presParOf" srcId="{6EB0DF0B-AE3B-4727-A186-22458039FBED}" destId="{BE216F16-3558-480A-BBDB-AFB0A4699C73}" srcOrd="0" destOrd="0" presId="urn:microsoft.com/office/officeart/2005/8/layout/chevron2"/>
    <dgm:cxn modelId="{237FD21C-4E6F-4B01-B2C2-DA34BA2E31B1}" type="presParOf" srcId="{6EB0DF0B-AE3B-4727-A186-22458039FBED}" destId="{F54670DB-7B93-4513-A0D4-9EF6CEBAB571}" srcOrd="1" destOrd="0" presId="urn:microsoft.com/office/officeart/2005/8/layout/chevron2"/>
    <dgm:cxn modelId="{15BECFC9-AAAD-4756-952C-A9910FF76C56}" type="presParOf" srcId="{5FAB435E-3053-4762-9252-09B4222E9E79}" destId="{C6AF14B9-8ECE-4F08-B99A-D712DE855F4B}" srcOrd="9" destOrd="0" presId="urn:microsoft.com/office/officeart/2005/8/layout/chevron2"/>
    <dgm:cxn modelId="{B48B620A-BF4C-43E4-8914-0D168A8F9F8F}" type="presParOf" srcId="{5FAB435E-3053-4762-9252-09B4222E9E79}" destId="{737679FA-C2AA-4737-9786-AC86868530AF}" srcOrd="10" destOrd="0" presId="urn:microsoft.com/office/officeart/2005/8/layout/chevron2"/>
    <dgm:cxn modelId="{AFAC7C29-BC04-4C44-8E5C-EEA398C8A2E8}" type="presParOf" srcId="{737679FA-C2AA-4737-9786-AC86868530AF}" destId="{D13BF2A2-9F8E-4564-B328-85F85B978DD9}" srcOrd="0" destOrd="0" presId="urn:microsoft.com/office/officeart/2005/8/layout/chevron2"/>
    <dgm:cxn modelId="{014D33EE-3C4F-4A79-A4C5-16E09394BDC0}" type="presParOf" srcId="{737679FA-C2AA-4737-9786-AC86868530AF}" destId="{593A2D4E-2312-45E5-BB6D-E92F8CBE2940}" srcOrd="1" destOrd="0" presId="urn:microsoft.com/office/officeart/2005/8/layout/chevron2"/>
    <dgm:cxn modelId="{243E9020-C31B-43DD-BCE4-434D2F37AA55}" type="presParOf" srcId="{5FAB435E-3053-4762-9252-09B4222E9E79}" destId="{9EACE507-B9CC-45AB-8E6E-B91A0CF406AF}" srcOrd="11" destOrd="0" presId="urn:microsoft.com/office/officeart/2005/8/layout/chevron2"/>
    <dgm:cxn modelId="{FA8D5D3D-BCBF-4365-AEBD-268EE0777229}" type="presParOf" srcId="{5FAB435E-3053-4762-9252-09B4222E9E79}" destId="{DBC9A548-D469-4ADD-9BEF-DE2828B50021}" srcOrd="12" destOrd="0" presId="urn:microsoft.com/office/officeart/2005/8/layout/chevron2"/>
    <dgm:cxn modelId="{458AA8F2-8416-4F54-83FE-D980FB7D649C}" type="presParOf" srcId="{DBC9A548-D469-4ADD-9BEF-DE2828B50021}" destId="{E23A13B9-7F58-4A55-9A03-7FFDA2BFE994}" srcOrd="0" destOrd="0" presId="urn:microsoft.com/office/officeart/2005/8/layout/chevron2"/>
    <dgm:cxn modelId="{0E033E0B-24A5-4111-AD92-2E31B8BA6DF5}" type="presParOf" srcId="{DBC9A548-D469-4ADD-9BEF-DE2828B50021}" destId="{6F507A59-F71C-4085-9E17-02C7BACD5CB8}" srcOrd="1" destOrd="0" presId="urn:microsoft.com/office/officeart/2005/8/layout/chevron2"/>
    <dgm:cxn modelId="{3CF531FC-DBDE-42D2-B0A2-990AE27FF8B0}" type="presParOf" srcId="{5FAB435E-3053-4762-9252-09B4222E9E79}" destId="{E6914039-E678-46EA-B145-E0F9E37F763E}" srcOrd="13" destOrd="0" presId="urn:microsoft.com/office/officeart/2005/8/layout/chevron2"/>
    <dgm:cxn modelId="{C19FF69E-674B-43B5-9085-52DA57911FCE}" type="presParOf" srcId="{5FAB435E-3053-4762-9252-09B4222E9E79}" destId="{8D68DFD6-9B8E-44F9-A36E-51BAC4503921}" srcOrd="14" destOrd="0" presId="urn:microsoft.com/office/officeart/2005/8/layout/chevron2"/>
    <dgm:cxn modelId="{7A000EF2-9F15-4348-80EC-EE2773D4A3BC}" type="presParOf" srcId="{8D68DFD6-9B8E-44F9-A36E-51BAC4503921}" destId="{B4F79F99-F382-4630-BC4F-5441A1997D90}" srcOrd="0" destOrd="0" presId="urn:microsoft.com/office/officeart/2005/8/layout/chevron2"/>
    <dgm:cxn modelId="{8FCF480C-8FD0-49FC-BB46-752D805FA497}" type="presParOf" srcId="{8D68DFD6-9B8E-44F9-A36E-51BAC4503921}" destId="{61D317B2-473B-429E-9277-2D938A699D5F}" srcOrd="1" destOrd="0" presId="urn:microsoft.com/office/officeart/2005/8/layout/chevron2"/>
    <dgm:cxn modelId="{A503B7D9-C5D9-4852-8F4E-B97CB038E755}" type="presParOf" srcId="{5FAB435E-3053-4762-9252-09B4222E9E79}" destId="{C5C450E1-E6AF-4A8D-B52D-E86DCB3C2912}" srcOrd="15" destOrd="0" presId="urn:microsoft.com/office/officeart/2005/8/layout/chevron2"/>
    <dgm:cxn modelId="{DC1597F8-619C-4D2F-AD4B-6AFECD69A618}" type="presParOf" srcId="{5FAB435E-3053-4762-9252-09B4222E9E79}" destId="{52624D7B-28A0-4717-A573-4D40493222E2}" srcOrd="16" destOrd="0" presId="urn:microsoft.com/office/officeart/2005/8/layout/chevron2"/>
    <dgm:cxn modelId="{F9B0DB3C-CF74-42AA-AFA8-FA79B9BC048F}" type="presParOf" srcId="{52624D7B-28A0-4717-A573-4D40493222E2}" destId="{AD592E52-32DF-44F6-A75A-AD232B434C82}" srcOrd="0" destOrd="0" presId="urn:microsoft.com/office/officeart/2005/8/layout/chevron2"/>
    <dgm:cxn modelId="{347122A9-4963-40C0-98F7-F68970184817}" type="presParOf" srcId="{52624D7B-28A0-4717-A573-4D40493222E2}" destId="{15A1E889-09F7-4272-B841-EB90D36D58D9}" srcOrd="1" destOrd="0" presId="urn:microsoft.com/office/officeart/2005/8/layout/chevron2"/>
    <dgm:cxn modelId="{6D12522A-9660-4C9F-89A2-50A4C5F9C258}" type="presParOf" srcId="{5FAB435E-3053-4762-9252-09B4222E9E79}" destId="{483CC12E-05EB-4CE1-A307-2B7AF74913AC}" srcOrd="17" destOrd="0" presId="urn:microsoft.com/office/officeart/2005/8/layout/chevron2"/>
    <dgm:cxn modelId="{D2533ED5-AE5C-441C-B63C-A93B5E6EEB11}" type="presParOf" srcId="{5FAB435E-3053-4762-9252-09B4222E9E79}" destId="{F256E730-28FC-491F-AB03-FCECC3631A7B}" srcOrd="18" destOrd="0" presId="urn:microsoft.com/office/officeart/2005/8/layout/chevron2"/>
    <dgm:cxn modelId="{FD494877-78FA-4AD9-84D7-460E87CC2B76}" type="presParOf" srcId="{F256E730-28FC-491F-AB03-FCECC3631A7B}" destId="{D11F7A97-7D98-495A-8BE5-36D63695D8CE}" srcOrd="0" destOrd="0" presId="urn:microsoft.com/office/officeart/2005/8/layout/chevron2"/>
    <dgm:cxn modelId="{0EDEF9CA-1803-4B77-976A-2D751BE85677}" type="presParOf" srcId="{F256E730-28FC-491F-AB03-FCECC3631A7B}" destId="{211C65A4-D81D-4A45-A788-CC20B91C1670}" srcOrd="1" destOrd="0" presId="urn:microsoft.com/office/officeart/2005/8/layout/chevron2"/>
    <dgm:cxn modelId="{3C946439-4C7D-44BC-9829-F523FAD9DBD5}" type="presParOf" srcId="{5FAB435E-3053-4762-9252-09B4222E9E79}" destId="{BADEBBE9-0043-480A-AF65-38145501A784}" srcOrd="19" destOrd="0" presId="urn:microsoft.com/office/officeart/2005/8/layout/chevron2"/>
    <dgm:cxn modelId="{AE5AD783-9BC6-46A0-BBE7-EA729B894B65}" type="presParOf" srcId="{5FAB435E-3053-4762-9252-09B4222E9E79}" destId="{662B3521-3FC6-492A-9D4F-6E4ED7A8E9E7}" srcOrd="20" destOrd="0" presId="urn:microsoft.com/office/officeart/2005/8/layout/chevron2"/>
    <dgm:cxn modelId="{7F647394-57E1-4A86-8F20-70CAFC9FC876}" type="presParOf" srcId="{662B3521-3FC6-492A-9D4F-6E4ED7A8E9E7}" destId="{E63CA924-D4CD-4327-B9AC-64C37EF67931}" srcOrd="0" destOrd="0" presId="urn:microsoft.com/office/officeart/2005/8/layout/chevron2"/>
    <dgm:cxn modelId="{EA4D1440-6C65-4E36-B64F-ED2EF1079F4A}" type="presParOf" srcId="{662B3521-3FC6-492A-9D4F-6E4ED7A8E9E7}" destId="{A410F646-3158-43C6-86E2-E1A016251D74}"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C4423437-BB08-4522-8FED-F156B16ADA0E}"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ru-RU"/>
        </a:p>
      </dgm:t>
    </dgm:pt>
    <dgm:pt modelId="{9889E6D4-B0B5-4631-AA85-D4D307146AAE}">
      <dgm:prSet phldrT="[Текст]" custT="1"/>
      <dgm:spPr/>
      <dgm:t>
        <a:bodyPr/>
        <a:lstStyle/>
        <a:p>
          <a:r>
            <a:rPr lang="ru-RU" sz="2400" dirty="0" smtClean="0">
              <a:latin typeface="Times New Roman" pitchFamily="18" charset="0"/>
              <a:cs typeface="Times New Roman" pitchFamily="18" charset="0"/>
            </a:rPr>
            <a:t>а) ввоз в Армению товаров, подлежащих обложению акцизным налогом в таможенном режиме «ввоз для свободного обращения»;</a:t>
          </a:r>
          <a:endParaRPr lang="ru-RU" sz="2400" dirty="0">
            <a:latin typeface="Times New Roman" pitchFamily="18" charset="0"/>
            <a:cs typeface="Times New Roman" pitchFamily="18" charset="0"/>
          </a:endParaRPr>
        </a:p>
      </dgm:t>
    </dgm:pt>
    <dgm:pt modelId="{46897DDA-99F6-435A-8FF3-28541EA35C2B}" type="sibTrans" cxnId="{62512554-40FA-4409-8D69-8DF771D4A131}">
      <dgm:prSet/>
      <dgm:spPr/>
      <dgm:t>
        <a:bodyPr/>
        <a:lstStyle/>
        <a:p>
          <a:endParaRPr lang="ru-RU"/>
        </a:p>
      </dgm:t>
    </dgm:pt>
    <dgm:pt modelId="{567AF007-20C3-4684-9805-5CC5CEE7A41A}" type="parTrans" cxnId="{62512554-40FA-4409-8D69-8DF771D4A131}">
      <dgm:prSet/>
      <dgm:spPr/>
      <dgm:t>
        <a:bodyPr/>
        <a:lstStyle/>
        <a:p>
          <a:endParaRPr lang="ru-RU"/>
        </a:p>
      </dgm:t>
    </dgm:pt>
    <dgm:pt modelId="{C3A62E89-9D71-44F1-BA22-749BA8B8EC60}">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400" dirty="0">
            <a:latin typeface="Times New Roman" pitchFamily="18" charset="0"/>
            <a:cs typeface="Times New Roman" pitchFamily="18" charset="0"/>
          </a:endParaRPr>
        </a:p>
      </dgm:t>
    </dgm:pt>
    <dgm:pt modelId="{DD7F581F-2A71-4D17-96AB-1BBC7C4F4B4C}" type="sibTrans" cxnId="{A1FF87B2-46E8-4D4F-ACC1-88E8921BB2D3}">
      <dgm:prSet/>
      <dgm:spPr/>
      <dgm:t>
        <a:bodyPr/>
        <a:lstStyle/>
        <a:p>
          <a:endParaRPr lang="ru-RU"/>
        </a:p>
      </dgm:t>
    </dgm:pt>
    <dgm:pt modelId="{D283F868-1260-4805-B31B-49B064814A2B}" type="parTrans" cxnId="{A1FF87B2-46E8-4D4F-ACC1-88E8921BB2D3}">
      <dgm:prSet/>
      <dgm:spPr/>
      <dgm:t>
        <a:bodyPr/>
        <a:lstStyle/>
        <a:p>
          <a:endParaRPr lang="ru-RU"/>
        </a:p>
      </dgm:t>
    </dgm:pt>
    <dgm:pt modelId="{E2E5043D-41B6-4C9D-B881-FB8FA55CC3EF}">
      <dgm:prSet phldrT="[Текст]" custT="1"/>
      <dgm:spPr/>
      <dgm:t>
        <a:bodyPr/>
        <a:lstStyle/>
        <a:p>
          <a:r>
            <a:rPr lang="ru-RU" sz="2400" dirty="0" smtClean="0">
              <a:latin typeface="Times New Roman" pitchFamily="18" charset="0"/>
              <a:cs typeface="Times New Roman" pitchFamily="18" charset="0"/>
            </a:rPr>
            <a:t>б) отчуждение (в том числе безвозмездное) производителями (включая производящих </a:t>
          </a:r>
          <a:r>
            <a:rPr lang="ru-RU" sz="2400" dirty="0" err="1" smtClean="0">
              <a:latin typeface="Times New Roman" pitchFamily="18" charset="0"/>
              <a:cs typeface="Times New Roman" pitchFamily="18" charset="0"/>
            </a:rPr>
            <a:t>бутилирование</a:t>
          </a:r>
          <a:r>
            <a:rPr lang="ru-RU" sz="2400" dirty="0" smtClean="0">
              <a:latin typeface="Times New Roman" pitchFamily="18" charset="0"/>
              <a:cs typeface="Times New Roman" pitchFamily="18" charset="0"/>
            </a:rPr>
            <a:t> и иную фасовку) на территории Армении товаров, подлежащих обложению акцизным налогом.</a:t>
          </a:r>
          <a:endParaRPr lang="ru-RU" sz="2400" dirty="0">
            <a:latin typeface="Times New Roman" pitchFamily="18" charset="0"/>
            <a:cs typeface="Times New Roman" pitchFamily="18" charset="0"/>
          </a:endParaRPr>
        </a:p>
      </dgm:t>
    </dgm:pt>
    <dgm:pt modelId="{4233025D-8650-4B23-862B-E01D68D2741E}" type="sibTrans" cxnId="{B8C7CE82-4CE1-4A7F-ACC3-BD1A8618D1CF}">
      <dgm:prSet/>
      <dgm:spPr/>
      <dgm:t>
        <a:bodyPr/>
        <a:lstStyle/>
        <a:p>
          <a:endParaRPr lang="ru-RU"/>
        </a:p>
      </dgm:t>
    </dgm:pt>
    <dgm:pt modelId="{CA45B32D-AEEE-4F4E-A6D1-8C2F01FD8823}" type="parTrans" cxnId="{B8C7CE82-4CE1-4A7F-ACC3-BD1A8618D1CF}">
      <dgm:prSet/>
      <dgm:spPr/>
      <dgm:t>
        <a:bodyPr/>
        <a:lstStyle/>
        <a:p>
          <a:endParaRPr lang="ru-RU"/>
        </a:p>
      </dgm:t>
    </dgm:pt>
    <dgm:pt modelId="{EF205BE3-A77A-4709-A4B5-D0F10A3D1AC7}">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400" dirty="0">
            <a:latin typeface="Times New Roman" pitchFamily="18" charset="0"/>
            <a:cs typeface="Times New Roman" pitchFamily="18" charset="0"/>
          </a:endParaRPr>
        </a:p>
      </dgm:t>
    </dgm:pt>
    <dgm:pt modelId="{FC205C30-F361-4384-994F-972F69FA8D51}" type="parTrans" cxnId="{1B4AEC70-CBCA-4176-8D1C-5926FA6980F5}">
      <dgm:prSet/>
      <dgm:spPr/>
      <dgm:t>
        <a:bodyPr/>
        <a:lstStyle/>
        <a:p>
          <a:endParaRPr lang="ru-RU"/>
        </a:p>
      </dgm:t>
    </dgm:pt>
    <dgm:pt modelId="{97279F82-FDF1-4787-93D8-5725778A782A}" type="sibTrans" cxnId="{1B4AEC70-CBCA-4176-8D1C-5926FA6980F5}">
      <dgm:prSet/>
      <dgm:spPr/>
      <dgm:t>
        <a:bodyPr/>
        <a:lstStyle/>
        <a:p>
          <a:endParaRPr lang="ru-RU"/>
        </a:p>
      </dgm:t>
    </dgm:pt>
    <dgm:pt modelId="{5FAB435E-3053-4762-9252-09B4222E9E79}" type="pres">
      <dgm:prSet presAssocID="{C4423437-BB08-4522-8FED-F156B16ADA0E}" presName="linearFlow" presStyleCnt="0">
        <dgm:presLayoutVars>
          <dgm:dir/>
          <dgm:animLvl val="lvl"/>
          <dgm:resizeHandles val="exact"/>
        </dgm:presLayoutVars>
      </dgm:prSet>
      <dgm:spPr/>
      <dgm:t>
        <a:bodyPr/>
        <a:lstStyle/>
        <a:p>
          <a:endParaRPr lang="ru-RU"/>
        </a:p>
      </dgm:t>
    </dgm:pt>
    <dgm:pt modelId="{786E0BBC-E606-4515-A5CE-B36222B57A27}" type="pres">
      <dgm:prSet presAssocID="{C3A62E89-9D71-44F1-BA22-749BA8B8EC60}" presName="composite" presStyleCnt="0"/>
      <dgm:spPr/>
    </dgm:pt>
    <dgm:pt modelId="{96412CAB-799D-48B6-8ABB-9AF44EA7E031}" type="pres">
      <dgm:prSet presAssocID="{C3A62E89-9D71-44F1-BA22-749BA8B8EC60}" presName="parentText" presStyleLbl="alignNode1" presStyleIdx="0" presStyleCnt="2">
        <dgm:presLayoutVars>
          <dgm:chMax val="1"/>
          <dgm:bulletEnabled val="1"/>
        </dgm:presLayoutVars>
      </dgm:prSet>
      <dgm:spPr/>
      <dgm:t>
        <a:bodyPr/>
        <a:lstStyle/>
        <a:p>
          <a:endParaRPr lang="ru-RU"/>
        </a:p>
      </dgm:t>
    </dgm:pt>
    <dgm:pt modelId="{F74DACFD-7DFF-40BA-B826-A40A11E2C9FA}" type="pres">
      <dgm:prSet presAssocID="{C3A62E89-9D71-44F1-BA22-749BA8B8EC60}" presName="descendantText" presStyleLbl="alignAcc1" presStyleIdx="0" presStyleCnt="2">
        <dgm:presLayoutVars>
          <dgm:bulletEnabled val="1"/>
        </dgm:presLayoutVars>
      </dgm:prSet>
      <dgm:spPr/>
      <dgm:t>
        <a:bodyPr/>
        <a:lstStyle/>
        <a:p>
          <a:endParaRPr lang="ru-RU"/>
        </a:p>
      </dgm:t>
    </dgm:pt>
    <dgm:pt modelId="{01DC3EF2-AA02-4D72-8688-F667BB9F73B5}" type="pres">
      <dgm:prSet presAssocID="{DD7F581F-2A71-4D17-96AB-1BBC7C4F4B4C}" presName="sp" presStyleCnt="0"/>
      <dgm:spPr/>
    </dgm:pt>
    <dgm:pt modelId="{8794B35A-EFF9-4ACE-9759-5A092E30EC55}" type="pres">
      <dgm:prSet presAssocID="{EF205BE3-A77A-4709-A4B5-D0F10A3D1AC7}" presName="composite" presStyleCnt="0"/>
      <dgm:spPr/>
    </dgm:pt>
    <dgm:pt modelId="{97DE2AC5-C247-4F21-8872-32A464C0A71E}" type="pres">
      <dgm:prSet presAssocID="{EF205BE3-A77A-4709-A4B5-D0F10A3D1AC7}" presName="parentText" presStyleLbl="alignNode1" presStyleIdx="1" presStyleCnt="2">
        <dgm:presLayoutVars>
          <dgm:chMax val="1"/>
          <dgm:bulletEnabled val="1"/>
        </dgm:presLayoutVars>
      </dgm:prSet>
      <dgm:spPr/>
      <dgm:t>
        <a:bodyPr/>
        <a:lstStyle/>
        <a:p>
          <a:endParaRPr lang="ru-RU"/>
        </a:p>
      </dgm:t>
    </dgm:pt>
    <dgm:pt modelId="{012141B0-5D1D-4060-8D8B-CBD6486DF574}" type="pres">
      <dgm:prSet presAssocID="{EF205BE3-A77A-4709-A4B5-D0F10A3D1AC7}" presName="descendantText" presStyleLbl="alignAcc1" presStyleIdx="1" presStyleCnt="2" custScaleY="125543">
        <dgm:presLayoutVars>
          <dgm:bulletEnabled val="1"/>
        </dgm:presLayoutVars>
      </dgm:prSet>
      <dgm:spPr/>
      <dgm:t>
        <a:bodyPr/>
        <a:lstStyle/>
        <a:p>
          <a:endParaRPr lang="ru-RU"/>
        </a:p>
      </dgm:t>
    </dgm:pt>
  </dgm:ptLst>
  <dgm:cxnLst>
    <dgm:cxn modelId="{082603D6-AD56-45FC-8F20-CD3F8B6D1160}" type="presOf" srcId="{C3A62E89-9D71-44F1-BA22-749BA8B8EC60}" destId="{96412CAB-799D-48B6-8ABB-9AF44EA7E031}" srcOrd="0" destOrd="0" presId="urn:microsoft.com/office/officeart/2005/8/layout/chevron2"/>
    <dgm:cxn modelId="{655CF927-38A0-45D9-87A3-8296C390A1A1}" type="presOf" srcId="{C4423437-BB08-4522-8FED-F156B16ADA0E}" destId="{5FAB435E-3053-4762-9252-09B4222E9E79}" srcOrd="0" destOrd="0" presId="urn:microsoft.com/office/officeart/2005/8/layout/chevron2"/>
    <dgm:cxn modelId="{B8C7CE82-4CE1-4A7F-ACC3-BD1A8618D1CF}" srcId="{EF205BE3-A77A-4709-A4B5-D0F10A3D1AC7}" destId="{E2E5043D-41B6-4C9D-B881-FB8FA55CC3EF}" srcOrd="0" destOrd="0" parTransId="{CA45B32D-AEEE-4F4E-A6D1-8C2F01FD8823}" sibTransId="{4233025D-8650-4B23-862B-E01D68D2741E}"/>
    <dgm:cxn modelId="{E4BA061D-D786-41AA-96BA-D4D350872735}" type="presOf" srcId="{9889E6D4-B0B5-4631-AA85-D4D307146AAE}" destId="{F74DACFD-7DFF-40BA-B826-A40A11E2C9FA}" srcOrd="0" destOrd="0" presId="urn:microsoft.com/office/officeart/2005/8/layout/chevron2"/>
    <dgm:cxn modelId="{7FAC100E-F3B8-49A9-8518-B0ECB4053DDB}" type="presOf" srcId="{E2E5043D-41B6-4C9D-B881-FB8FA55CC3EF}" destId="{012141B0-5D1D-4060-8D8B-CBD6486DF574}" srcOrd="0" destOrd="0" presId="urn:microsoft.com/office/officeart/2005/8/layout/chevron2"/>
    <dgm:cxn modelId="{1B4AEC70-CBCA-4176-8D1C-5926FA6980F5}" srcId="{C4423437-BB08-4522-8FED-F156B16ADA0E}" destId="{EF205BE3-A77A-4709-A4B5-D0F10A3D1AC7}" srcOrd="1" destOrd="0" parTransId="{FC205C30-F361-4384-994F-972F69FA8D51}" sibTransId="{97279F82-FDF1-4787-93D8-5725778A782A}"/>
    <dgm:cxn modelId="{A1FF87B2-46E8-4D4F-ACC1-88E8921BB2D3}" srcId="{C4423437-BB08-4522-8FED-F156B16ADA0E}" destId="{C3A62E89-9D71-44F1-BA22-749BA8B8EC60}" srcOrd="0" destOrd="0" parTransId="{D283F868-1260-4805-B31B-49B064814A2B}" sibTransId="{DD7F581F-2A71-4D17-96AB-1BBC7C4F4B4C}"/>
    <dgm:cxn modelId="{62512554-40FA-4409-8D69-8DF771D4A131}" srcId="{C3A62E89-9D71-44F1-BA22-749BA8B8EC60}" destId="{9889E6D4-B0B5-4631-AA85-D4D307146AAE}" srcOrd="0" destOrd="0" parTransId="{567AF007-20C3-4684-9805-5CC5CEE7A41A}" sibTransId="{46897DDA-99F6-435A-8FF3-28541EA35C2B}"/>
    <dgm:cxn modelId="{706451D9-9F7D-408F-A046-1D64314A5363}" type="presOf" srcId="{EF205BE3-A77A-4709-A4B5-D0F10A3D1AC7}" destId="{97DE2AC5-C247-4F21-8872-32A464C0A71E}" srcOrd="0" destOrd="0" presId="urn:microsoft.com/office/officeart/2005/8/layout/chevron2"/>
    <dgm:cxn modelId="{45D42785-F315-43FC-BC77-AB33256196F4}" type="presParOf" srcId="{5FAB435E-3053-4762-9252-09B4222E9E79}" destId="{786E0BBC-E606-4515-A5CE-B36222B57A27}" srcOrd="0" destOrd="0" presId="urn:microsoft.com/office/officeart/2005/8/layout/chevron2"/>
    <dgm:cxn modelId="{21EA7377-9050-4613-A690-E18C1E412A5B}" type="presParOf" srcId="{786E0BBC-E606-4515-A5CE-B36222B57A27}" destId="{96412CAB-799D-48B6-8ABB-9AF44EA7E031}" srcOrd="0" destOrd="0" presId="urn:microsoft.com/office/officeart/2005/8/layout/chevron2"/>
    <dgm:cxn modelId="{04FF9579-17FB-4B86-B530-5FCA8601F7B1}" type="presParOf" srcId="{786E0BBC-E606-4515-A5CE-B36222B57A27}" destId="{F74DACFD-7DFF-40BA-B826-A40A11E2C9FA}" srcOrd="1" destOrd="0" presId="urn:microsoft.com/office/officeart/2005/8/layout/chevron2"/>
    <dgm:cxn modelId="{41A27BBD-1C75-491C-975A-6569BE009C76}" type="presParOf" srcId="{5FAB435E-3053-4762-9252-09B4222E9E79}" destId="{01DC3EF2-AA02-4D72-8688-F667BB9F73B5}" srcOrd="1" destOrd="0" presId="urn:microsoft.com/office/officeart/2005/8/layout/chevron2"/>
    <dgm:cxn modelId="{6E1A7704-0244-424D-863B-29E11D50C56F}" type="presParOf" srcId="{5FAB435E-3053-4762-9252-09B4222E9E79}" destId="{8794B35A-EFF9-4ACE-9759-5A092E30EC55}" srcOrd="2" destOrd="0" presId="urn:microsoft.com/office/officeart/2005/8/layout/chevron2"/>
    <dgm:cxn modelId="{97F1B2FC-2B34-40A0-BB24-87EC1E041CB1}" type="presParOf" srcId="{8794B35A-EFF9-4ACE-9759-5A092E30EC55}" destId="{97DE2AC5-C247-4F21-8872-32A464C0A71E}" srcOrd="0" destOrd="0" presId="urn:microsoft.com/office/officeart/2005/8/layout/chevron2"/>
    <dgm:cxn modelId="{B686B4E3-A808-41AA-9DEB-32D12F954A71}" type="presParOf" srcId="{8794B35A-EFF9-4ACE-9759-5A092E30EC55}" destId="{012141B0-5D1D-4060-8D8B-CBD6486DF574}"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C4423437-BB08-4522-8FED-F156B16ADA0E}"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ru-RU"/>
        </a:p>
      </dgm:t>
    </dgm:pt>
    <dgm:pt modelId="{9889E6D4-B0B5-4631-AA85-D4D307146AAE}">
      <dgm:prSet phldrT="[Текст]" custT="1"/>
      <dgm:spPr/>
      <dgm:t>
        <a:bodyPr/>
        <a:lstStyle/>
        <a:p>
          <a:r>
            <a:rPr lang="ru-RU" sz="2000" dirty="0" smtClean="0">
              <a:latin typeface="Times New Roman" pitchFamily="18" charset="0"/>
              <a:cs typeface="Times New Roman" pitchFamily="18" charset="0"/>
            </a:rPr>
            <a:t>а) вывоз товаров из Армении;</a:t>
          </a:r>
          <a:endParaRPr lang="ru-RU" sz="2000" dirty="0">
            <a:latin typeface="Times New Roman" pitchFamily="18" charset="0"/>
            <a:cs typeface="Times New Roman" pitchFamily="18" charset="0"/>
          </a:endParaRPr>
        </a:p>
      </dgm:t>
    </dgm:pt>
    <dgm:pt modelId="{46897DDA-99F6-435A-8FF3-28541EA35C2B}" type="sibTrans" cxnId="{62512554-40FA-4409-8D69-8DF771D4A131}">
      <dgm:prSet/>
      <dgm:spPr/>
      <dgm:t>
        <a:bodyPr/>
        <a:lstStyle/>
        <a:p>
          <a:endParaRPr lang="ru-RU"/>
        </a:p>
      </dgm:t>
    </dgm:pt>
    <dgm:pt modelId="{567AF007-20C3-4684-9805-5CC5CEE7A41A}" type="parTrans" cxnId="{62512554-40FA-4409-8D69-8DF771D4A131}">
      <dgm:prSet/>
      <dgm:spPr/>
      <dgm:t>
        <a:bodyPr/>
        <a:lstStyle/>
        <a:p>
          <a:endParaRPr lang="ru-RU"/>
        </a:p>
      </dgm:t>
    </dgm:pt>
    <dgm:pt modelId="{C3A62E89-9D71-44F1-BA22-749BA8B8EC60}">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000" dirty="0">
            <a:latin typeface="Times New Roman" pitchFamily="18" charset="0"/>
            <a:cs typeface="Times New Roman" pitchFamily="18" charset="0"/>
          </a:endParaRPr>
        </a:p>
      </dgm:t>
    </dgm:pt>
    <dgm:pt modelId="{DD7F581F-2A71-4D17-96AB-1BBC7C4F4B4C}" type="sibTrans" cxnId="{A1FF87B2-46E8-4D4F-ACC1-88E8921BB2D3}">
      <dgm:prSet/>
      <dgm:spPr/>
      <dgm:t>
        <a:bodyPr/>
        <a:lstStyle/>
        <a:p>
          <a:endParaRPr lang="ru-RU"/>
        </a:p>
      </dgm:t>
    </dgm:pt>
    <dgm:pt modelId="{D283F868-1260-4805-B31B-49B064814A2B}" type="parTrans" cxnId="{A1FF87B2-46E8-4D4F-ACC1-88E8921BB2D3}">
      <dgm:prSet/>
      <dgm:spPr/>
      <dgm:t>
        <a:bodyPr/>
        <a:lstStyle/>
        <a:p>
          <a:endParaRPr lang="ru-RU"/>
        </a:p>
      </dgm:t>
    </dgm:pt>
    <dgm:pt modelId="{E2E5043D-41B6-4C9D-B881-FB8FA55CC3EF}">
      <dgm:prSet phldrT="[Текст]" custT="1"/>
      <dgm:spPr/>
      <dgm:t>
        <a:bodyPr/>
        <a:lstStyle/>
        <a:p>
          <a:r>
            <a:rPr lang="ru-RU" sz="2000" dirty="0" smtClean="0">
              <a:latin typeface="Times New Roman" pitchFamily="18" charset="0"/>
              <a:cs typeface="Times New Roman" pitchFamily="18" charset="0"/>
            </a:rPr>
            <a:t>б) подлежащие обложению акцизным налогом товары, ввозимые на таможенную территорию республики в порядке, отличающемся от таможенного режима «ввоз для свободного обращения», и вывозимые с этой территории;</a:t>
          </a:r>
          <a:endParaRPr lang="ru-RU" sz="2000" dirty="0">
            <a:latin typeface="Times New Roman" pitchFamily="18" charset="0"/>
            <a:cs typeface="Times New Roman" pitchFamily="18" charset="0"/>
          </a:endParaRPr>
        </a:p>
      </dgm:t>
    </dgm:pt>
    <dgm:pt modelId="{4233025D-8650-4B23-862B-E01D68D2741E}" type="sibTrans" cxnId="{B8C7CE82-4CE1-4A7F-ACC3-BD1A8618D1CF}">
      <dgm:prSet/>
      <dgm:spPr/>
      <dgm:t>
        <a:bodyPr/>
        <a:lstStyle/>
        <a:p>
          <a:endParaRPr lang="ru-RU"/>
        </a:p>
      </dgm:t>
    </dgm:pt>
    <dgm:pt modelId="{CA45B32D-AEEE-4F4E-A6D1-8C2F01FD8823}" type="parTrans" cxnId="{B8C7CE82-4CE1-4A7F-ACC3-BD1A8618D1CF}">
      <dgm:prSet/>
      <dgm:spPr/>
      <dgm:t>
        <a:bodyPr/>
        <a:lstStyle/>
        <a:p>
          <a:endParaRPr lang="ru-RU"/>
        </a:p>
      </dgm:t>
    </dgm:pt>
    <dgm:pt modelId="{EF205BE3-A77A-4709-A4B5-D0F10A3D1AC7}">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000" dirty="0">
            <a:latin typeface="Times New Roman" pitchFamily="18" charset="0"/>
            <a:cs typeface="Times New Roman" pitchFamily="18" charset="0"/>
          </a:endParaRPr>
        </a:p>
      </dgm:t>
    </dgm:pt>
    <dgm:pt modelId="{FC205C30-F361-4384-994F-972F69FA8D51}" type="parTrans" cxnId="{1B4AEC70-CBCA-4176-8D1C-5926FA6980F5}">
      <dgm:prSet/>
      <dgm:spPr/>
      <dgm:t>
        <a:bodyPr/>
        <a:lstStyle/>
        <a:p>
          <a:endParaRPr lang="ru-RU"/>
        </a:p>
      </dgm:t>
    </dgm:pt>
    <dgm:pt modelId="{97279F82-FDF1-4787-93D8-5725778A782A}" type="sibTrans" cxnId="{1B4AEC70-CBCA-4176-8D1C-5926FA6980F5}">
      <dgm:prSet/>
      <dgm:spPr/>
      <dgm:t>
        <a:bodyPr/>
        <a:lstStyle/>
        <a:p>
          <a:endParaRPr lang="ru-RU"/>
        </a:p>
      </dgm:t>
    </dgm:pt>
    <dgm:pt modelId="{8E27A765-14A3-4548-BFD6-6534B99AC580}">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2000" dirty="0">
            <a:latin typeface="Times New Roman" pitchFamily="18" charset="0"/>
            <a:cs typeface="Times New Roman" pitchFamily="18" charset="0"/>
          </a:endParaRPr>
        </a:p>
      </dgm:t>
    </dgm:pt>
    <dgm:pt modelId="{783632F0-BAC4-4CA2-9690-A730C748E779}" type="parTrans" cxnId="{CE5ABFF3-3599-42B8-94B5-35419A4A448B}">
      <dgm:prSet/>
      <dgm:spPr/>
    </dgm:pt>
    <dgm:pt modelId="{51EABF9D-8836-4859-81F7-68A7B48A56F1}" type="sibTrans" cxnId="{CE5ABFF3-3599-42B8-94B5-35419A4A448B}">
      <dgm:prSet/>
      <dgm:spPr/>
    </dgm:pt>
    <dgm:pt modelId="{E1577302-7050-4AB8-A0E7-B8B255DFE44D}">
      <dgm:prSet custT="1"/>
      <dgm:spPr/>
      <dgm:t>
        <a:bodyPr/>
        <a:lstStyle/>
        <a:p>
          <a:r>
            <a:rPr lang="ru-RU" sz="2000" dirty="0" smtClean="0">
              <a:latin typeface="Times New Roman" pitchFamily="18" charset="0"/>
              <a:cs typeface="Times New Roman" pitchFamily="18" charset="0"/>
            </a:rPr>
            <a:t>в) ввоз и отчуждение подлежащих обложению акцизным налогом товаров, конфискованных в установленном законодательством порядке, переданных государству бесхозяйных товаров и товаров, перешедших государству по праву наследования;</a:t>
          </a:r>
          <a:endParaRPr lang="ru-RU" sz="2000" dirty="0">
            <a:latin typeface="Times New Roman" pitchFamily="18" charset="0"/>
            <a:cs typeface="Times New Roman" pitchFamily="18" charset="0"/>
          </a:endParaRPr>
        </a:p>
      </dgm:t>
    </dgm:pt>
    <dgm:pt modelId="{7E6D579E-7906-4897-809F-F3C1DB941DD2}" type="parTrans" cxnId="{0F73B5D9-9CA4-4585-9BFF-6C7C86384D76}">
      <dgm:prSet/>
      <dgm:spPr/>
    </dgm:pt>
    <dgm:pt modelId="{13CD508D-1048-485C-93BC-E94E3E9D786E}" type="sibTrans" cxnId="{0F73B5D9-9CA4-4585-9BFF-6C7C86384D76}">
      <dgm:prSet/>
      <dgm:spPr/>
    </dgm:pt>
    <dgm:pt modelId="{58F48C91-B272-41F7-BD24-A672D60A5F37}">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2000" dirty="0">
            <a:latin typeface="Times New Roman" pitchFamily="18" charset="0"/>
            <a:cs typeface="Times New Roman" pitchFamily="18" charset="0"/>
          </a:endParaRPr>
        </a:p>
      </dgm:t>
    </dgm:pt>
    <dgm:pt modelId="{45AC649E-6463-4461-AAF7-BE7533D9214E}" type="parTrans" cxnId="{573F5D7D-F0D0-499C-9A1B-932EA451BB56}">
      <dgm:prSet/>
      <dgm:spPr/>
    </dgm:pt>
    <dgm:pt modelId="{0E129F7A-3E28-40BD-A677-F2A86BCBEC4D}" type="sibTrans" cxnId="{573F5D7D-F0D0-499C-9A1B-932EA451BB56}">
      <dgm:prSet/>
      <dgm:spPr/>
    </dgm:pt>
    <dgm:pt modelId="{F9A2B224-CDF8-4E4C-9DCF-5903A07AEC39}">
      <dgm:prSet custT="1"/>
      <dgm:spPr/>
      <dgm:t>
        <a:bodyPr/>
        <a:lstStyle/>
        <a:p>
          <a:r>
            <a:rPr lang="ru-RU" sz="2000" dirty="0" smtClean="0">
              <a:latin typeface="Times New Roman" pitchFamily="18" charset="0"/>
              <a:cs typeface="Times New Roman" pitchFamily="18" charset="0"/>
            </a:rPr>
            <a:t>г) подлежащие обложению акцизным налогом товары, ввозимые в Армению физическими лицами, не являющимися индивидуальными предпринимателями, которые по количеству или таможенной стоимости не превышают размеры, установленные таможенным законодательством.</a:t>
          </a:r>
          <a:endParaRPr lang="ru-RU" sz="2000" dirty="0">
            <a:latin typeface="Times New Roman" pitchFamily="18" charset="0"/>
            <a:cs typeface="Times New Roman" pitchFamily="18" charset="0"/>
          </a:endParaRPr>
        </a:p>
      </dgm:t>
    </dgm:pt>
    <dgm:pt modelId="{91CB5606-9793-4128-B9D4-B77CF71E5E62}" type="parTrans" cxnId="{A27DD4A7-C82E-43A0-9721-72E2CD98DD00}">
      <dgm:prSet/>
      <dgm:spPr/>
    </dgm:pt>
    <dgm:pt modelId="{38876854-ADEF-4F92-A565-83F169A98906}" type="sibTrans" cxnId="{A27DD4A7-C82E-43A0-9721-72E2CD98DD00}">
      <dgm:prSet/>
      <dgm:spPr/>
    </dgm:pt>
    <dgm:pt modelId="{5FAB435E-3053-4762-9252-09B4222E9E79}" type="pres">
      <dgm:prSet presAssocID="{C4423437-BB08-4522-8FED-F156B16ADA0E}" presName="linearFlow" presStyleCnt="0">
        <dgm:presLayoutVars>
          <dgm:dir/>
          <dgm:animLvl val="lvl"/>
          <dgm:resizeHandles val="exact"/>
        </dgm:presLayoutVars>
      </dgm:prSet>
      <dgm:spPr/>
      <dgm:t>
        <a:bodyPr/>
        <a:lstStyle/>
        <a:p>
          <a:endParaRPr lang="ru-RU"/>
        </a:p>
      </dgm:t>
    </dgm:pt>
    <dgm:pt modelId="{786E0BBC-E606-4515-A5CE-B36222B57A27}" type="pres">
      <dgm:prSet presAssocID="{C3A62E89-9D71-44F1-BA22-749BA8B8EC60}" presName="composite" presStyleCnt="0"/>
      <dgm:spPr/>
    </dgm:pt>
    <dgm:pt modelId="{96412CAB-799D-48B6-8ABB-9AF44EA7E031}" type="pres">
      <dgm:prSet presAssocID="{C3A62E89-9D71-44F1-BA22-749BA8B8EC60}" presName="parentText" presStyleLbl="alignNode1" presStyleIdx="0" presStyleCnt="4">
        <dgm:presLayoutVars>
          <dgm:chMax val="1"/>
          <dgm:bulletEnabled val="1"/>
        </dgm:presLayoutVars>
      </dgm:prSet>
      <dgm:spPr/>
      <dgm:t>
        <a:bodyPr/>
        <a:lstStyle/>
        <a:p>
          <a:endParaRPr lang="ru-RU"/>
        </a:p>
      </dgm:t>
    </dgm:pt>
    <dgm:pt modelId="{F74DACFD-7DFF-40BA-B826-A40A11E2C9FA}" type="pres">
      <dgm:prSet presAssocID="{C3A62E89-9D71-44F1-BA22-749BA8B8EC60}" presName="descendantText" presStyleLbl="alignAcc1" presStyleIdx="0" presStyleCnt="4" custScaleY="87492">
        <dgm:presLayoutVars>
          <dgm:bulletEnabled val="1"/>
        </dgm:presLayoutVars>
      </dgm:prSet>
      <dgm:spPr/>
      <dgm:t>
        <a:bodyPr/>
        <a:lstStyle/>
        <a:p>
          <a:endParaRPr lang="ru-RU"/>
        </a:p>
      </dgm:t>
    </dgm:pt>
    <dgm:pt modelId="{01DC3EF2-AA02-4D72-8688-F667BB9F73B5}" type="pres">
      <dgm:prSet presAssocID="{DD7F581F-2A71-4D17-96AB-1BBC7C4F4B4C}" presName="sp" presStyleCnt="0"/>
      <dgm:spPr/>
    </dgm:pt>
    <dgm:pt modelId="{8794B35A-EFF9-4ACE-9759-5A092E30EC55}" type="pres">
      <dgm:prSet presAssocID="{EF205BE3-A77A-4709-A4B5-D0F10A3D1AC7}" presName="composite" presStyleCnt="0"/>
      <dgm:spPr/>
    </dgm:pt>
    <dgm:pt modelId="{97DE2AC5-C247-4F21-8872-32A464C0A71E}" type="pres">
      <dgm:prSet presAssocID="{EF205BE3-A77A-4709-A4B5-D0F10A3D1AC7}" presName="parentText" presStyleLbl="alignNode1" presStyleIdx="1" presStyleCnt="4">
        <dgm:presLayoutVars>
          <dgm:chMax val="1"/>
          <dgm:bulletEnabled val="1"/>
        </dgm:presLayoutVars>
      </dgm:prSet>
      <dgm:spPr/>
      <dgm:t>
        <a:bodyPr/>
        <a:lstStyle/>
        <a:p>
          <a:endParaRPr lang="ru-RU"/>
        </a:p>
      </dgm:t>
    </dgm:pt>
    <dgm:pt modelId="{012141B0-5D1D-4060-8D8B-CBD6486DF574}" type="pres">
      <dgm:prSet presAssocID="{EF205BE3-A77A-4709-A4B5-D0F10A3D1AC7}" presName="descendantText" presStyleLbl="alignAcc1" presStyleIdx="1" presStyleCnt="4" custScaleY="125543" custLinFactNeighborX="0" custLinFactNeighborY="-17266">
        <dgm:presLayoutVars>
          <dgm:bulletEnabled val="1"/>
        </dgm:presLayoutVars>
      </dgm:prSet>
      <dgm:spPr/>
      <dgm:t>
        <a:bodyPr/>
        <a:lstStyle/>
        <a:p>
          <a:endParaRPr lang="ru-RU"/>
        </a:p>
      </dgm:t>
    </dgm:pt>
    <dgm:pt modelId="{82DCF8AD-074F-4289-87B4-A28B997F6AB2}" type="pres">
      <dgm:prSet presAssocID="{97279F82-FDF1-4787-93D8-5725778A782A}" presName="sp" presStyleCnt="0"/>
      <dgm:spPr/>
    </dgm:pt>
    <dgm:pt modelId="{358E601C-B215-4F20-8AAC-3CFE3333F5A7}" type="pres">
      <dgm:prSet presAssocID="{8E27A765-14A3-4548-BFD6-6534B99AC580}" presName="composite" presStyleCnt="0"/>
      <dgm:spPr/>
    </dgm:pt>
    <dgm:pt modelId="{35935EE7-E6D8-4E72-9D75-D00A862AA42C}" type="pres">
      <dgm:prSet presAssocID="{8E27A765-14A3-4548-BFD6-6534B99AC580}" presName="parentText" presStyleLbl="alignNode1" presStyleIdx="2" presStyleCnt="4">
        <dgm:presLayoutVars>
          <dgm:chMax val="1"/>
          <dgm:bulletEnabled val="1"/>
        </dgm:presLayoutVars>
      </dgm:prSet>
      <dgm:spPr/>
      <dgm:t>
        <a:bodyPr/>
        <a:lstStyle/>
        <a:p>
          <a:endParaRPr lang="ru-RU"/>
        </a:p>
      </dgm:t>
    </dgm:pt>
    <dgm:pt modelId="{DE323EDF-31AC-42B8-A7A4-007435378C44}" type="pres">
      <dgm:prSet presAssocID="{8E27A765-14A3-4548-BFD6-6534B99AC580}" presName="descendantText" presStyleLbl="alignAcc1" presStyleIdx="2" presStyleCnt="4" custScaleY="148733" custLinFactNeighborX="0" custLinFactNeighborY="-22448">
        <dgm:presLayoutVars>
          <dgm:bulletEnabled val="1"/>
        </dgm:presLayoutVars>
      </dgm:prSet>
      <dgm:spPr/>
      <dgm:t>
        <a:bodyPr/>
        <a:lstStyle/>
        <a:p>
          <a:endParaRPr lang="ru-RU"/>
        </a:p>
      </dgm:t>
    </dgm:pt>
    <dgm:pt modelId="{4BD69590-F11E-4113-9CCA-56C856D162A0}" type="pres">
      <dgm:prSet presAssocID="{51EABF9D-8836-4859-81F7-68A7B48A56F1}" presName="sp" presStyleCnt="0"/>
      <dgm:spPr/>
    </dgm:pt>
    <dgm:pt modelId="{42C066B1-9E62-4C41-9AB4-00DA53BC1380}" type="pres">
      <dgm:prSet presAssocID="{58F48C91-B272-41F7-BD24-A672D60A5F37}" presName="composite" presStyleCnt="0"/>
      <dgm:spPr/>
    </dgm:pt>
    <dgm:pt modelId="{4F05306E-2447-4BFF-9CDE-020BF14EBBEC}" type="pres">
      <dgm:prSet presAssocID="{58F48C91-B272-41F7-BD24-A672D60A5F37}" presName="parentText" presStyleLbl="alignNode1" presStyleIdx="3" presStyleCnt="4">
        <dgm:presLayoutVars>
          <dgm:chMax val="1"/>
          <dgm:bulletEnabled val="1"/>
        </dgm:presLayoutVars>
      </dgm:prSet>
      <dgm:spPr/>
      <dgm:t>
        <a:bodyPr/>
        <a:lstStyle/>
        <a:p>
          <a:endParaRPr lang="ru-RU"/>
        </a:p>
      </dgm:t>
    </dgm:pt>
    <dgm:pt modelId="{08E4AF13-65C6-48D7-B1CC-2547916C815D}" type="pres">
      <dgm:prSet presAssocID="{58F48C91-B272-41F7-BD24-A672D60A5F37}" presName="descendantText" presStyleLbl="alignAcc1" presStyleIdx="3" presStyleCnt="4" custScaleY="146823">
        <dgm:presLayoutVars>
          <dgm:bulletEnabled val="1"/>
        </dgm:presLayoutVars>
      </dgm:prSet>
      <dgm:spPr/>
      <dgm:t>
        <a:bodyPr/>
        <a:lstStyle/>
        <a:p>
          <a:endParaRPr lang="ru-RU"/>
        </a:p>
      </dgm:t>
    </dgm:pt>
  </dgm:ptLst>
  <dgm:cxnLst>
    <dgm:cxn modelId="{36031B2A-333B-4FD4-9B98-E63C8DE8A0FC}" type="presOf" srcId="{C3A62E89-9D71-44F1-BA22-749BA8B8EC60}" destId="{96412CAB-799D-48B6-8ABB-9AF44EA7E031}" srcOrd="0" destOrd="0" presId="urn:microsoft.com/office/officeart/2005/8/layout/chevron2"/>
    <dgm:cxn modelId="{09B8E7B4-5643-4573-AFD7-FD0DF4EBB372}" type="presOf" srcId="{58F48C91-B272-41F7-BD24-A672D60A5F37}" destId="{4F05306E-2447-4BFF-9CDE-020BF14EBBEC}" srcOrd="0" destOrd="0" presId="urn:microsoft.com/office/officeart/2005/8/layout/chevron2"/>
    <dgm:cxn modelId="{A1FF87B2-46E8-4D4F-ACC1-88E8921BB2D3}" srcId="{C4423437-BB08-4522-8FED-F156B16ADA0E}" destId="{C3A62E89-9D71-44F1-BA22-749BA8B8EC60}" srcOrd="0" destOrd="0" parTransId="{D283F868-1260-4805-B31B-49B064814A2B}" sibTransId="{DD7F581F-2A71-4D17-96AB-1BBC7C4F4B4C}"/>
    <dgm:cxn modelId="{71380278-5A0D-4C0A-8C9C-7100B80EE30D}" type="presOf" srcId="{EF205BE3-A77A-4709-A4B5-D0F10A3D1AC7}" destId="{97DE2AC5-C247-4F21-8872-32A464C0A71E}" srcOrd="0" destOrd="0" presId="urn:microsoft.com/office/officeart/2005/8/layout/chevron2"/>
    <dgm:cxn modelId="{A217238B-12EA-483B-8EEA-7731B777814A}" type="presOf" srcId="{9889E6D4-B0B5-4631-AA85-D4D307146AAE}" destId="{F74DACFD-7DFF-40BA-B826-A40A11E2C9FA}" srcOrd="0" destOrd="0" presId="urn:microsoft.com/office/officeart/2005/8/layout/chevron2"/>
    <dgm:cxn modelId="{F7D03380-6782-4ACC-87D7-992917640FDC}" type="presOf" srcId="{F9A2B224-CDF8-4E4C-9DCF-5903A07AEC39}" destId="{08E4AF13-65C6-48D7-B1CC-2547916C815D}" srcOrd="0" destOrd="0" presId="urn:microsoft.com/office/officeart/2005/8/layout/chevron2"/>
    <dgm:cxn modelId="{1B4AEC70-CBCA-4176-8D1C-5926FA6980F5}" srcId="{C4423437-BB08-4522-8FED-F156B16ADA0E}" destId="{EF205BE3-A77A-4709-A4B5-D0F10A3D1AC7}" srcOrd="1" destOrd="0" parTransId="{FC205C30-F361-4384-994F-972F69FA8D51}" sibTransId="{97279F82-FDF1-4787-93D8-5725778A782A}"/>
    <dgm:cxn modelId="{573F5D7D-F0D0-499C-9A1B-932EA451BB56}" srcId="{C4423437-BB08-4522-8FED-F156B16ADA0E}" destId="{58F48C91-B272-41F7-BD24-A672D60A5F37}" srcOrd="3" destOrd="0" parTransId="{45AC649E-6463-4461-AAF7-BE7533D9214E}" sibTransId="{0E129F7A-3E28-40BD-A677-F2A86BCBEC4D}"/>
    <dgm:cxn modelId="{CE5ABFF3-3599-42B8-94B5-35419A4A448B}" srcId="{C4423437-BB08-4522-8FED-F156B16ADA0E}" destId="{8E27A765-14A3-4548-BFD6-6534B99AC580}" srcOrd="2" destOrd="0" parTransId="{783632F0-BAC4-4CA2-9690-A730C748E779}" sibTransId="{51EABF9D-8836-4859-81F7-68A7B48A56F1}"/>
    <dgm:cxn modelId="{7240B28E-A840-4127-A02C-5AA16E7AEBC6}" type="presOf" srcId="{C4423437-BB08-4522-8FED-F156B16ADA0E}" destId="{5FAB435E-3053-4762-9252-09B4222E9E79}" srcOrd="0" destOrd="0" presId="urn:microsoft.com/office/officeart/2005/8/layout/chevron2"/>
    <dgm:cxn modelId="{A4BFB301-AEC7-4019-BEF1-5EAF97364CA7}" type="presOf" srcId="{8E27A765-14A3-4548-BFD6-6534B99AC580}" destId="{35935EE7-E6D8-4E72-9D75-D00A862AA42C}" srcOrd="0" destOrd="0" presId="urn:microsoft.com/office/officeart/2005/8/layout/chevron2"/>
    <dgm:cxn modelId="{B8C7CE82-4CE1-4A7F-ACC3-BD1A8618D1CF}" srcId="{EF205BE3-A77A-4709-A4B5-D0F10A3D1AC7}" destId="{E2E5043D-41B6-4C9D-B881-FB8FA55CC3EF}" srcOrd="0" destOrd="0" parTransId="{CA45B32D-AEEE-4F4E-A6D1-8C2F01FD8823}" sibTransId="{4233025D-8650-4B23-862B-E01D68D2741E}"/>
    <dgm:cxn modelId="{0F73B5D9-9CA4-4585-9BFF-6C7C86384D76}" srcId="{8E27A765-14A3-4548-BFD6-6534B99AC580}" destId="{E1577302-7050-4AB8-A0E7-B8B255DFE44D}" srcOrd="0" destOrd="0" parTransId="{7E6D579E-7906-4897-809F-F3C1DB941DD2}" sibTransId="{13CD508D-1048-485C-93BC-E94E3E9D786E}"/>
    <dgm:cxn modelId="{62512554-40FA-4409-8D69-8DF771D4A131}" srcId="{C3A62E89-9D71-44F1-BA22-749BA8B8EC60}" destId="{9889E6D4-B0B5-4631-AA85-D4D307146AAE}" srcOrd="0" destOrd="0" parTransId="{567AF007-20C3-4684-9805-5CC5CEE7A41A}" sibTransId="{46897DDA-99F6-435A-8FF3-28541EA35C2B}"/>
    <dgm:cxn modelId="{A27DD4A7-C82E-43A0-9721-72E2CD98DD00}" srcId="{58F48C91-B272-41F7-BD24-A672D60A5F37}" destId="{F9A2B224-CDF8-4E4C-9DCF-5903A07AEC39}" srcOrd="0" destOrd="0" parTransId="{91CB5606-9793-4128-B9D4-B77CF71E5E62}" sibTransId="{38876854-ADEF-4F92-A565-83F169A98906}"/>
    <dgm:cxn modelId="{E24DFECC-D9EC-470B-BF5A-0E6062DD8098}" type="presOf" srcId="{E2E5043D-41B6-4C9D-B881-FB8FA55CC3EF}" destId="{012141B0-5D1D-4060-8D8B-CBD6486DF574}" srcOrd="0" destOrd="0" presId="urn:microsoft.com/office/officeart/2005/8/layout/chevron2"/>
    <dgm:cxn modelId="{8AFED477-1B41-40D3-B1BB-F8D230031DF2}" type="presOf" srcId="{E1577302-7050-4AB8-A0E7-B8B255DFE44D}" destId="{DE323EDF-31AC-42B8-A7A4-007435378C44}" srcOrd="0" destOrd="0" presId="urn:microsoft.com/office/officeart/2005/8/layout/chevron2"/>
    <dgm:cxn modelId="{F7400A21-8212-453A-B04D-834085FA6F92}" type="presParOf" srcId="{5FAB435E-3053-4762-9252-09B4222E9E79}" destId="{786E0BBC-E606-4515-A5CE-B36222B57A27}" srcOrd="0" destOrd="0" presId="urn:microsoft.com/office/officeart/2005/8/layout/chevron2"/>
    <dgm:cxn modelId="{C3112B9E-9697-4408-830C-8854FA8E1317}" type="presParOf" srcId="{786E0BBC-E606-4515-A5CE-B36222B57A27}" destId="{96412CAB-799D-48B6-8ABB-9AF44EA7E031}" srcOrd="0" destOrd="0" presId="urn:microsoft.com/office/officeart/2005/8/layout/chevron2"/>
    <dgm:cxn modelId="{20BB8B8B-4611-4C1E-A768-4CF5DD4EAE07}" type="presParOf" srcId="{786E0BBC-E606-4515-A5CE-B36222B57A27}" destId="{F74DACFD-7DFF-40BA-B826-A40A11E2C9FA}" srcOrd="1" destOrd="0" presId="urn:microsoft.com/office/officeart/2005/8/layout/chevron2"/>
    <dgm:cxn modelId="{7C2D5EB4-D068-4629-9E91-40E716BE3559}" type="presParOf" srcId="{5FAB435E-3053-4762-9252-09B4222E9E79}" destId="{01DC3EF2-AA02-4D72-8688-F667BB9F73B5}" srcOrd="1" destOrd="0" presId="urn:microsoft.com/office/officeart/2005/8/layout/chevron2"/>
    <dgm:cxn modelId="{482EAAC8-9DD6-4560-A9E4-E11B1F52B7E4}" type="presParOf" srcId="{5FAB435E-3053-4762-9252-09B4222E9E79}" destId="{8794B35A-EFF9-4ACE-9759-5A092E30EC55}" srcOrd="2" destOrd="0" presId="urn:microsoft.com/office/officeart/2005/8/layout/chevron2"/>
    <dgm:cxn modelId="{3A08B703-FE8A-4D75-B48D-BE88720F7CC0}" type="presParOf" srcId="{8794B35A-EFF9-4ACE-9759-5A092E30EC55}" destId="{97DE2AC5-C247-4F21-8872-32A464C0A71E}" srcOrd="0" destOrd="0" presId="urn:microsoft.com/office/officeart/2005/8/layout/chevron2"/>
    <dgm:cxn modelId="{5D61BDC9-9107-46C4-AC20-3AE9DFF54EA6}" type="presParOf" srcId="{8794B35A-EFF9-4ACE-9759-5A092E30EC55}" destId="{012141B0-5D1D-4060-8D8B-CBD6486DF574}" srcOrd="1" destOrd="0" presId="urn:microsoft.com/office/officeart/2005/8/layout/chevron2"/>
    <dgm:cxn modelId="{AF6D8109-D182-404E-ADCE-6F906015883E}" type="presParOf" srcId="{5FAB435E-3053-4762-9252-09B4222E9E79}" destId="{82DCF8AD-074F-4289-87B4-A28B997F6AB2}" srcOrd="3" destOrd="0" presId="urn:microsoft.com/office/officeart/2005/8/layout/chevron2"/>
    <dgm:cxn modelId="{76E0416C-133B-4E65-9188-5BFA691A2EF0}" type="presParOf" srcId="{5FAB435E-3053-4762-9252-09B4222E9E79}" destId="{358E601C-B215-4F20-8AAC-3CFE3333F5A7}" srcOrd="4" destOrd="0" presId="urn:microsoft.com/office/officeart/2005/8/layout/chevron2"/>
    <dgm:cxn modelId="{0906AD45-D743-4384-A42D-4D7DEBAD92DF}" type="presParOf" srcId="{358E601C-B215-4F20-8AAC-3CFE3333F5A7}" destId="{35935EE7-E6D8-4E72-9D75-D00A862AA42C}" srcOrd="0" destOrd="0" presId="urn:microsoft.com/office/officeart/2005/8/layout/chevron2"/>
    <dgm:cxn modelId="{684A62A2-52F0-43BD-92A4-8465A9E4FD89}" type="presParOf" srcId="{358E601C-B215-4F20-8AAC-3CFE3333F5A7}" destId="{DE323EDF-31AC-42B8-A7A4-007435378C44}" srcOrd="1" destOrd="0" presId="urn:microsoft.com/office/officeart/2005/8/layout/chevron2"/>
    <dgm:cxn modelId="{721D81AE-22DC-4B09-AEEA-98F395B95238}" type="presParOf" srcId="{5FAB435E-3053-4762-9252-09B4222E9E79}" destId="{4BD69590-F11E-4113-9CCA-56C856D162A0}" srcOrd="5" destOrd="0" presId="urn:microsoft.com/office/officeart/2005/8/layout/chevron2"/>
    <dgm:cxn modelId="{CCD78A9C-685D-43C8-9CE2-F6937A104087}" type="presParOf" srcId="{5FAB435E-3053-4762-9252-09B4222E9E79}" destId="{42C066B1-9E62-4C41-9AB4-00DA53BC1380}" srcOrd="6" destOrd="0" presId="urn:microsoft.com/office/officeart/2005/8/layout/chevron2"/>
    <dgm:cxn modelId="{9ED0EAB2-5DFD-45FA-BB63-9DD1A8F9E925}" type="presParOf" srcId="{42C066B1-9E62-4C41-9AB4-00DA53BC1380}" destId="{4F05306E-2447-4BFF-9CDE-020BF14EBBEC}" srcOrd="0" destOrd="0" presId="urn:microsoft.com/office/officeart/2005/8/layout/chevron2"/>
    <dgm:cxn modelId="{97312606-C206-47E2-AC41-5CB7FE57A1D4}" type="presParOf" srcId="{42C066B1-9E62-4C41-9AB4-00DA53BC1380}" destId="{08E4AF13-65C6-48D7-B1CC-2547916C815D}" srcOrd="1" destOrd="0" presId="urn:microsoft.com/office/officeart/2005/8/layout/chevron2"/>
  </dgm:cxnLst>
  <dgm:bg/>
  <dgm:whole/>
</dgm:dataModel>
</file>

<file path=ppt/diagrams/data5.xml><?xml version="1.0" encoding="utf-8"?>
<dgm:dataModel xmlns:dgm="http://schemas.openxmlformats.org/drawingml/2006/diagram" xmlns:a="http://schemas.openxmlformats.org/drawingml/2006/main">
  <dgm:ptLst>
    <dgm:pt modelId="{C4423437-BB08-4522-8FED-F156B16ADA0E}"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ru-RU"/>
        </a:p>
      </dgm:t>
    </dgm:pt>
    <dgm:pt modelId="{E60D93BE-A89C-401E-89D4-685B14FDEEF6}">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D12686C3-1B83-41DF-BEB6-AE517EBBD871}" type="parTrans" cxnId="{160CFE89-5630-4CAA-B825-2B386C9A2878}">
      <dgm:prSet/>
      <dgm:spPr/>
      <dgm:t>
        <a:bodyPr/>
        <a:lstStyle/>
        <a:p>
          <a:endParaRPr lang="ru-RU"/>
        </a:p>
      </dgm:t>
    </dgm:pt>
    <dgm:pt modelId="{99260BB3-9E21-419F-AA9E-3FD44298297F}" type="sibTrans" cxnId="{160CFE89-5630-4CAA-B825-2B386C9A2878}">
      <dgm:prSet/>
      <dgm:spPr/>
      <dgm:t>
        <a:bodyPr/>
        <a:lstStyle/>
        <a:p>
          <a:endParaRPr lang="ru-RU"/>
        </a:p>
      </dgm:t>
    </dgm:pt>
    <dgm:pt modelId="{9C63B272-7B42-4003-A4D7-DF73A82E6282}">
      <dgm:prSet custT="1"/>
      <dgm:spPr/>
      <dgm:t>
        <a:bodyPr/>
        <a:lstStyle/>
        <a:p>
          <a:r>
            <a:rPr lang="ru-RU" sz="1800" dirty="0" smtClean="0">
              <a:latin typeface="Times New Roman" pitchFamily="18" charset="0"/>
              <a:cs typeface="Times New Roman" pitchFamily="18" charset="0"/>
            </a:rPr>
            <a:t>5) сборы за выдачу квалифицированного аттестата специалиста по таможенному оформлению и возобновление действия аттестата;</a:t>
          </a:r>
          <a:endParaRPr lang="ru-RU" sz="1800" dirty="0">
            <a:latin typeface="Times New Roman" pitchFamily="18" charset="0"/>
            <a:cs typeface="Times New Roman" pitchFamily="18" charset="0"/>
          </a:endParaRPr>
        </a:p>
      </dgm:t>
    </dgm:pt>
    <dgm:pt modelId="{7B909D1C-6C34-437F-8CBE-7E203FBCC5D6}" type="parTrans" cxnId="{7975A0DE-742B-4450-81D8-8B393D4E89E6}">
      <dgm:prSet/>
      <dgm:spPr/>
      <dgm:t>
        <a:bodyPr/>
        <a:lstStyle/>
        <a:p>
          <a:endParaRPr lang="ru-RU"/>
        </a:p>
      </dgm:t>
    </dgm:pt>
    <dgm:pt modelId="{58DDCB19-5C8F-4190-BD49-9E49696D0480}" type="sibTrans" cxnId="{7975A0DE-742B-4450-81D8-8B393D4E89E6}">
      <dgm:prSet/>
      <dgm:spPr/>
      <dgm:t>
        <a:bodyPr/>
        <a:lstStyle/>
        <a:p>
          <a:endParaRPr lang="ru-RU"/>
        </a:p>
      </dgm:t>
    </dgm:pt>
    <dgm:pt modelId="{9889E6D4-B0B5-4631-AA85-D4D307146AAE}">
      <dgm:prSet phldrT="[Текст]" custT="1"/>
      <dgm:spPr/>
      <dgm:t>
        <a:bodyPr/>
        <a:lstStyle/>
        <a:p>
          <a:r>
            <a:rPr lang="ru-RU" sz="1800" smtClean="0">
              <a:latin typeface="Times New Roman" pitchFamily="18" charset="0"/>
              <a:cs typeface="Times New Roman" pitchFamily="18" charset="0"/>
            </a:rPr>
            <a:t>1) таможенная пошлина;</a:t>
          </a:r>
          <a:endParaRPr lang="ru-RU" sz="1800" dirty="0">
            <a:latin typeface="Times New Roman" pitchFamily="18" charset="0"/>
            <a:cs typeface="Times New Roman" pitchFamily="18" charset="0"/>
          </a:endParaRPr>
        </a:p>
      </dgm:t>
    </dgm:pt>
    <dgm:pt modelId="{46897DDA-99F6-435A-8FF3-28541EA35C2B}" type="sibTrans" cxnId="{62512554-40FA-4409-8D69-8DF771D4A131}">
      <dgm:prSet/>
      <dgm:spPr/>
      <dgm:t>
        <a:bodyPr/>
        <a:lstStyle/>
        <a:p>
          <a:endParaRPr lang="ru-RU"/>
        </a:p>
      </dgm:t>
    </dgm:pt>
    <dgm:pt modelId="{567AF007-20C3-4684-9805-5CC5CEE7A41A}" type="parTrans" cxnId="{62512554-40FA-4409-8D69-8DF771D4A131}">
      <dgm:prSet/>
      <dgm:spPr/>
      <dgm:t>
        <a:bodyPr/>
        <a:lstStyle/>
        <a:p>
          <a:endParaRPr lang="ru-RU"/>
        </a:p>
      </dgm:t>
    </dgm:pt>
    <dgm:pt modelId="{C3A62E89-9D71-44F1-BA22-749BA8B8EC60}">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DD7F581F-2A71-4D17-96AB-1BBC7C4F4B4C}" type="sibTrans" cxnId="{A1FF87B2-46E8-4D4F-ACC1-88E8921BB2D3}">
      <dgm:prSet/>
      <dgm:spPr/>
      <dgm:t>
        <a:bodyPr/>
        <a:lstStyle/>
        <a:p>
          <a:endParaRPr lang="ru-RU"/>
        </a:p>
      </dgm:t>
    </dgm:pt>
    <dgm:pt modelId="{D283F868-1260-4805-B31B-49B064814A2B}" type="parTrans" cxnId="{A1FF87B2-46E8-4D4F-ACC1-88E8921BB2D3}">
      <dgm:prSet/>
      <dgm:spPr/>
      <dgm:t>
        <a:bodyPr/>
        <a:lstStyle/>
        <a:p>
          <a:endParaRPr lang="ru-RU"/>
        </a:p>
      </dgm:t>
    </dgm:pt>
    <dgm:pt modelId="{9F26100E-2A3B-4535-A177-6E6DFB02896B}">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82C9E864-5C32-4B55-A528-00783478A132}" type="parTrans" cxnId="{A294DD3F-9CB5-42EB-BED9-99805BC86EA0}">
      <dgm:prSet/>
      <dgm:spPr/>
      <dgm:t>
        <a:bodyPr/>
        <a:lstStyle/>
        <a:p>
          <a:endParaRPr lang="ru-RU"/>
        </a:p>
      </dgm:t>
    </dgm:pt>
    <dgm:pt modelId="{5485E0FF-4B5E-406B-A981-B9E2F4723316}" type="sibTrans" cxnId="{A294DD3F-9CB5-42EB-BED9-99805BC86EA0}">
      <dgm:prSet/>
      <dgm:spPr/>
      <dgm:t>
        <a:bodyPr/>
        <a:lstStyle/>
        <a:p>
          <a:endParaRPr lang="ru-RU"/>
        </a:p>
      </dgm:t>
    </dgm:pt>
    <dgm:pt modelId="{6128AA34-AEF2-43FD-81CF-E4FC30B93913}">
      <dgm:prSet phldrT="[Текст]" custT="1"/>
      <dgm:spPr/>
      <dgm:t>
        <a:bodyPr/>
        <a:lstStyle/>
        <a:p>
          <a:r>
            <a:rPr lang="ru-RU" sz="1800" dirty="0" smtClean="0">
              <a:latin typeface="Times New Roman" pitchFamily="18" charset="0"/>
              <a:cs typeface="Times New Roman" pitchFamily="18" charset="0"/>
            </a:rPr>
            <a:t>4) сборы за выдачу лицензий таможенными органами и возобновление действия лицензий;</a:t>
          </a:r>
          <a:endParaRPr lang="ru-RU" sz="1800" dirty="0">
            <a:latin typeface="Times New Roman" pitchFamily="18" charset="0"/>
            <a:cs typeface="Times New Roman" pitchFamily="18" charset="0"/>
          </a:endParaRPr>
        </a:p>
      </dgm:t>
    </dgm:pt>
    <dgm:pt modelId="{BA3B2900-4484-4629-BE8F-20A917963C3B}" type="parTrans" cxnId="{4B8D9536-35E3-423B-AA12-DFA1CA5B1A43}">
      <dgm:prSet/>
      <dgm:spPr/>
      <dgm:t>
        <a:bodyPr/>
        <a:lstStyle/>
        <a:p>
          <a:endParaRPr lang="ru-RU"/>
        </a:p>
      </dgm:t>
    </dgm:pt>
    <dgm:pt modelId="{D4C59E82-B5B0-42D1-8E8A-AAE8C335A92D}" type="sibTrans" cxnId="{4B8D9536-35E3-423B-AA12-DFA1CA5B1A43}">
      <dgm:prSet/>
      <dgm:spPr/>
      <dgm:t>
        <a:bodyPr/>
        <a:lstStyle/>
        <a:p>
          <a:endParaRPr lang="ru-RU"/>
        </a:p>
      </dgm:t>
    </dgm:pt>
    <dgm:pt modelId="{6AA9BF26-EE64-4E7C-A5F5-36FBC0BA154D}">
      <dgm:prSet phldrT="[Текст]" custT="1"/>
      <dgm:spPr/>
      <dgm:t>
        <a:bodyPr/>
        <a:lstStyle/>
        <a:p>
          <a:r>
            <a:rPr lang="ru-RU" sz="1800" dirty="0" smtClean="0">
              <a:latin typeface="Times New Roman" pitchFamily="18" charset="0"/>
              <a:cs typeface="Times New Roman" pitchFamily="18" charset="0"/>
            </a:rPr>
            <a:t>3) акцизы;</a:t>
          </a:r>
          <a:endParaRPr lang="ru-RU" sz="1800" dirty="0">
            <a:latin typeface="Times New Roman" pitchFamily="18" charset="0"/>
            <a:cs typeface="Times New Roman" pitchFamily="18" charset="0"/>
          </a:endParaRPr>
        </a:p>
      </dgm:t>
    </dgm:pt>
    <dgm:pt modelId="{DFA99A6E-D46D-4B3A-88C8-2EFF40A58F5B}" type="parTrans" cxnId="{C22648DB-8B79-4197-B124-F38C1FFC5D7C}">
      <dgm:prSet/>
      <dgm:spPr/>
      <dgm:t>
        <a:bodyPr/>
        <a:lstStyle/>
        <a:p>
          <a:endParaRPr lang="ru-RU"/>
        </a:p>
      </dgm:t>
    </dgm:pt>
    <dgm:pt modelId="{E8C96FAC-4779-4CBA-BB12-CD7B027BB88E}" type="sibTrans" cxnId="{C22648DB-8B79-4197-B124-F38C1FFC5D7C}">
      <dgm:prSet/>
      <dgm:spPr/>
      <dgm:t>
        <a:bodyPr/>
        <a:lstStyle/>
        <a:p>
          <a:endParaRPr lang="ru-RU"/>
        </a:p>
      </dgm:t>
    </dgm:pt>
    <dgm:pt modelId="{B42A0D76-A3D9-418F-901B-56680BC89FF2}">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A94F8AAA-2B9E-4007-B641-4DE2CC06D39A}" type="parTrans" cxnId="{CFB435A7-EE92-4E5C-B055-7534BB604F48}">
      <dgm:prSet/>
      <dgm:spPr/>
      <dgm:t>
        <a:bodyPr/>
        <a:lstStyle/>
        <a:p>
          <a:endParaRPr lang="ru-RU"/>
        </a:p>
      </dgm:t>
    </dgm:pt>
    <dgm:pt modelId="{0980C4B0-CD28-49C2-AF98-54E096F65FFE}" type="sibTrans" cxnId="{CFB435A7-EE92-4E5C-B055-7534BB604F48}">
      <dgm:prSet/>
      <dgm:spPr/>
      <dgm:t>
        <a:bodyPr/>
        <a:lstStyle/>
        <a:p>
          <a:endParaRPr lang="ru-RU"/>
        </a:p>
      </dgm:t>
    </dgm:pt>
    <dgm:pt modelId="{F08B19B5-7ADF-485B-971B-445A6757179A}">
      <dgm:prSet custT="1"/>
      <dgm:spPr/>
      <dgm:t>
        <a:bodyPr/>
        <a:lstStyle/>
        <a:p>
          <a:r>
            <a:rPr lang="ru-RU" sz="1800" dirty="0" smtClean="0">
              <a:latin typeface="Times New Roman" pitchFamily="18" charset="0"/>
              <a:cs typeface="Times New Roman" pitchFamily="18" charset="0"/>
            </a:rPr>
            <a:t>6) таможенные сборы за таможенное оформление товаров;</a:t>
          </a:r>
          <a:endParaRPr lang="ru-RU" sz="1800" dirty="0">
            <a:latin typeface="Times New Roman" pitchFamily="18" charset="0"/>
            <a:cs typeface="Times New Roman" pitchFamily="18" charset="0"/>
          </a:endParaRPr>
        </a:p>
      </dgm:t>
    </dgm:pt>
    <dgm:pt modelId="{DE2CFBAB-8EE1-4224-B095-54E0308BDB6E}" type="parTrans" cxnId="{83941C8D-3CB8-4EAC-BAEE-FDAB2166C823}">
      <dgm:prSet/>
      <dgm:spPr/>
      <dgm:t>
        <a:bodyPr/>
        <a:lstStyle/>
        <a:p>
          <a:endParaRPr lang="ru-RU"/>
        </a:p>
      </dgm:t>
    </dgm:pt>
    <dgm:pt modelId="{071F714A-6A80-4801-ADFA-876A9E67B99A}" type="sibTrans" cxnId="{83941C8D-3CB8-4EAC-BAEE-FDAB2166C823}">
      <dgm:prSet/>
      <dgm:spPr/>
      <dgm:t>
        <a:bodyPr/>
        <a:lstStyle/>
        <a:p>
          <a:endParaRPr lang="ru-RU"/>
        </a:p>
      </dgm:t>
    </dgm:pt>
    <dgm:pt modelId="{AEDA66C1-7165-4ABD-BDA4-7B94EFEE0FBB}">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52338A46-E01C-4F9A-A8F9-82E7157D1123}" type="parTrans" cxnId="{5D965F4B-4DBC-45A7-98B9-EF309E4C2D5E}">
      <dgm:prSet/>
      <dgm:spPr/>
      <dgm:t>
        <a:bodyPr/>
        <a:lstStyle/>
        <a:p>
          <a:endParaRPr lang="ru-RU"/>
        </a:p>
      </dgm:t>
    </dgm:pt>
    <dgm:pt modelId="{2A32EAA1-89DE-4044-A36F-844EB281D3F9}" type="sibTrans" cxnId="{5D965F4B-4DBC-45A7-98B9-EF309E4C2D5E}">
      <dgm:prSet/>
      <dgm:spPr/>
      <dgm:t>
        <a:bodyPr/>
        <a:lstStyle/>
        <a:p>
          <a:endParaRPr lang="ru-RU"/>
        </a:p>
      </dgm:t>
    </dgm:pt>
    <dgm:pt modelId="{1C8A3608-427E-42CA-8861-6C19BF75E24A}">
      <dgm:prSet custT="1"/>
      <dgm:spPr/>
      <dgm:t>
        <a:bodyPr/>
        <a:lstStyle/>
        <a:p>
          <a:r>
            <a:rPr lang="ru-RU" sz="1800" dirty="0" smtClean="0">
              <a:latin typeface="Times New Roman" pitchFamily="18" charset="0"/>
              <a:cs typeface="Times New Roman" pitchFamily="18" charset="0"/>
            </a:rPr>
            <a:t>7) таможенные сборы за хранение товаров;</a:t>
          </a:r>
          <a:endParaRPr lang="ru-RU" sz="1800" dirty="0">
            <a:latin typeface="Times New Roman" pitchFamily="18" charset="0"/>
            <a:cs typeface="Times New Roman" pitchFamily="18" charset="0"/>
          </a:endParaRPr>
        </a:p>
      </dgm:t>
    </dgm:pt>
    <dgm:pt modelId="{1E491C7B-55E8-4BC9-B4EF-4F235FA9B9A6}" type="parTrans" cxnId="{E0CD3DCD-5A1C-42C0-80F3-8F0C024EA1A2}">
      <dgm:prSet/>
      <dgm:spPr/>
      <dgm:t>
        <a:bodyPr/>
        <a:lstStyle/>
        <a:p>
          <a:endParaRPr lang="ru-RU"/>
        </a:p>
      </dgm:t>
    </dgm:pt>
    <dgm:pt modelId="{A6E800DC-30EB-43CA-AED7-E4970257DD75}" type="sibTrans" cxnId="{E0CD3DCD-5A1C-42C0-80F3-8F0C024EA1A2}">
      <dgm:prSet/>
      <dgm:spPr/>
      <dgm:t>
        <a:bodyPr/>
        <a:lstStyle/>
        <a:p>
          <a:endParaRPr lang="ru-RU"/>
        </a:p>
      </dgm:t>
    </dgm:pt>
    <dgm:pt modelId="{E01A6A8B-825D-4864-B7F4-9FC7E2CA596F}">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8BD14C57-ADCD-4B12-A9E1-3D3157E87512}" type="parTrans" cxnId="{60E9DACD-272D-46B1-A13A-083AEF80339F}">
      <dgm:prSet/>
      <dgm:spPr/>
      <dgm:t>
        <a:bodyPr/>
        <a:lstStyle/>
        <a:p>
          <a:endParaRPr lang="ru-RU"/>
        </a:p>
      </dgm:t>
    </dgm:pt>
    <dgm:pt modelId="{2CE1443C-722F-47DD-AF8B-63FE38E22AE9}" type="sibTrans" cxnId="{60E9DACD-272D-46B1-A13A-083AEF80339F}">
      <dgm:prSet/>
      <dgm:spPr/>
      <dgm:t>
        <a:bodyPr/>
        <a:lstStyle/>
        <a:p>
          <a:endParaRPr lang="ru-RU"/>
        </a:p>
      </dgm:t>
    </dgm:pt>
    <dgm:pt modelId="{19AE7E41-23C5-4F71-AC95-F811C9958E25}">
      <dgm:prSet custT="1"/>
      <dgm:spPr/>
      <dgm:t>
        <a:bodyPr/>
        <a:lstStyle/>
        <a:p>
          <a:r>
            <a:rPr lang="ru-RU" sz="1800" dirty="0" smtClean="0">
              <a:latin typeface="Times New Roman" pitchFamily="18" charset="0"/>
              <a:cs typeface="Times New Roman" pitchFamily="18" charset="0"/>
            </a:rPr>
            <a:t>8) таможенные сборы за таможенное сопровождение товаров;</a:t>
          </a:r>
          <a:endParaRPr lang="ru-RU" sz="1800" dirty="0">
            <a:latin typeface="Times New Roman" pitchFamily="18" charset="0"/>
            <a:cs typeface="Times New Roman" pitchFamily="18" charset="0"/>
          </a:endParaRPr>
        </a:p>
      </dgm:t>
    </dgm:pt>
    <dgm:pt modelId="{42FF8207-3432-42FC-9724-65C421863DB3}" type="parTrans" cxnId="{94CD53D4-4648-41CF-8620-5FBF6D283E0F}">
      <dgm:prSet/>
      <dgm:spPr/>
      <dgm:t>
        <a:bodyPr/>
        <a:lstStyle/>
        <a:p>
          <a:endParaRPr lang="ru-RU"/>
        </a:p>
      </dgm:t>
    </dgm:pt>
    <dgm:pt modelId="{2C39AF80-9F55-4B4E-AED1-7B0E90962802}" type="sibTrans" cxnId="{94CD53D4-4648-41CF-8620-5FBF6D283E0F}">
      <dgm:prSet/>
      <dgm:spPr/>
      <dgm:t>
        <a:bodyPr/>
        <a:lstStyle/>
        <a:p>
          <a:endParaRPr lang="ru-RU"/>
        </a:p>
      </dgm:t>
    </dgm:pt>
    <dgm:pt modelId="{DC69C780-E3BE-4F35-A1B2-350AA0EAAD8B}">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C6B655E5-26D3-4DCF-96EF-F0F554BA1EC8}" type="parTrans" cxnId="{AF170081-2437-4AA3-80A6-33F9FEDF1B4E}">
      <dgm:prSet/>
      <dgm:spPr/>
      <dgm:t>
        <a:bodyPr/>
        <a:lstStyle/>
        <a:p>
          <a:endParaRPr lang="ru-RU"/>
        </a:p>
      </dgm:t>
    </dgm:pt>
    <dgm:pt modelId="{DADA0426-AC67-4795-8028-B898AECBDB3D}" type="sibTrans" cxnId="{AF170081-2437-4AA3-80A6-33F9FEDF1B4E}">
      <dgm:prSet/>
      <dgm:spPr/>
      <dgm:t>
        <a:bodyPr/>
        <a:lstStyle/>
        <a:p>
          <a:endParaRPr lang="ru-RU"/>
        </a:p>
      </dgm:t>
    </dgm:pt>
    <dgm:pt modelId="{F6F4C921-2694-4E16-BE5B-75D95BCAB786}">
      <dgm:prSet custT="1"/>
      <dgm:spPr/>
      <dgm:t>
        <a:bodyPr/>
        <a:lstStyle/>
        <a:p>
          <a:r>
            <a:rPr lang="ru-RU" sz="1800" dirty="0" smtClean="0">
              <a:latin typeface="Times New Roman" pitchFamily="18" charset="0"/>
              <a:cs typeface="Times New Roman" pitchFamily="18" charset="0"/>
            </a:rPr>
            <a:t>9) плата за информирование и консультирование;</a:t>
          </a:r>
          <a:endParaRPr lang="ru-RU" sz="1800" dirty="0">
            <a:latin typeface="Times New Roman" pitchFamily="18" charset="0"/>
            <a:cs typeface="Times New Roman" pitchFamily="18" charset="0"/>
          </a:endParaRPr>
        </a:p>
      </dgm:t>
    </dgm:pt>
    <dgm:pt modelId="{682EDABF-5C65-4493-9B25-755BBE8FB0C3}" type="parTrans" cxnId="{E7A43C86-004E-467F-88C4-C6A973FE44CD}">
      <dgm:prSet/>
      <dgm:spPr/>
      <dgm:t>
        <a:bodyPr/>
        <a:lstStyle/>
        <a:p>
          <a:endParaRPr lang="ru-RU"/>
        </a:p>
      </dgm:t>
    </dgm:pt>
    <dgm:pt modelId="{F9A02FCB-A286-4CAD-8F58-CA514EA1977E}" type="sibTrans" cxnId="{E7A43C86-004E-467F-88C4-C6A973FE44CD}">
      <dgm:prSet/>
      <dgm:spPr/>
      <dgm:t>
        <a:bodyPr/>
        <a:lstStyle/>
        <a:p>
          <a:endParaRPr lang="ru-RU"/>
        </a:p>
      </dgm:t>
    </dgm:pt>
    <dgm:pt modelId="{0B3D63E7-D24A-47CE-A4DD-BEB540898721}">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AF45B8AC-5B10-473A-8224-8F7553338C0A}" type="parTrans" cxnId="{A3F810A4-4227-4DD6-B1A5-4EEDBE19EEDD}">
      <dgm:prSet/>
      <dgm:spPr/>
      <dgm:t>
        <a:bodyPr/>
        <a:lstStyle/>
        <a:p>
          <a:endParaRPr lang="ru-RU"/>
        </a:p>
      </dgm:t>
    </dgm:pt>
    <dgm:pt modelId="{150FFC7F-721A-4B6F-8D80-D3FF99B22B04}" type="sibTrans" cxnId="{A3F810A4-4227-4DD6-B1A5-4EEDBE19EEDD}">
      <dgm:prSet/>
      <dgm:spPr/>
      <dgm:t>
        <a:bodyPr/>
        <a:lstStyle/>
        <a:p>
          <a:endParaRPr lang="ru-RU"/>
        </a:p>
      </dgm:t>
    </dgm:pt>
    <dgm:pt modelId="{EC9DF71E-F333-4A5B-AB51-0A8331237271}">
      <dgm:prSet custT="1"/>
      <dgm:spPr/>
      <dgm:t>
        <a:bodyPr/>
        <a:lstStyle/>
        <a:p>
          <a:r>
            <a:rPr lang="ru-RU" sz="1800" dirty="0" smtClean="0">
              <a:latin typeface="Times New Roman" pitchFamily="18" charset="0"/>
              <a:cs typeface="Times New Roman" pitchFamily="18" charset="0"/>
            </a:rPr>
            <a:t>10) плата за принятие предварительного решения;</a:t>
          </a:r>
          <a:endParaRPr lang="ru-RU" sz="1800" dirty="0">
            <a:latin typeface="Times New Roman" pitchFamily="18" charset="0"/>
            <a:cs typeface="Times New Roman" pitchFamily="18" charset="0"/>
          </a:endParaRPr>
        </a:p>
      </dgm:t>
    </dgm:pt>
    <dgm:pt modelId="{157AAD75-C6FE-4B3E-84D3-EDD302DA77FD}" type="parTrans" cxnId="{665C8C74-B4B2-415B-9145-755753743D23}">
      <dgm:prSet/>
      <dgm:spPr/>
      <dgm:t>
        <a:bodyPr/>
        <a:lstStyle/>
        <a:p>
          <a:endParaRPr lang="ru-RU"/>
        </a:p>
      </dgm:t>
    </dgm:pt>
    <dgm:pt modelId="{14AC1299-428D-4850-8F00-99A9625FC88B}" type="sibTrans" cxnId="{665C8C74-B4B2-415B-9145-755753743D23}">
      <dgm:prSet/>
      <dgm:spPr/>
      <dgm:t>
        <a:bodyPr/>
        <a:lstStyle/>
        <a:p>
          <a:endParaRPr lang="ru-RU"/>
        </a:p>
      </dgm:t>
    </dgm:pt>
    <dgm:pt modelId="{D3C89C51-1D97-41F3-B734-8ACF3C56BB2C}">
      <dgm:prSet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E27F468D-3173-4820-96BD-09E748F517F5}" type="parTrans" cxnId="{655CA43A-C5D7-4D65-BBE2-4608BAC76058}">
      <dgm:prSet/>
      <dgm:spPr/>
      <dgm:t>
        <a:bodyPr/>
        <a:lstStyle/>
        <a:p>
          <a:endParaRPr lang="ru-RU"/>
        </a:p>
      </dgm:t>
    </dgm:pt>
    <dgm:pt modelId="{C53140D6-4DB6-44B5-A23D-D2746FB23D6F}" type="sibTrans" cxnId="{655CA43A-C5D7-4D65-BBE2-4608BAC76058}">
      <dgm:prSet/>
      <dgm:spPr/>
      <dgm:t>
        <a:bodyPr/>
        <a:lstStyle/>
        <a:p>
          <a:endParaRPr lang="ru-RU"/>
        </a:p>
      </dgm:t>
    </dgm:pt>
    <dgm:pt modelId="{DB289EB8-AB24-415D-9615-B859D18D9E69}">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876019D9-76A8-4716-8726-595DA30DB67B}" type="sibTrans" cxnId="{A23E4573-49BE-4437-BA39-47AC7440BBEE}">
      <dgm:prSet/>
      <dgm:spPr/>
      <dgm:t>
        <a:bodyPr/>
        <a:lstStyle/>
        <a:p>
          <a:endParaRPr lang="ru-RU"/>
        </a:p>
      </dgm:t>
    </dgm:pt>
    <dgm:pt modelId="{59E78E7C-63E4-4B8F-9007-0765355B2B8B}" type="parTrans" cxnId="{A23E4573-49BE-4437-BA39-47AC7440BBEE}">
      <dgm:prSet/>
      <dgm:spPr/>
      <dgm:t>
        <a:bodyPr/>
        <a:lstStyle/>
        <a:p>
          <a:endParaRPr lang="ru-RU"/>
        </a:p>
      </dgm:t>
    </dgm:pt>
    <dgm:pt modelId="{1CE64479-B460-4E75-9CB6-DF9F14C80968}">
      <dgm:prSet phldrT="[Текст]" custT="1">
        <dgm:style>
          <a:lnRef idx="1">
            <a:schemeClr val="accent1"/>
          </a:lnRef>
          <a:fillRef idx="3">
            <a:schemeClr val="accent1"/>
          </a:fillRef>
          <a:effectRef idx="2">
            <a:schemeClr val="accent1"/>
          </a:effectRef>
          <a:fontRef idx="minor">
            <a:schemeClr val="lt1"/>
          </a:fontRef>
        </dgm:style>
      </dgm:prSet>
      <dgm:spPr/>
      <dgm:t>
        <a:bodyPr/>
        <a:lstStyle/>
        <a:p>
          <a:endParaRPr lang="ru-RU" sz="1800" dirty="0">
            <a:latin typeface="Times New Roman" pitchFamily="18" charset="0"/>
            <a:cs typeface="Times New Roman" pitchFamily="18" charset="0"/>
          </a:endParaRPr>
        </a:p>
      </dgm:t>
    </dgm:pt>
    <dgm:pt modelId="{67CC6271-BA85-4310-929F-E43156E306CB}" type="sibTrans" cxnId="{32316A9A-F730-400E-9846-185604AFA7CD}">
      <dgm:prSet/>
      <dgm:spPr/>
      <dgm:t>
        <a:bodyPr/>
        <a:lstStyle/>
        <a:p>
          <a:endParaRPr lang="ru-RU"/>
        </a:p>
      </dgm:t>
    </dgm:pt>
    <dgm:pt modelId="{64C51B1B-2EE6-44D6-A4DE-30597F8C8334}" type="parTrans" cxnId="{32316A9A-F730-400E-9846-185604AFA7CD}">
      <dgm:prSet/>
      <dgm:spPr/>
      <dgm:t>
        <a:bodyPr/>
        <a:lstStyle/>
        <a:p>
          <a:endParaRPr lang="ru-RU"/>
        </a:p>
      </dgm:t>
    </dgm:pt>
    <dgm:pt modelId="{8094C7CE-6B4A-4F30-AAED-160621851A5E}">
      <dgm:prSet custT="1"/>
      <dgm:spPr/>
      <dgm:t>
        <a:bodyPr/>
        <a:lstStyle/>
        <a:p>
          <a:r>
            <a:rPr lang="ru-RU" sz="1800" dirty="0" smtClean="0">
              <a:latin typeface="Times New Roman" pitchFamily="18" charset="0"/>
              <a:cs typeface="Times New Roman" pitchFamily="18" charset="0"/>
            </a:rPr>
            <a:t>11) плата за участие в таможенных аукционах.</a:t>
          </a:r>
          <a:endParaRPr lang="ru-RU" sz="1800" dirty="0">
            <a:latin typeface="Times New Roman" pitchFamily="18" charset="0"/>
            <a:cs typeface="Times New Roman" pitchFamily="18" charset="0"/>
          </a:endParaRPr>
        </a:p>
      </dgm:t>
    </dgm:pt>
    <dgm:pt modelId="{0D3E3822-FE19-4899-8893-9F2E72A01C24}" type="parTrans" cxnId="{1C86B9D3-261B-4E36-A57C-5202508172B9}">
      <dgm:prSet/>
      <dgm:spPr/>
      <dgm:t>
        <a:bodyPr/>
        <a:lstStyle/>
        <a:p>
          <a:endParaRPr lang="ru-RU"/>
        </a:p>
      </dgm:t>
    </dgm:pt>
    <dgm:pt modelId="{13BA00E9-8752-40BD-B615-55C95EAECC84}" type="sibTrans" cxnId="{1C86B9D3-261B-4E36-A57C-5202508172B9}">
      <dgm:prSet/>
      <dgm:spPr/>
      <dgm:t>
        <a:bodyPr/>
        <a:lstStyle/>
        <a:p>
          <a:endParaRPr lang="ru-RU"/>
        </a:p>
      </dgm:t>
    </dgm:pt>
    <dgm:pt modelId="{D8C1A058-BEDB-4319-851A-2CEB084AD115}">
      <dgm:prSet phldrT="[Текст]" custT="1"/>
      <dgm:spPr/>
      <dgm:t>
        <a:bodyPr/>
        <a:lstStyle/>
        <a:p>
          <a:r>
            <a:rPr lang="ru-RU" sz="1800" dirty="0" smtClean="0">
              <a:latin typeface="Times New Roman" pitchFamily="18" charset="0"/>
              <a:cs typeface="Times New Roman" pitchFamily="18" charset="0"/>
            </a:rPr>
            <a:t>2) налог на добавленную стоимость;</a:t>
          </a:r>
          <a:endParaRPr lang="ru-RU" sz="1800" dirty="0">
            <a:latin typeface="Times New Roman" pitchFamily="18" charset="0"/>
            <a:cs typeface="Times New Roman" pitchFamily="18" charset="0"/>
          </a:endParaRPr>
        </a:p>
      </dgm:t>
    </dgm:pt>
    <dgm:pt modelId="{F9E12E09-1971-4221-821F-DF2617B0B4A8}" type="parTrans" cxnId="{8293E129-23D6-4B65-9C39-9BB8F9B0DD75}">
      <dgm:prSet/>
      <dgm:spPr/>
      <dgm:t>
        <a:bodyPr/>
        <a:lstStyle/>
        <a:p>
          <a:endParaRPr lang="ru-RU"/>
        </a:p>
      </dgm:t>
    </dgm:pt>
    <dgm:pt modelId="{2CC2AB56-A07B-43A6-BBAC-BE0A0257C130}" type="sibTrans" cxnId="{8293E129-23D6-4B65-9C39-9BB8F9B0DD75}">
      <dgm:prSet/>
      <dgm:spPr/>
      <dgm:t>
        <a:bodyPr/>
        <a:lstStyle/>
        <a:p>
          <a:endParaRPr lang="ru-RU"/>
        </a:p>
      </dgm:t>
    </dgm:pt>
    <dgm:pt modelId="{5FAB435E-3053-4762-9252-09B4222E9E79}" type="pres">
      <dgm:prSet presAssocID="{C4423437-BB08-4522-8FED-F156B16ADA0E}" presName="linearFlow" presStyleCnt="0">
        <dgm:presLayoutVars>
          <dgm:dir/>
          <dgm:animLvl val="lvl"/>
          <dgm:resizeHandles val="exact"/>
        </dgm:presLayoutVars>
      </dgm:prSet>
      <dgm:spPr/>
      <dgm:t>
        <a:bodyPr/>
        <a:lstStyle/>
        <a:p>
          <a:endParaRPr lang="ru-RU"/>
        </a:p>
      </dgm:t>
    </dgm:pt>
    <dgm:pt modelId="{786E0BBC-E606-4515-A5CE-B36222B57A27}" type="pres">
      <dgm:prSet presAssocID="{C3A62E89-9D71-44F1-BA22-749BA8B8EC60}" presName="composite" presStyleCnt="0"/>
      <dgm:spPr/>
    </dgm:pt>
    <dgm:pt modelId="{96412CAB-799D-48B6-8ABB-9AF44EA7E031}" type="pres">
      <dgm:prSet presAssocID="{C3A62E89-9D71-44F1-BA22-749BA8B8EC60}" presName="parentText" presStyleLbl="alignNode1" presStyleIdx="0" presStyleCnt="11">
        <dgm:presLayoutVars>
          <dgm:chMax val="1"/>
          <dgm:bulletEnabled val="1"/>
        </dgm:presLayoutVars>
      </dgm:prSet>
      <dgm:spPr/>
      <dgm:t>
        <a:bodyPr/>
        <a:lstStyle/>
        <a:p>
          <a:endParaRPr lang="ru-RU"/>
        </a:p>
      </dgm:t>
    </dgm:pt>
    <dgm:pt modelId="{F74DACFD-7DFF-40BA-B826-A40A11E2C9FA}" type="pres">
      <dgm:prSet presAssocID="{C3A62E89-9D71-44F1-BA22-749BA8B8EC60}" presName="descendantText" presStyleLbl="alignAcc1" presStyleIdx="0" presStyleCnt="11">
        <dgm:presLayoutVars>
          <dgm:bulletEnabled val="1"/>
        </dgm:presLayoutVars>
      </dgm:prSet>
      <dgm:spPr/>
      <dgm:t>
        <a:bodyPr/>
        <a:lstStyle/>
        <a:p>
          <a:endParaRPr lang="ru-RU"/>
        </a:p>
      </dgm:t>
    </dgm:pt>
    <dgm:pt modelId="{01DC3EF2-AA02-4D72-8688-F667BB9F73B5}" type="pres">
      <dgm:prSet presAssocID="{DD7F581F-2A71-4D17-96AB-1BBC7C4F4B4C}" presName="sp" presStyleCnt="0"/>
      <dgm:spPr/>
    </dgm:pt>
    <dgm:pt modelId="{1CEEA3BC-82F9-4448-88AE-23DB55DB286E}" type="pres">
      <dgm:prSet presAssocID="{1CE64479-B460-4E75-9CB6-DF9F14C80968}" presName="composite" presStyleCnt="0"/>
      <dgm:spPr/>
    </dgm:pt>
    <dgm:pt modelId="{C42791DA-2982-47F6-9570-865423A966E2}" type="pres">
      <dgm:prSet presAssocID="{1CE64479-B460-4E75-9CB6-DF9F14C80968}" presName="parentText" presStyleLbl="alignNode1" presStyleIdx="1" presStyleCnt="11">
        <dgm:presLayoutVars>
          <dgm:chMax val="1"/>
          <dgm:bulletEnabled val="1"/>
        </dgm:presLayoutVars>
      </dgm:prSet>
      <dgm:spPr/>
      <dgm:t>
        <a:bodyPr/>
        <a:lstStyle/>
        <a:p>
          <a:endParaRPr lang="ru-RU"/>
        </a:p>
      </dgm:t>
    </dgm:pt>
    <dgm:pt modelId="{09E52F27-F457-440C-80C1-E39292477B09}" type="pres">
      <dgm:prSet presAssocID="{1CE64479-B460-4E75-9CB6-DF9F14C80968}" presName="descendantText" presStyleLbl="alignAcc1" presStyleIdx="1" presStyleCnt="11">
        <dgm:presLayoutVars>
          <dgm:bulletEnabled val="1"/>
        </dgm:presLayoutVars>
      </dgm:prSet>
      <dgm:spPr/>
      <dgm:t>
        <a:bodyPr/>
        <a:lstStyle/>
        <a:p>
          <a:endParaRPr lang="ru-RU"/>
        </a:p>
      </dgm:t>
    </dgm:pt>
    <dgm:pt modelId="{7D68DEA6-1FD4-46EC-880F-7A206E0F6D26}" type="pres">
      <dgm:prSet presAssocID="{67CC6271-BA85-4310-929F-E43156E306CB}" presName="sp" presStyleCnt="0"/>
      <dgm:spPr/>
    </dgm:pt>
    <dgm:pt modelId="{DCC0572E-7B7D-4AE8-B4C7-8EDE178556F5}" type="pres">
      <dgm:prSet presAssocID="{DB289EB8-AB24-415D-9615-B859D18D9E69}" presName="composite" presStyleCnt="0"/>
      <dgm:spPr/>
    </dgm:pt>
    <dgm:pt modelId="{C59AF3EE-2BA4-4EDD-B4AE-5E80D631D38D}" type="pres">
      <dgm:prSet presAssocID="{DB289EB8-AB24-415D-9615-B859D18D9E69}" presName="parentText" presStyleLbl="alignNode1" presStyleIdx="2" presStyleCnt="11">
        <dgm:presLayoutVars>
          <dgm:chMax val="1"/>
          <dgm:bulletEnabled val="1"/>
        </dgm:presLayoutVars>
      </dgm:prSet>
      <dgm:spPr/>
      <dgm:t>
        <a:bodyPr/>
        <a:lstStyle/>
        <a:p>
          <a:endParaRPr lang="ru-RU"/>
        </a:p>
      </dgm:t>
    </dgm:pt>
    <dgm:pt modelId="{AB236CBB-A307-4DFA-A1B5-81124CC48A37}" type="pres">
      <dgm:prSet presAssocID="{DB289EB8-AB24-415D-9615-B859D18D9E69}" presName="descendantText" presStyleLbl="alignAcc1" presStyleIdx="2" presStyleCnt="11">
        <dgm:presLayoutVars>
          <dgm:bulletEnabled val="1"/>
        </dgm:presLayoutVars>
      </dgm:prSet>
      <dgm:spPr/>
      <dgm:t>
        <a:bodyPr/>
        <a:lstStyle/>
        <a:p>
          <a:endParaRPr lang="ru-RU"/>
        </a:p>
      </dgm:t>
    </dgm:pt>
    <dgm:pt modelId="{FD4E0505-7C9E-45AE-B1BA-8CB367104F14}" type="pres">
      <dgm:prSet presAssocID="{876019D9-76A8-4716-8726-595DA30DB67B}" presName="sp" presStyleCnt="0"/>
      <dgm:spPr/>
    </dgm:pt>
    <dgm:pt modelId="{48927131-0860-4960-9DDC-18057A95991C}" type="pres">
      <dgm:prSet presAssocID="{9F26100E-2A3B-4535-A177-6E6DFB02896B}" presName="composite" presStyleCnt="0"/>
      <dgm:spPr/>
    </dgm:pt>
    <dgm:pt modelId="{0733C85C-3E61-4CE3-B5A6-E4DE98AE6FF9}" type="pres">
      <dgm:prSet presAssocID="{9F26100E-2A3B-4535-A177-6E6DFB02896B}" presName="parentText" presStyleLbl="alignNode1" presStyleIdx="3" presStyleCnt="11">
        <dgm:presLayoutVars>
          <dgm:chMax val="1"/>
          <dgm:bulletEnabled val="1"/>
        </dgm:presLayoutVars>
      </dgm:prSet>
      <dgm:spPr/>
      <dgm:t>
        <a:bodyPr/>
        <a:lstStyle/>
        <a:p>
          <a:endParaRPr lang="ru-RU"/>
        </a:p>
      </dgm:t>
    </dgm:pt>
    <dgm:pt modelId="{EE84EAE3-2829-400F-96E4-3CA08DC2FE84}" type="pres">
      <dgm:prSet presAssocID="{9F26100E-2A3B-4535-A177-6E6DFB02896B}" presName="descendantText" presStyleLbl="alignAcc1" presStyleIdx="3" presStyleCnt="11">
        <dgm:presLayoutVars>
          <dgm:bulletEnabled val="1"/>
        </dgm:presLayoutVars>
      </dgm:prSet>
      <dgm:spPr/>
      <dgm:t>
        <a:bodyPr/>
        <a:lstStyle/>
        <a:p>
          <a:endParaRPr lang="ru-RU"/>
        </a:p>
      </dgm:t>
    </dgm:pt>
    <dgm:pt modelId="{4A346090-7135-4ABC-91AB-7C37B7E55E21}" type="pres">
      <dgm:prSet presAssocID="{5485E0FF-4B5E-406B-A981-B9E2F4723316}" presName="sp" presStyleCnt="0"/>
      <dgm:spPr/>
    </dgm:pt>
    <dgm:pt modelId="{6EB0DF0B-AE3B-4727-A186-22458039FBED}" type="pres">
      <dgm:prSet presAssocID="{E60D93BE-A89C-401E-89D4-685B14FDEEF6}" presName="composite" presStyleCnt="0"/>
      <dgm:spPr/>
    </dgm:pt>
    <dgm:pt modelId="{BE216F16-3558-480A-BBDB-AFB0A4699C73}" type="pres">
      <dgm:prSet presAssocID="{E60D93BE-A89C-401E-89D4-685B14FDEEF6}" presName="parentText" presStyleLbl="alignNode1" presStyleIdx="4" presStyleCnt="11">
        <dgm:presLayoutVars>
          <dgm:chMax val="1"/>
          <dgm:bulletEnabled val="1"/>
        </dgm:presLayoutVars>
      </dgm:prSet>
      <dgm:spPr/>
      <dgm:t>
        <a:bodyPr/>
        <a:lstStyle/>
        <a:p>
          <a:endParaRPr lang="ru-RU"/>
        </a:p>
      </dgm:t>
    </dgm:pt>
    <dgm:pt modelId="{F54670DB-7B93-4513-A0D4-9EF6CEBAB571}" type="pres">
      <dgm:prSet presAssocID="{E60D93BE-A89C-401E-89D4-685B14FDEEF6}" presName="descendantText" presStyleLbl="alignAcc1" presStyleIdx="4" presStyleCnt="11">
        <dgm:presLayoutVars>
          <dgm:bulletEnabled val="1"/>
        </dgm:presLayoutVars>
      </dgm:prSet>
      <dgm:spPr/>
      <dgm:t>
        <a:bodyPr/>
        <a:lstStyle/>
        <a:p>
          <a:endParaRPr lang="ru-RU"/>
        </a:p>
      </dgm:t>
    </dgm:pt>
    <dgm:pt modelId="{C6AF14B9-8ECE-4F08-B99A-D712DE855F4B}" type="pres">
      <dgm:prSet presAssocID="{99260BB3-9E21-419F-AA9E-3FD44298297F}" presName="sp" presStyleCnt="0"/>
      <dgm:spPr/>
    </dgm:pt>
    <dgm:pt modelId="{737679FA-C2AA-4737-9786-AC86868530AF}" type="pres">
      <dgm:prSet presAssocID="{B42A0D76-A3D9-418F-901B-56680BC89FF2}" presName="composite" presStyleCnt="0"/>
      <dgm:spPr/>
    </dgm:pt>
    <dgm:pt modelId="{D13BF2A2-9F8E-4564-B328-85F85B978DD9}" type="pres">
      <dgm:prSet presAssocID="{B42A0D76-A3D9-418F-901B-56680BC89FF2}" presName="parentText" presStyleLbl="alignNode1" presStyleIdx="5" presStyleCnt="11">
        <dgm:presLayoutVars>
          <dgm:chMax val="1"/>
          <dgm:bulletEnabled val="1"/>
        </dgm:presLayoutVars>
      </dgm:prSet>
      <dgm:spPr/>
      <dgm:t>
        <a:bodyPr/>
        <a:lstStyle/>
        <a:p>
          <a:endParaRPr lang="ru-RU"/>
        </a:p>
      </dgm:t>
    </dgm:pt>
    <dgm:pt modelId="{593A2D4E-2312-45E5-BB6D-E92F8CBE2940}" type="pres">
      <dgm:prSet presAssocID="{B42A0D76-A3D9-418F-901B-56680BC89FF2}" presName="descendantText" presStyleLbl="alignAcc1" presStyleIdx="5" presStyleCnt="11">
        <dgm:presLayoutVars>
          <dgm:bulletEnabled val="1"/>
        </dgm:presLayoutVars>
      </dgm:prSet>
      <dgm:spPr/>
      <dgm:t>
        <a:bodyPr/>
        <a:lstStyle/>
        <a:p>
          <a:endParaRPr lang="ru-RU"/>
        </a:p>
      </dgm:t>
    </dgm:pt>
    <dgm:pt modelId="{9EACE507-B9CC-45AB-8E6E-B91A0CF406AF}" type="pres">
      <dgm:prSet presAssocID="{0980C4B0-CD28-49C2-AF98-54E096F65FFE}" presName="sp" presStyleCnt="0"/>
      <dgm:spPr/>
    </dgm:pt>
    <dgm:pt modelId="{DBC9A548-D469-4ADD-9BEF-DE2828B50021}" type="pres">
      <dgm:prSet presAssocID="{AEDA66C1-7165-4ABD-BDA4-7B94EFEE0FBB}" presName="composite" presStyleCnt="0"/>
      <dgm:spPr/>
    </dgm:pt>
    <dgm:pt modelId="{E23A13B9-7F58-4A55-9A03-7FFDA2BFE994}" type="pres">
      <dgm:prSet presAssocID="{AEDA66C1-7165-4ABD-BDA4-7B94EFEE0FBB}" presName="parentText" presStyleLbl="alignNode1" presStyleIdx="6" presStyleCnt="11">
        <dgm:presLayoutVars>
          <dgm:chMax val="1"/>
          <dgm:bulletEnabled val="1"/>
        </dgm:presLayoutVars>
      </dgm:prSet>
      <dgm:spPr/>
      <dgm:t>
        <a:bodyPr/>
        <a:lstStyle/>
        <a:p>
          <a:endParaRPr lang="ru-RU"/>
        </a:p>
      </dgm:t>
    </dgm:pt>
    <dgm:pt modelId="{6F507A59-F71C-4085-9E17-02C7BACD5CB8}" type="pres">
      <dgm:prSet presAssocID="{AEDA66C1-7165-4ABD-BDA4-7B94EFEE0FBB}" presName="descendantText" presStyleLbl="alignAcc1" presStyleIdx="6" presStyleCnt="11">
        <dgm:presLayoutVars>
          <dgm:bulletEnabled val="1"/>
        </dgm:presLayoutVars>
      </dgm:prSet>
      <dgm:spPr/>
      <dgm:t>
        <a:bodyPr/>
        <a:lstStyle/>
        <a:p>
          <a:endParaRPr lang="ru-RU"/>
        </a:p>
      </dgm:t>
    </dgm:pt>
    <dgm:pt modelId="{E6914039-E678-46EA-B145-E0F9E37F763E}" type="pres">
      <dgm:prSet presAssocID="{2A32EAA1-89DE-4044-A36F-844EB281D3F9}" presName="sp" presStyleCnt="0"/>
      <dgm:spPr/>
    </dgm:pt>
    <dgm:pt modelId="{8D68DFD6-9B8E-44F9-A36E-51BAC4503921}" type="pres">
      <dgm:prSet presAssocID="{E01A6A8B-825D-4864-B7F4-9FC7E2CA596F}" presName="composite" presStyleCnt="0"/>
      <dgm:spPr/>
    </dgm:pt>
    <dgm:pt modelId="{B4F79F99-F382-4630-BC4F-5441A1997D90}" type="pres">
      <dgm:prSet presAssocID="{E01A6A8B-825D-4864-B7F4-9FC7E2CA596F}" presName="parentText" presStyleLbl="alignNode1" presStyleIdx="7" presStyleCnt="11">
        <dgm:presLayoutVars>
          <dgm:chMax val="1"/>
          <dgm:bulletEnabled val="1"/>
        </dgm:presLayoutVars>
      </dgm:prSet>
      <dgm:spPr/>
      <dgm:t>
        <a:bodyPr/>
        <a:lstStyle/>
        <a:p>
          <a:endParaRPr lang="ru-RU"/>
        </a:p>
      </dgm:t>
    </dgm:pt>
    <dgm:pt modelId="{61D317B2-473B-429E-9277-2D938A699D5F}" type="pres">
      <dgm:prSet presAssocID="{E01A6A8B-825D-4864-B7F4-9FC7E2CA596F}" presName="descendantText" presStyleLbl="alignAcc1" presStyleIdx="7" presStyleCnt="11">
        <dgm:presLayoutVars>
          <dgm:bulletEnabled val="1"/>
        </dgm:presLayoutVars>
      </dgm:prSet>
      <dgm:spPr/>
      <dgm:t>
        <a:bodyPr/>
        <a:lstStyle/>
        <a:p>
          <a:endParaRPr lang="ru-RU"/>
        </a:p>
      </dgm:t>
    </dgm:pt>
    <dgm:pt modelId="{C5C450E1-E6AF-4A8D-B52D-E86DCB3C2912}" type="pres">
      <dgm:prSet presAssocID="{2CE1443C-722F-47DD-AF8B-63FE38E22AE9}" presName="sp" presStyleCnt="0"/>
      <dgm:spPr/>
    </dgm:pt>
    <dgm:pt modelId="{52624D7B-28A0-4717-A573-4D40493222E2}" type="pres">
      <dgm:prSet presAssocID="{DC69C780-E3BE-4F35-A1B2-350AA0EAAD8B}" presName="composite" presStyleCnt="0"/>
      <dgm:spPr/>
    </dgm:pt>
    <dgm:pt modelId="{AD592E52-32DF-44F6-A75A-AD232B434C82}" type="pres">
      <dgm:prSet presAssocID="{DC69C780-E3BE-4F35-A1B2-350AA0EAAD8B}" presName="parentText" presStyleLbl="alignNode1" presStyleIdx="8" presStyleCnt="11">
        <dgm:presLayoutVars>
          <dgm:chMax val="1"/>
          <dgm:bulletEnabled val="1"/>
        </dgm:presLayoutVars>
      </dgm:prSet>
      <dgm:spPr/>
      <dgm:t>
        <a:bodyPr/>
        <a:lstStyle/>
        <a:p>
          <a:endParaRPr lang="ru-RU"/>
        </a:p>
      </dgm:t>
    </dgm:pt>
    <dgm:pt modelId="{15A1E889-09F7-4272-B841-EB90D36D58D9}" type="pres">
      <dgm:prSet presAssocID="{DC69C780-E3BE-4F35-A1B2-350AA0EAAD8B}" presName="descendantText" presStyleLbl="alignAcc1" presStyleIdx="8" presStyleCnt="11">
        <dgm:presLayoutVars>
          <dgm:bulletEnabled val="1"/>
        </dgm:presLayoutVars>
      </dgm:prSet>
      <dgm:spPr/>
      <dgm:t>
        <a:bodyPr/>
        <a:lstStyle/>
        <a:p>
          <a:endParaRPr lang="ru-RU"/>
        </a:p>
      </dgm:t>
    </dgm:pt>
    <dgm:pt modelId="{483CC12E-05EB-4CE1-A307-2B7AF74913AC}" type="pres">
      <dgm:prSet presAssocID="{DADA0426-AC67-4795-8028-B898AECBDB3D}" presName="sp" presStyleCnt="0"/>
      <dgm:spPr/>
    </dgm:pt>
    <dgm:pt modelId="{F256E730-28FC-491F-AB03-FCECC3631A7B}" type="pres">
      <dgm:prSet presAssocID="{0B3D63E7-D24A-47CE-A4DD-BEB540898721}" presName="composite" presStyleCnt="0"/>
      <dgm:spPr/>
    </dgm:pt>
    <dgm:pt modelId="{D11F7A97-7D98-495A-8BE5-36D63695D8CE}" type="pres">
      <dgm:prSet presAssocID="{0B3D63E7-D24A-47CE-A4DD-BEB540898721}" presName="parentText" presStyleLbl="alignNode1" presStyleIdx="9" presStyleCnt="11">
        <dgm:presLayoutVars>
          <dgm:chMax val="1"/>
          <dgm:bulletEnabled val="1"/>
        </dgm:presLayoutVars>
      </dgm:prSet>
      <dgm:spPr/>
      <dgm:t>
        <a:bodyPr/>
        <a:lstStyle/>
        <a:p>
          <a:endParaRPr lang="ru-RU"/>
        </a:p>
      </dgm:t>
    </dgm:pt>
    <dgm:pt modelId="{211C65A4-D81D-4A45-A788-CC20B91C1670}" type="pres">
      <dgm:prSet presAssocID="{0B3D63E7-D24A-47CE-A4DD-BEB540898721}" presName="descendantText" presStyleLbl="alignAcc1" presStyleIdx="9" presStyleCnt="11">
        <dgm:presLayoutVars>
          <dgm:bulletEnabled val="1"/>
        </dgm:presLayoutVars>
      </dgm:prSet>
      <dgm:spPr/>
      <dgm:t>
        <a:bodyPr/>
        <a:lstStyle/>
        <a:p>
          <a:endParaRPr lang="ru-RU"/>
        </a:p>
      </dgm:t>
    </dgm:pt>
    <dgm:pt modelId="{BADEBBE9-0043-480A-AF65-38145501A784}" type="pres">
      <dgm:prSet presAssocID="{150FFC7F-721A-4B6F-8D80-D3FF99B22B04}" presName="sp" presStyleCnt="0"/>
      <dgm:spPr/>
    </dgm:pt>
    <dgm:pt modelId="{662B3521-3FC6-492A-9D4F-6E4ED7A8E9E7}" type="pres">
      <dgm:prSet presAssocID="{D3C89C51-1D97-41F3-B734-8ACF3C56BB2C}" presName="composite" presStyleCnt="0"/>
      <dgm:spPr/>
    </dgm:pt>
    <dgm:pt modelId="{E63CA924-D4CD-4327-B9AC-64C37EF67931}" type="pres">
      <dgm:prSet presAssocID="{D3C89C51-1D97-41F3-B734-8ACF3C56BB2C}" presName="parentText" presStyleLbl="alignNode1" presStyleIdx="10" presStyleCnt="11">
        <dgm:presLayoutVars>
          <dgm:chMax val="1"/>
          <dgm:bulletEnabled val="1"/>
        </dgm:presLayoutVars>
      </dgm:prSet>
      <dgm:spPr/>
      <dgm:t>
        <a:bodyPr/>
        <a:lstStyle/>
        <a:p>
          <a:endParaRPr lang="ru-RU"/>
        </a:p>
      </dgm:t>
    </dgm:pt>
    <dgm:pt modelId="{A410F646-3158-43C6-86E2-E1A016251D74}" type="pres">
      <dgm:prSet presAssocID="{D3C89C51-1D97-41F3-B734-8ACF3C56BB2C}" presName="descendantText" presStyleLbl="alignAcc1" presStyleIdx="10" presStyleCnt="11">
        <dgm:presLayoutVars>
          <dgm:bulletEnabled val="1"/>
        </dgm:presLayoutVars>
      </dgm:prSet>
      <dgm:spPr/>
      <dgm:t>
        <a:bodyPr/>
        <a:lstStyle/>
        <a:p>
          <a:endParaRPr lang="ru-RU"/>
        </a:p>
      </dgm:t>
    </dgm:pt>
  </dgm:ptLst>
  <dgm:cxnLst>
    <dgm:cxn modelId="{0DBFF64F-4773-4D6B-AD43-7101908DA62F}" type="presOf" srcId="{F08B19B5-7ADF-485B-971B-445A6757179A}" destId="{593A2D4E-2312-45E5-BB6D-E92F8CBE2940}" srcOrd="0" destOrd="0" presId="urn:microsoft.com/office/officeart/2005/8/layout/chevron2"/>
    <dgm:cxn modelId="{C987327C-2C02-4E14-BF62-3D6376DA53F6}" type="presOf" srcId="{1C8A3608-427E-42CA-8861-6C19BF75E24A}" destId="{6F507A59-F71C-4085-9E17-02C7BACD5CB8}" srcOrd="0" destOrd="0" presId="urn:microsoft.com/office/officeart/2005/8/layout/chevron2"/>
    <dgm:cxn modelId="{83941C8D-3CB8-4EAC-BAEE-FDAB2166C823}" srcId="{B42A0D76-A3D9-418F-901B-56680BC89FF2}" destId="{F08B19B5-7ADF-485B-971B-445A6757179A}" srcOrd="0" destOrd="0" parTransId="{DE2CFBAB-8EE1-4224-B095-54E0308BDB6E}" sibTransId="{071F714A-6A80-4801-ADFA-876A9E67B99A}"/>
    <dgm:cxn modelId="{D7CF5AFB-663E-473B-A664-93779BD5F78E}" type="presOf" srcId="{EC9DF71E-F333-4A5B-AB51-0A8331237271}" destId="{211C65A4-D81D-4A45-A788-CC20B91C1670}" srcOrd="0" destOrd="0" presId="urn:microsoft.com/office/officeart/2005/8/layout/chevron2"/>
    <dgm:cxn modelId="{160CFE89-5630-4CAA-B825-2B386C9A2878}" srcId="{C4423437-BB08-4522-8FED-F156B16ADA0E}" destId="{E60D93BE-A89C-401E-89D4-685B14FDEEF6}" srcOrd="4" destOrd="0" parTransId="{D12686C3-1B83-41DF-BEB6-AE517EBBD871}" sibTransId="{99260BB3-9E21-419F-AA9E-3FD44298297F}"/>
    <dgm:cxn modelId="{1F960619-BF61-437D-ACDC-045D80AC1621}" type="presOf" srcId="{DC69C780-E3BE-4F35-A1B2-350AA0EAAD8B}" destId="{AD592E52-32DF-44F6-A75A-AD232B434C82}" srcOrd="0" destOrd="0" presId="urn:microsoft.com/office/officeart/2005/8/layout/chevron2"/>
    <dgm:cxn modelId="{C22648DB-8B79-4197-B124-F38C1FFC5D7C}" srcId="{DB289EB8-AB24-415D-9615-B859D18D9E69}" destId="{6AA9BF26-EE64-4E7C-A5F5-36FBC0BA154D}" srcOrd="0" destOrd="0" parTransId="{DFA99A6E-D46D-4B3A-88C8-2EFF40A58F5B}" sibTransId="{E8C96FAC-4779-4CBA-BB12-CD7B027BB88E}"/>
    <dgm:cxn modelId="{3BE2BAAE-2765-4D00-A728-27A1A1E5902E}" type="presOf" srcId="{19AE7E41-23C5-4F71-AC95-F811C9958E25}" destId="{61D317B2-473B-429E-9277-2D938A699D5F}" srcOrd="0" destOrd="0" presId="urn:microsoft.com/office/officeart/2005/8/layout/chevron2"/>
    <dgm:cxn modelId="{A3F810A4-4227-4DD6-B1A5-4EEDBE19EEDD}" srcId="{C4423437-BB08-4522-8FED-F156B16ADA0E}" destId="{0B3D63E7-D24A-47CE-A4DD-BEB540898721}" srcOrd="9" destOrd="0" parTransId="{AF45B8AC-5B10-473A-8224-8F7553338C0A}" sibTransId="{150FFC7F-721A-4B6F-8D80-D3FF99B22B04}"/>
    <dgm:cxn modelId="{880B0CC6-3432-43E0-A7BA-B942D7C55915}" type="presOf" srcId="{AEDA66C1-7165-4ABD-BDA4-7B94EFEE0FBB}" destId="{E23A13B9-7F58-4A55-9A03-7FFDA2BFE994}" srcOrd="0" destOrd="0" presId="urn:microsoft.com/office/officeart/2005/8/layout/chevron2"/>
    <dgm:cxn modelId="{3AE974D1-0AD5-4F49-BF6F-DE72E8AA9784}" type="presOf" srcId="{D8C1A058-BEDB-4319-851A-2CEB084AD115}" destId="{09E52F27-F457-440C-80C1-E39292477B09}" srcOrd="0" destOrd="0" presId="urn:microsoft.com/office/officeart/2005/8/layout/chevron2"/>
    <dgm:cxn modelId="{4A4FA36E-B287-432C-892C-E610E228FEA0}" type="presOf" srcId="{0B3D63E7-D24A-47CE-A4DD-BEB540898721}" destId="{D11F7A97-7D98-495A-8BE5-36D63695D8CE}" srcOrd="0" destOrd="0" presId="urn:microsoft.com/office/officeart/2005/8/layout/chevron2"/>
    <dgm:cxn modelId="{655CA43A-C5D7-4D65-BBE2-4608BAC76058}" srcId="{C4423437-BB08-4522-8FED-F156B16ADA0E}" destId="{D3C89C51-1D97-41F3-B734-8ACF3C56BB2C}" srcOrd="10" destOrd="0" parTransId="{E27F468D-3173-4820-96BD-09E748F517F5}" sibTransId="{C53140D6-4DB6-44B5-A23D-D2746FB23D6F}"/>
    <dgm:cxn modelId="{7A45A90A-47B0-47E4-ACB3-3B6C540C3DBF}" type="presOf" srcId="{E60D93BE-A89C-401E-89D4-685B14FDEEF6}" destId="{BE216F16-3558-480A-BBDB-AFB0A4699C73}" srcOrd="0" destOrd="0" presId="urn:microsoft.com/office/officeart/2005/8/layout/chevron2"/>
    <dgm:cxn modelId="{A294DD3F-9CB5-42EB-BED9-99805BC86EA0}" srcId="{C4423437-BB08-4522-8FED-F156B16ADA0E}" destId="{9F26100E-2A3B-4535-A177-6E6DFB02896B}" srcOrd="3" destOrd="0" parTransId="{82C9E864-5C32-4B55-A528-00783478A132}" sibTransId="{5485E0FF-4B5E-406B-A981-B9E2F4723316}"/>
    <dgm:cxn modelId="{8293E129-23D6-4B65-9C39-9BB8F9B0DD75}" srcId="{1CE64479-B460-4E75-9CB6-DF9F14C80968}" destId="{D8C1A058-BEDB-4319-851A-2CEB084AD115}" srcOrd="0" destOrd="0" parTransId="{F9E12E09-1971-4221-821F-DF2617B0B4A8}" sibTransId="{2CC2AB56-A07B-43A6-BBAC-BE0A0257C130}"/>
    <dgm:cxn modelId="{7596764F-AEEC-4339-BE5A-5B74150B4A67}" type="presOf" srcId="{6AA9BF26-EE64-4E7C-A5F5-36FBC0BA154D}" destId="{AB236CBB-A307-4DFA-A1B5-81124CC48A37}" srcOrd="0" destOrd="0" presId="urn:microsoft.com/office/officeart/2005/8/layout/chevron2"/>
    <dgm:cxn modelId="{34785DC1-561A-43B5-BE4B-F0E2774460DE}" type="presOf" srcId="{E01A6A8B-825D-4864-B7F4-9FC7E2CA596F}" destId="{B4F79F99-F382-4630-BC4F-5441A1997D90}" srcOrd="0" destOrd="0" presId="urn:microsoft.com/office/officeart/2005/8/layout/chevron2"/>
    <dgm:cxn modelId="{99C62EC7-8C53-4D3B-8C19-826F1BB3664A}" type="presOf" srcId="{D3C89C51-1D97-41F3-B734-8ACF3C56BB2C}" destId="{E63CA924-D4CD-4327-B9AC-64C37EF67931}" srcOrd="0" destOrd="0" presId="urn:microsoft.com/office/officeart/2005/8/layout/chevron2"/>
    <dgm:cxn modelId="{1C86B9D3-261B-4E36-A57C-5202508172B9}" srcId="{D3C89C51-1D97-41F3-B734-8ACF3C56BB2C}" destId="{8094C7CE-6B4A-4F30-AAED-160621851A5E}" srcOrd="0" destOrd="0" parTransId="{0D3E3822-FE19-4899-8893-9F2E72A01C24}" sibTransId="{13BA00E9-8752-40BD-B615-55C95EAECC84}"/>
    <dgm:cxn modelId="{219B05CA-B5AC-4C7F-AD99-748B286F522E}" type="presOf" srcId="{6128AA34-AEF2-43FD-81CF-E4FC30B93913}" destId="{EE84EAE3-2829-400F-96E4-3CA08DC2FE84}" srcOrd="0" destOrd="0" presId="urn:microsoft.com/office/officeart/2005/8/layout/chevron2"/>
    <dgm:cxn modelId="{ED563F32-64A3-4BA7-9990-EF2531AE05FC}" type="presOf" srcId="{1CE64479-B460-4E75-9CB6-DF9F14C80968}" destId="{C42791DA-2982-47F6-9570-865423A966E2}" srcOrd="0" destOrd="0" presId="urn:microsoft.com/office/officeart/2005/8/layout/chevron2"/>
    <dgm:cxn modelId="{4B18DE15-FAA9-4D76-8AC7-E931F2AAF966}" type="presOf" srcId="{9F26100E-2A3B-4535-A177-6E6DFB02896B}" destId="{0733C85C-3E61-4CE3-B5A6-E4DE98AE6FF9}" srcOrd="0" destOrd="0" presId="urn:microsoft.com/office/officeart/2005/8/layout/chevron2"/>
    <dgm:cxn modelId="{66AD93A8-7DB6-4ACB-9DB3-8B9562D37AFD}" type="presOf" srcId="{C3A62E89-9D71-44F1-BA22-749BA8B8EC60}" destId="{96412CAB-799D-48B6-8ABB-9AF44EA7E031}" srcOrd="0" destOrd="0" presId="urn:microsoft.com/office/officeart/2005/8/layout/chevron2"/>
    <dgm:cxn modelId="{62512554-40FA-4409-8D69-8DF771D4A131}" srcId="{C3A62E89-9D71-44F1-BA22-749BA8B8EC60}" destId="{9889E6D4-B0B5-4631-AA85-D4D307146AAE}" srcOrd="0" destOrd="0" parTransId="{567AF007-20C3-4684-9805-5CC5CEE7A41A}" sibTransId="{46897DDA-99F6-435A-8FF3-28541EA35C2B}"/>
    <dgm:cxn modelId="{665C8C74-B4B2-415B-9145-755753743D23}" srcId="{0B3D63E7-D24A-47CE-A4DD-BEB540898721}" destId="{EC9DF71E-F333-4A5B-AB51-0A8331237271}" srcOrd="0" destOrd="0" parTransId="{157AAD75-C6FE-4B3E-84D3-EDD302DA77FD}" sibTransId="{14AC1299-428D-4850-8F00-99A9625FC88B}"/>
    <dgm:cxn modelId="{E7A43C86-004E-467F-88C4-C6A973FE44CD}" srcId="{DC69C780-E3BE-4F35-A1B2-350AA0EAAD8B}" destId="{F6F4C921-2694-4E16-BE5B-75D95BCAB786}" srcOrd="0" destOrd="0" parTransId="{682EDABF-5C65-4493-9B25-755BBE8FB0C3}" sibTransId="{F9A02FCB-A286-4CAD-8F58-CA514EA1977E}"/>
    <dgm:cxn modelId="{DF57F77D-91CC-4E62-A667-80BC631C2AA4}" type="presOf" srcId="{C4423437-BB08-4522-8FED-F156B16ADA0E}" destId="{5FAB435E-3053-4762-9252-09B4222E9E79}" srcOrd="0" destOrd="0" presId="urn:microsoft.com/office/officeart/2005/8/layout/chevron2"/>
    <dgm:cxn modelId="{A23E4573-49BE-4437-BA39-47AC7440BBEE}" srcId="{C4423437-BB08-4522-8FED-F156B16ADA0E}" destId="{DB289EB8-AB24-415D-9615-B859D18D9E69}" srcOrd="2" destOrd="0" parTransId="{59E78E7C-63E4-4B8F-9007-0765355B2B8B}" sibTransId="{876019D9-76A8-4716-8726-595DA30DB67B}"/>
    <dgm:cxn modelId="{94CD53D4-4648-41CF-8620-5FBF6D283E0F}" srcId="{E01A6A8B-825D-4864-B7F4-9FC7E2CA596F}" destId="{19AE7E41-23C5-4F71-AC95-F811C9958E25}" srcOrd="0" destOrd="0" parTransId="{42FF8207-3432-42FC-9724-65C421863DB3}" sibTransId="{2C39AF80-9F55-4B4E-AED1-7B0E90962802}"/>
    <dgm:cxn modelId="{32316A9A-F730-400E-9846-185604AFA7CD}" srcId="{C4423437-BB08-4522-8FED-F156B16ADA0E}" destId="{1CE64479-B460-4E75-9CB6-DF9F14C80968}" srcOrd="1" destOrd="0" parTransId="{64C51B1B-2EE6-44D6-A4DE-30597F8C8334}" sibTransId="{67CC6271-BA85-4310-929F-E43156E306CB}"/>
    <dgm:cxn modelId="{CFB435A7-EE92-4E5C-B055-7534BB604F48}" srcId="{C4423437-BB08-4522-8FED-F156B16ADA0E}" destId="{B42A0D76-A3D9-418F-901B-56680BC89FF2}" srcOrd="5" destOrd="0" parTransId="{A94F8AAA-2B9E-4007-B641-4DE2CC06D39A}" sibTransId="{0980C4B0-CD28-49C2-AF98-54E096F65FFE}"/>
    <dgm:cxn modelId="{4B8D9536-35E3-423B-AA12-DFA1CA5B1A43}" srcId="{9F26100E-2A3B-4535-A177-6E6DFB02896B}" destId="{6128AA34-AEF2-43FD-81CF-E4FC30B93913}" srcOrd="0" destOrd="0" parTransId="{BA3B2900-4484-4629-BE8F-20A917963C3B}" sibTransId="{D4C59E82-B5B0-42D1-8E8A-AAE8C335A92D}"/>
    <dgm:cxn modelId="{9F0AD73D-2988-4C16-8E08-4F5FC6C6F3FD}" type="presOf" srcId="{8094C7CE-6B4A-4F30-AAED-160621851A5E}" destId="{A410F646-3158-43C6-86E2-E1A016251D74}" srcOrd="0" destOrd="0" presId="urn:microsoft.com/office/officeart/2005/8/layout/chevron2"/>
    <dgm:cxn modelId="{E0CD3DCD-5A1C-42C0-80F3-8F0C024EA1A2}" srcId="{AEDA66C1-7165-4ABD-BDA4-7B94EFEE0FBB}" destId="{1C8A3608-427E-42CA-8861-6C19BF75E24A}" srcOrd="0" destOrd="0" parTransId="{1E491C7B-55E8-4BC9-B4EF-4F235FA9B9A6}" sibTransId="{A6E800DC-30EB-43CA-AED7-E4970257DD75}"/>
    <dgm:cxn modelId="{2D7B293D-7F0C-4232-A085-86929D039F34}" type="presOf" srcId="{F6F4C921-2694-4E16-BE5B-75D95BCAB786}" destId="{15A1E889-09F7-4272-B841-EB90D36D58D9}" srcOrd="0" destOrd="0" presId="urn:microsoft.com/office/officeart/2005/8/layout/chevron2"/>
    <dgm:cxn modelId="{66D22325-8ABE-4F11-8716-CFBF4BDA8AE0}" type="presOf" srcId="{9889E6D4-B0B5-4631-AA85-D4D307146AAE}" destId="{F74DACFD-7DFF-40BA-B826-A40A11E2C9FA}" srcOrd="0" destOrd="0" presId="urn:microsoft.com/office/officeart/2005/8/layout/chevron2"/>
    <dgm:cxn modelId="{437FA753-6906-4550-B1D9-08F3525D3F24}" type="presOf" srcId="{DB289EB8-AB24-415D-9615-B859D18D9E69}" destId="{C59AF3EE-2BA4-4EDD-B4AE-5E80D631D38D}" srcOrd="0" destOrd="0" presId="urn:microsoft.com/office/officeart/2005/8/layout/chevron2"/>
    <dgm:cxn modelId="{A1FF87B2-46E8-4D4F-ACC1-88E8921BB2D3}" srcId="{C4423437-BB08-4522-8FED-F156B16ADA0E}" destId="{C3A62E89-9D71-44F1-BA22-749BA8B8EC60}" srcOrd="0" destOrd="0" parTransId="{D283F868-1260-4805-B31B-49B064814A2B}" sibTransId="{DD7F581F-2A71-4D17-96AB-1BBC7C4F4B4C}"/>
    <dgm:cxn modelId="{6C107D63-9637-411F-B0A7-4AED5FE21F27}" type="presOf" srcId="{B42A0D76-A3D9-418F-901B-56680BC89FF2}" destId="{D13BF2A2-9F8E-4564-B328-85F85B978DD9}" srcOrd="0" destOrd="0" presId="urn:microsoft.com/office/officeart/2005/8/layout/chevron2"/>
    <dgm:cxn modelId="{5D965F4B-4DBC-45A7-98B9-EF309E4C2D5E}" srcId="{C4423437-BB08-4522-8FED-F156B16ADA0E}" destId="{AEDA66C1-7165-4ABD-BDA4-7B94EFEE0FBB}" srcOrd="6" destOrd="0" parTransId="{52338A46-E01C-4F9A-A8F9-82E7157D1123}" sibTransId="{2A32EAA1-89DE-4044-A36F-844EB281D3F9}"/>
    <dgm:cxn modelId="{7975A0DE-742B-4450-81D8-8B393D4E89E6}" srcId="{E60D93BE-A89C-401E-89D4-685B14FDEEF6}" destId="{9C63B272-7B42-4003-A4D7-DF73A82E6282}" srcOrd="0" destOrd="0" parTransId="{7B909D1C-6C34-437F-8CBE-7E203FBCC5D6}" sibTransId="{58DDCB19-5C8F-4190-BD49-9E49696D0480}"/>
    <dgm:cxn modelId="{F3139882-D661-4833-A8E8-F4DC616683BD}" type="presOf" srcId="{9C63B272-7B42-4003-A4D7-DF73A82E6282}" destId="{F54670DB-7B93-4513-A0D4-9EF6CEBAB571}" srcOrd="0" destOrd="0" presId="urn:microsoft.com/office/officeart/2005/8/layout/chevron2"/>
    <dgm:cxn modelId="{AF170081-2437-4AA3-80A6-33F9FEDF1B4E}" srcId="{C4423437-BB08-4522-8FED-F156B16ADA0E}" destId="{DC69C780-E3BE-4F35-A1B2-350AA0EAAD8B}" srcOrd="8" destOrd="0" parTransId="{C6B655E5-26D3-4DCF-96EF-F0F554BA1EC8}" sibTransId="{DADA0426-AC67-4795-8028-B898AECBDB3D}"/>
    <dgm:cxn modelId="{60E9DACD-272D-46B1-A13A-083AEF80339F}" srcId="{C4423437-BB08-4522-8FED-F156B16ADA0E}" destId="{E01A6A8B-825D-4864-B7F4-9FC7E2CA596F}" srcOrd="7" destOrd="0" parTransId="{8BD14C57-ADCD-4B12-A9E1-3D3157E87512}" sibTransId="{2CE1443C-722F-47DD-AF8B-63FE38E22AE9}"/>
    <dgm:cxn modelId="{FA55D4C8-3A89-416B-AAA1-8CE9773DF94C}" type="presParOf" srcId="{5FAB435E-3053-4762-9252-09B4222E9E79}" destId="{786E0BBC-E606-4515-A5CE-B36222B57A27}" srcOrd="0" destOrd="0" presId="urn:microsoft.com/office/officeart/2005/8/layout/chevron2"/>
    <dgm:cxn modelId="{1778647B-CA65-4BB2-95B2-01CF0BC489C2}" type="presParOf" srcId="{786E0BBC-E606-4515-A5CE-B36222B57A27}" destId="{96412CAB-799D-48B6-8ABB-9AF44EA7E031}" srcOrd="0" destOrd="0" presId="urn:microsoft.com/office/officeart/2005/8/layout/chevron2"/>
    <dgm:cxn modelId="{18D8E228-1937-4081-8421-BA5A307ECD1C}" type="presParOf" srcId="{786E0BBC-E606-4515-A5CE-B36222B57A27}" destId="{F74DACFD-7DFF-40BA-B826-A40A11E2C9FA}" srcOrd="1" destOrd="0" presId="urn:microsoft.com/office/officeart/2005/8/layout/chevron2"/>
    <dgm:cxn modelId="{C86FD1BC-1E81-466F-862A-06D88C95778F}" type="presParOf" srcId="{5FAB435E-3053-4762-9252-09B4222E9E79}" destId="{01DC3EF2-AA02-4D72-8688-F667BB9F73B5}" srcOrd="1" destOrd="0" presId="urn:microsoft.com/office/officeart/2005/8/layout/chevron2"/>
    <dgm:cxn modelId="{86804426-5FEA-4D17-A065-F93693702807}" type="presParOf" srcId="{5FAB435E-3053-4762-9252-09B4222E9E79}" destId="{1CEEA3BC-82F9-4448-88AE-23DB55DB286E}" srcOrd="2" destOrd="0" presId="urn:microsoft.com/office/officeart/2005/8/layout/chevron2"/>
    <dgm:cxn modelId="{B825B1B5-BC7B-4D27-B7F9-8AA31AF0ABEF}" type="presParOf" srcId="{1CEEA3BC-82F9-4448-88AE-23DB55DB286E}" destId="{C42791DA-2982-47F6-9570-865423A966E2}" srcOrd="0" destOrd="0" presId="urn:microsoft.com/office/officeart/2005/8/layout/chevron2"/>
    <dgm:cxn modelId="{F9EBAD16-77DD-400F-8453-2492FDB436FA}" type="presParOf" srcId="{1CEEA3BC-82F9-4448-88AE-23DB55DB286E}" destId="{09E52F27-F457-440C-80C1-E39292477B09}" srcOrd="1" destOrd="0" presId="urn:microsoft.com/office/officeart/2005/8/layout/chevron2"/>
    <dgm:cxn modelId="{AF231856-EB60-4791-9C83-132932B53A0C}" type="presParOf" srcId="{5FAB435E-3053-4762-9252-09B4222E9E79}" destId="{7D68DEA6-1FD4-46EC-880F-7A206E0F6D26}" srcOrd="3" destOrd="0" presId="urn:microsoft.com/office/officeart/2005/8/layout/chevron2"/>
    <dgm:cxn modelId="{55AADABD-0A9C-4843-895B-A8F37820400D}" type="presParOf" srcId="{5FAB435E-3053-4762-9252-09B4222E9E79}" destId="{DCC0572E-7B7D-4AE8-B4C7-8EDE178556F5}" srcOrd="4" destOrd="0" presId="urn:microsoft.com/office/officeart/2005/8/layout/chevron2"/>
    <dgm:cxn modelId="{81D98A63-A34E-4F3C-B502-BB979CF75F4B}" type="presParOf" srcId="{DCC0572E-7B7D-4AE8-B4C7-8EDE178556F5}" destId="{C59AF3EE-2BA4-4EDD-B4AE-5E80D631D38D}" srcOrd="0" destOrd="0" presId="urn:microsoft.com/office/officeart/2005/8/layout/chevron2"/>
    <dgm:cxn modelId="{E0B2E386-99A9-4AB5-B236-EFB60065708B}" type="presParOf" srcId="{DCC0572E-7B7D-4AE8-B4C7-8EDE178556F5}" destId="{AB236CBB-A307-4DFA-A1B5-81124CC48A37}" srcOrd="1" destOrd="0" presId="urn:microsoft.com/office/officeart/2005/8/layout/chevron2"/>
    <dgm:cxn modelId="{D60C02B1-50D1-4C48-B895-337654360802}" type="presParOf" srcId="{5FAB435E-3053-4762-9252-09B4222E9E79}" destId="{FD4E0505-7C9E-45AE-B1BA-8CB367104F14}" srcOrd="5" destOrd="0" presId="urn:microsoft.com/office/officeart/2005/8/layout/chevron2"/>
    <dgm:cxn modelId="{5A9B20CD-C7AB-46F6-980B-6F2337FA4887}" type="presParOf" srcId="{5FAB435E-3053-4762-9252-09B4222E9E79}" destId="{48927131-0860-4960-9DDC-18057A95991C}" srcOrd="6" destOrd="0" presId="urn:microsoft.com/office/officeart/2005/8/layout/chevron2"/>
    <dgm:cxn modelId="{F12CFA3E-1B7B-4264-8BAF-1FD01DEC7A6D}" type="presParOf" srcId="{48927131-0860-4960-9DDC-18057A95991C}" destId="{0733C85C-3E61-4CE3-B5A6-E4DE98AE6FF9}" srcOrd="0" destOrd="0" presId="urn:microsoft.com/office/officeart/2005/8/layout/chevron2"/>
    <dgm:cxn modelId="{13C45275-9880-47EC-A8D2-1ACF948109A6}" type="presParOf" srcId="{48927131-0860-4960-9DDC-18057A95991C}" destId="{EE84EAE3-2829-400F-96E4-3CA08DC2FE84}" srcOrd="1" destOrd="0" presId="urn:microsoft.com/office/officeart/2005/8/layout/chevron2"/>
    <dgm:cxn modelId="{DBEAE0C8-5A47-45A1-BD83-E59D0CB285C2}" type="presParOf" srcId="{5FAB435E-3053-4762-9252-09B4222E9E79}" destId="{4A346090-7135-4ABC-91AB-7C37B7E55E21}" srcOrd="7" destOrd="0" presId="urn:microsoft.com/office/officeart/2005/8/layout/chevron2"/>
    <dgm:cxn modelId="{EC05FF57-0F08-41D8-8E03-7C1CD3700F93}" type="presParOf" srcId="{5FAB435E-3053-4762-9252-09B4222E9E79}" destId="{6EB0DF0B-AE3B-4727-A186-22458039FBED}" srcOrd="8" destOrd="0" presId="urn:microsoft.com/office/officeart/2005/8/layout/chevron2"/>
    <dgm:cxn modelId="{1284EEAB-52F1-4BBF-8F6B-50092CFFDF45}" type="presParOf" srcId="{6EB0DF0B-AE3B-4727-A186-22458039FBED}" destId="{BE216F16-3558-480A-BBDB-AFB0A4699C73}" srcOrd="0" destOrd="0" presId="urn:microsoft.com/office/officeart/2005/8/layout/chevron2"/>
    <dgm:cxn modelId="{4535CB04-AB91-43A8-8CC5-C04BB2807F60}" type="presParOf" srcId="{6EB0DF0B-AE3B-4727-A186-22458039FBED}" destId="{F54670DB-7B93-4513-A0D4-9EF6CEBAB571}" srcOrd="1" destOrd="0" presId="urn:microsoft.com/office/officeart/2005/8/layout/chevron2"/>
    <dgm:cxn modelId="{93287005-939D-4624-85F1-1579CC1F6101}" type="presParOf" srcId="{5FAB435E-3053-4762-9252-09B4222E9E79}" destId="{C6AF14B9-8ECE-4F08-B99A-D712DE855F4B}" srcOrd="9" destOrd="0" presId="urn:microsoft.com/office/officeart/2005/8/layout/chevron2"/>
    <dgm:cxn modelId="{447EE726-C29E-4F09-9586-1BBBF9A287D3}" type="presParOf" srcId="{5FAB435E-3053-4762-9252-09B4222E9E79}" destId="{737679FA-C2AA-4737-9786-AC86868530AF}" srcOrd="10" destOrd="0" presId="urn:microsoft.com/office/officeart/2005/8/layout/chevron2"/>
    <dgm:cxn modelId="{CCC397E8-3448-4CCA-B683-19B2DADE109F}" type="presParOf" srcId="{737679FA-C2AA-4737-9786-AC86868530AF}" destId="{D13BF2A2-9F8E-4564-B328-85F85B978DD9}" srcOrd="0" destOrd="0" presId="urn:microsoft.com/office/officeart/2005/8/layout/chevron2"/>
    <dgm:cxn modelId="{11CD64AC-4FCC-4641-8C6A-AE045E65E8EC}" type="presParOf" srcId="{737679FA-C2AA-4737-9786-AC86868530AF}" destId="{593A2D4E-2312-45E5-BB6D-E92F8CBE2940}" srcOrd="1" destOrd="0" presId="urn:microsoft.com/office/officeart/2005/8/layout/chevron2"/>
    <dgm:cxn modelId="{CE91B37E-44AD-4F62-B1B0-79B4B3278EEB}" type="presParOf" srcId="{5FAB435E-3053-4762-9252-09B4222E9E79}" destId="{9EACE507-B9CC-45AB-8E6E-B91A0CF406AF}" srcOrd="11" destOrd="0" presId="urn:microsoft.com/office/officeart/2005/8/layout/chevron2"/>
    <dgm:cxn modelId="{AF18490D-D230-4119-ACC1-0E2F7F5ED0EF}" type="presParOf" srcId="{5FAB435E-3053-4762-9252-09B4222E9E79}" destId="{DBC9A548-D469-4ADD-9BEF-DE2828B50021}" srcOrd="12" destOrd="0" presId="urn:microsoft.com/office/officeart/2005/8/layout/chevron2"/>
    <dgm:cxn modelId="{74088DB1-BAEB-462D-8F18-6AB9C2718D3C}" type="presParOf" srcId="{DBC9A548-D469-4ADD-9BEF-DE2828B50021}" destId="{E23A13B9-7F58-4A55-9A03-7FFDA2BFE994}" srcOrd="0" destOrd="0" presId="urn:microsoft.com/office/officeart/2005/8/layout/chevron2"/>
    <dgm:cxn modelId="{07A49F91-DFBD-494F-A901-27883CFA95AD}" type="presParOf" srcId="{DBC9A548-D469-4ADD-9BEF-DE2828B50021}" destId="{6F507A59-F71C-4085-9E17-02C7BACD5CB8}" srcOrd="1" destOrd="0" presId="urn:microsoft.com/office/officeart/2005/8/layout/chevron2"/>
    <dgm:cxn modelId="{2AA5B3BD-229E-46FA-B820-646B8F8CA8C1}" type="presParOf" srcId="{5FAB435E-3053-4762-9252-09B4222E9E79}" destId="{E6914039-E678-46EA-B145-E0F9E37F763E}" srcOrd="13" destOrd="0" presId="urn:microsoft.com/office/officeart/2005/8/layout/chevron2"/>
    <dgm:cxn modelId="{6B197C5E-DD28-4A5C-9B82-290D38129DC3}" type="presParOf" srcId="{5FAB435E-3053-4762-9252-09B4222E9E79}" destId="{8D68DFD6-9B8E-44F9-A36E-51BAC4503921}" srcOrd="14" destOrd="0" presId="urn:microsoft.com/office/officeart/2005/8/layout/chevron2"/>
    <dgm:cxn modelId="{F343E45E-1E21-4F8F-8DA5-BB0A1AD30686}" type="presParOf" srcId="{8D68DFD6-9B8E-44F9-A36E-51BAC4503921}" destId="{B4F79F99-F382-4630-BC4F-5441A1997D90}" srcOrd="0" destOrd="0" presId="urn:microsoft.com/office/officeart/2005/8/layout/chevron2"/>
    <dgm:cxn modelId="{CF61CE77-86A9-40EF-B971-BF7892CC99EC}" type="presParOf" srcId="{8D68DFD6-9B8E-44F9-A36E-51BAC4503921}" destId="{61D317B2-473B-429E-9277-2D938A699D5F}" srcOrd="1" destOrd="0" presId="urn:microsoft.com/office/officeart/2005/8/layout/chevron2"/>
    <dgm:cxn modelId="{4BEE4660-8B26-49DB-BD52-65611F389AB1}" type="presParOf" srcId="{5FAB435E-3053-4762-9252-09B4222E9E79}" destId="{C5C450E1-E6AF-4A8D-B52D-E86DCB3C2912}" srcOrd="15" destOrd="0" presId="urn:microsoft.com/office/officeart/2005/8/layout/chevron2"/>
    <dgm:cxn modelId="{36651074-4100-4454-9A86-83ACB05E4535}" type="presParOf" srcId="{5FAB435E-3053-4762-9252-09B4222E9E79}" destId="{52624D7B-28A0-4717-A573-4D40493222E2}" srcOrd="16" destOrd="0" presId="urn:microsoft.com/office/officeart/2005/8/layout/chevron2"/>
    <dgm:cxn modelId="{04E151E4-D93E-46F1-9AAF-F52B78588BDC}" type="presParOf" srcId="{52624D7B-28A0-4717-A573-4D40493222E2}" destId="{AD592E52-32DF-44F6-A75A-AD232B434C82}" srcOrd="0" destOrd="0" presId="urn:microsoft.com/office/officeart/2005/8/layout/chevron2"/>
    <dgm:cxn modelId="{49933A59-F9FB-4C02-9E5A-8E36A1F0085A}" type="presParOf" srcId="{52624D7B-28A0-4717-A573-4D40493222E2}" destId="{15A1E889-09F7-4272-B841-EB90D36D58D9}" srcOrd="1" destOrd="0" presId="urn:microsoft.com/office/officeart/2005/8/layout/chevron2"/>
    <dgm:cxn modelId="{4671C68A-BE19-4D1B-B49E-1392E0AC8F8B}" type="presParOf" srcId="{5FAB435E-3053-4762-9252-09B4222E9E79}" destId="{483CC12E-05EB-4CE1-A307-2B7AF74913AC}" srcOrd="17" destOrd="0" presId="urn:microsoft.com/office/officeart/2005/8/layout/chevron2"/>
    <dgm:cxn modelId="{079264C2-3AB0-4487-87EB-710CE164F295}" type="presParOf" srcId="{5FAB435E-3053-4762-9252-09B4222E9E79}" destId="{F256E730-28FC-491F-AB03-FCECC3631A7B}" srcOrd="18" destOrd="0" presId="urn:microsoft.com/office/officeart/2005/8/layout/chevron2"/>
    <dgm:cxn modelId="{487C161F-FA7A-4EDD-9ED9-369BAB57480C}" type="presParOf" srcId="{F256E730-28FC-491F-AB03-FCECC3631A7B}" destId="{D11F7A97-7D98-495A-8BE5-36D63695D8CE}" srcOrd="0" destOrd="0" presId="urn:microsoft.com/office/officeart/2005/8/layout/chevron2"/>
    <dgm:cxn modelId="{7142297D-B1E8-48D6-878D-6C67E63D5A12}" type="presParOf" srcId="{F256E730-28FC-491F-AB03-FCECC3631A7B}" destId="{211C65A4-D81D-4A45-A788-CC20B91C1670}" srcOrd="1" destOrd="0" presId="urn:microsoft.com/office/officeart/2005/8/layout/chevron2"/>
    <dgm:cxn modelId="{B72FDFDF-A9E0-4CB8-9BF4-2ACEAC7DF82D}" type="presParOf" srcId="{5FAB435E-3053-4762-9252-09B4222E9E79}" destId="{BADEBBE9-0043-480A-AF65-38145501A784}" srcOrd="19" destOrd="0" presId="urn:microsoft.com/office/officeart/2005/8/layout/chevron2"/>
    <dgm:cxn modelId="{30FB3089-346C-409A-97BC-538DE4D8CE79}" type="presParOf" srcId="{5FAB435E-3053-4762-9252-09B4222E9E79}" destId="{662B3521-3FC6-492A-9D4F-6E4ED7A8E9E7}" srcOrd="20" destOrd="0" presId="urn:microsoft.com/office/officeart/2005/8/layout/chevron2"/>
    <dgm:cxn modelId="{4D3A61C0-E3E9-4F5C-9737-A7DE951A7DEA}" type="presParOf" srcId="{662B3521-3FC6-492A-9D4F-6E4ED7A8E9E7}" destId="{E63CA924-D4CD-4327-B9AC-64C37EF67931}" srcOrd="0" destOrd="0" presId="urn:microsoft.com/office/officeart/2005/8/layout/chevron2"/>
    <dgm:cxn modelId="{3F4AD730-44D0-4086-9F4B-FEDBAE45FA79}" type="presParOf" srcId="{662B3521-3FC6-492A-9D4F-6E4ED7A8E9E7}" destId="{A410F646-3158-43C6-86E2-E1A016251D74}"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028D-3535-4C08-8ACC-DEC0B4D4DBAC}" type="datetimeFigureOut">
              <a:rPr lang="ru-RU" smtClean="0"/>
              <a:pPr/>
              <a:t>27.11.2018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D43C1-71B0-46DC-8481-78851ADA2CF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D8D43C1-71B0-46DC-8481-78851ADA2CFD}" type="slidenum">
              <a:rPr lang="ru-RU" smtClean="0"/>
              <a:pPr/>
              <a:t>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27.11.2018</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27.11.2018</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27.11.2018</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27.11.2018</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3714752"/>
          </a:xfrm>
          <a:solidFill>
            <a:srgbClr val="005426"/>
          </a:solidFill>
        </p:spPr>
        <p:txBody>
          <a:bodyPr>
            <a:normAutofit/>
          </a:bodyPr>
          <a:lstStyle/>
          <a:p>
            <a:pPr algn="ctr"/>
            <a:r>
              <a:rPr lang="ru-RU" dirty="0" smtClean="0">
                <a:effectLst>
                  <a:outerShdw blurRad="38100" dist="38100" dir="2700000" algn="tl">
                    <a:srgbClr val="000000">
                      <a:alpha val="43137"/>
                    </a:srgbClr>
                  </a:outerShdw>
                </a:effectLst>
                <a:latin typeface="Times New Roman" pitchFamily="18" charset="0"/>
                <a:cs typeface="Times New Roman" pitchFamily="18" charset="0"/>
              </a:rPr>
              <a:t>Тема : </a:t>
            </a:r>
            <a:r>
              <a:rPr lang="ru-RU" dirty="0" smtClean="0">
                <a:effectLst>
                  <a:outerShdw blurRad="38100" dist="38100" dir="2700000" algn="tl">
                    <a:srgbClr val="000000">
                      <a:alpha val="43137"/>
                    </a:srgbClr>
                  </a:outerShdw>
                </a:effectLst>
                <a:latin typeface="Times New Roman" pitchFamily="18" charset="0"/>
                <a:cs typeface="Times New Roman" pitchFamily="18" charset="0"/>
              </a:rPr>
              <a:t>«Мировая практика взимания таможенных пошлин».</a:t>
            </a:r>
            <a:r>
              <a:rPr lang="ru-RU" dirty="0" smtClean="0"/>
              <a:t/>
            </a:r>
            <a:br>
              <a:rPr lang="ru-RU" dirty="0" smtClean="0"/>
            </a:br>
            <a:endParaRPr lang="ru-RU" dirty="0"/>
          </a:p>
        </p:txBody>
      </p:sp>
      <p:sp>
        <p:nvSpPr>
          <p:cNvPr id="3" name="Подзаголовок 2"/>
          <p:cNvSpPr>
            <a:spLocks noGrp="1"/>
          </p:cNvSpPr>
          <p:nvPr>
            <p:ph type="subTitle" idx="1"/>
          </p:nvPr>
        </p:nvSpPr>
        <p:spPr>
          <a:xfrm>
            <a:off x="5214942" y="5857892"/>
            <a:ext cx="3929058" cy="1000108"/>
          </a:xfrm>
        </p:spPr>
        <p:txBody>
          <a:bodyPr>
            <a:noAutofit/>
          </a:bodyPr>
          <a:lstStyle/>
          <a:p>
            <a:pPr algn="ctr"/>
            <a:r>
              <a:rPr lang="ru-RU" sz="2000" b="1" dirty="0" smtClean="0">
                <a:solidFill>
                  <a:schemeClr val="tx1"/>
                </a:solidFill>
                <a:latin typeface="Times New Roman" pitchFamily="18" charset="0"/>
                <a:cs typeface="Times New Roman" pitchFamily="18" charset="0"/>
              </a:rPr>
              <a:t>Работу выполнили </a:t>
            </a:r>
            <a:r>
              <a:rPr lang="ru-RU" sz="2000" dirty="0" smtClean="0">
                <a:solidFill>
                  <a:schemeClr val="tx1"/>
                </a:solidFill>
                <a:latin typeface="Times New Roman" pitchFamily="18" charset="0"/>
                <a:cs typeface="Times New Roman" pitchFamily="18" charset="0"/>
              </a:rPr>
              <a:t>:</a:t>
            </a:r>
            <a:r>
              <a:rPr lang="en-US" sz="2000"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Саморокова Екатерина и Федотова Анна</a:t>
            </a:r>
          </a:p>
          <a:p>
            <a:pPr algn="ctr"/>
            <a:r>
              <a:rPr lang="ru-RU" sz="2000" dirty="0" smtClean="0">
                <a:solidFill>
                  <a:schemeClr val="tx1"/>
                </a:solidFill>
                <a:latin typeface="Times New Roman" pitchFamily="18" charset="0"/>
                <a:cs typeface="Times New Roman" pitchFamily="18" charset="0"/>
              </a:rPr>
              <a:t>Группа ТС 16</a:t>
            </a:r>
            <a:r>
              <a:rPr lang="en-US" sz="2000" dirty="0" smtClean="0">
                <a:solidFill>
                  <a:schemeClr val="tx1"/>
                </a:solidFill>
                <a:latin typeface="Times New Roman" pitchFamily="18" charset="0"/>
                <a:cs typeface="Times New Roman" pitchFamily="18" charset="0"/>
              </a:rPr>
              <a:t>/2</a:t>
            </a:r>
            <a:endParaRPr lang="ru-RU" sz="2000" dirty="0">
              <a:solidFill>
                <a:schemeClr val="tx1"/>
              </a:solidFill>
              <a:latin typeface="Times New Roman" pitchFamily="18" charset="0"/>
              <a:cs typeface="Times New Roman" pitchFamily="18" charset="0"/>
            </a:endParaRPr>
          </a:p>
        </p:txBody>
      </p:sp>
      <p:pic>
        <p:nvPicPr>
          <p:cNvPr id="6" name="Рисунок 5" descr="18-1.jpg"/>
          <p:cNvPicPr>
            <a:picLocks noChangeAspect="1"/>
          </p:cNvPicPr>
          <p:nvPr/>
        </p:nvPicPr>
        <p:blipFill>
          <a:blip r:embed="rId3"/>
          <a:stretch>
            <a:fillRect/>
          </a:stretch>
        </p:blipFill>
        <p:spPr>
          <a:xfrm>
            <a:off x="0" y="4071950"/>
            <a:ext cx="2786050" cy="27860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3000372"/>
          </a:xfrm>
          <a:ln/>
        </p:spPr>
        <p:style>
          <a:lnRef idx="1">
            <a:schemeClr val="accent1"/>
          </a:lnRef>
          <a:fillRef idx="2">
            <a:schemeClr val="accent1"/>
          </a:fillRef>
          <a:effectRef idx="1">
            <a:schemeClr val="accent1"/>
          </a:effectRef>
          <a:fontRef idx="minor">
            <a:schemeClr val="dk1"/>
          </a:fontRef>
        </p:style>
        <p:txBody>
          <a:bodyPr>
            <a:noAutofit/>
          </a:bodyPr>
          <a:lstStyle/>
          <a:p>
            <a:pPr algn="just">
              <a:buNone/>
            </a:pPr>
            <a:r>
              <a:rPr lang="ru-RU" sz="3200" dirty="0" smtClean="0">
                <a:latin typeface="Times New Roman" pitchFamily="18" charset="0"/>
                <a:cs typeface="Times New Roman" pitchFamily="18" charset="0"/>
              </a:rPr>
              <a:t>Для ведения </a:t>
            </a:r>
            <a:r>
              <a:rPr lang="ru-RU" sz="3200" dirty="0" smtClean="0">
                <a:latin typeface="Times New Roman" pitchFamily="18" charset="0"/>
                <a:cs typeface="Times New Roman" pitchFamily="18" charset="0"/>
              </a:rPr>
              <a:t>внешней экономической деятельности необходимо правильное и правомерное исчисление таможенных платежей, так как таможенные платежи являются одной из основных и наиболее важных составляющих доходной части стран — участниц ЕАЭС.</a:t>
            </a:r>
            <a:endParaRPr lang="ru-RU" sz="3200" dirty="0">
              <a:latin typeface="Times New Roman" pitchFamily="18" charset="0"/>
              <a:cs typeface="Times New Roman" pitchFamily="18" charset="0"/>
            </a:endParaRPr>
          </a:p>
        </p:txBody>
      </p:sp>
      <p:pic>
        <p:nvPicPr>
          <p:cNvPr id="22530" name="Picture 2" descr="D:\platezhi1-st.png"/>
          <p:cNvPicPr>
            <a:picLocks noChangeAspect="1" noChangeArrowheads="1"/>
          </p:cNvPicPr>
          <p:nvPr/>
        </p:nvPicPr>
        <p:blipFill>
          <a:blip r:embed="rId2"/>
          <a:srcRect/>
          <a:stretch>
            <a:fillRect/>
          </a:stretch>
        </p:blipFill>
        <p:spPr bwMode="auto">
          <a:xfrm>
            <a:off x="0" y="3000371"/>
            <a:ext cx="9144000" cy="385762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28662" y="2285992"/>
            <a:ext cx="7072362" cy="2143116"/>
          </a:xfrm>
          <a:ln/>
        </p:spPr>
        <p:style>
          <a:lnRef idx="1">
            <a:schemeClr val="accent1"/>
          </a:lnRef>
          <a:fillRef idx="2">
            <a:schemeClr val="accent1"/>
          </a:fillRef>
          <a:effectRef idx="1">
            <a:schemeClr val="accent1"/>
          </a:effectRef>
          <a:fontRef idx="minor">
            <a:schemeClr val="dk1"/>
          </a:fontRef>
        </p:style>
        <p:txBody>
          <a:bodyPr>
            <a:noAutofit/>
          </a:bodyPr>
          <a:lstStyle/>
          <a:p>
            <a:pPr algn="ctr">
              <a:buNone/>
            </a:pPr>
            <a:endParaRPr lang="ru-RU" sz="3200" dirty="0" smtClean="0">
              <a:latin typeface="Times New Roman" pitchFamily="18" charset="0"/>
              <a:cs typeface="Times New Roman" pitchFamily="18" charset="0"/>
            </a:endParaRPr>
          </a:p>
          <a:p>
            <a:pPr algn="ctr">
              <a:buNone/>
            </a:pPr>
            <a:r>
              <a:rPr lang="ru-RU" sz="4800" dirty="0" smtClean="0">
                <a:latin typeface="Times New Roman" pitchFamily="18" charset="0"/>
                <a:cs typeface="Times New Roman" pitchFamily="18" charset="0"/>
              </a:rPr>
              <a:t>Пример</a:t>
            </a:r>
            <a:endParaRPr lang="ru-RU"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24"/>
            <a:ext cx="9144000" cy="1500198"/>
          </a:xfrm>
          <a:ln/>
        </p:spPr>
        <p:style>
          <a:lnRef idx="3">
            <a:schemeClr val="lt1"/>
          </a:lnRef>
          <a:fillRef idx="1">
            <a:schemeClr val="accent1"/>
          </a:fillRef>
          <a:effectRef idx="1">
            <a:schemeClr val="accent1"/>
          </a:effectRef>
          <a:fontRef idx="minor">
            <a:schemeClr val="lt1"/>
          </a:fontRef>
        </p:style>
        <p:txBody>
          <a:bodyPr>
            <a:noAutofit/>
          </a:bodyPr>
          <a:lstStyle/>
          <a:p>
            <a:pPr algn="ctr">
              <a:buNone/>
            </a:pPr>
            <a:endParaRPr lang="ru-RU" sz="3200" dirty="0" smtClean="0">
              <a:latin typeface="Times New Roman" pitchFamily="18" charset="0"/>
              <a:cs typeface="Times New Roman" pitchFamily="18" charset="0"/>
            </a:endParaRPr>
          </a:p>
          <a:p>
            <a:pPr algn="ctr">
              <a:buNone/>
            </a:pPr>
            <a:r>
              <a:rPr lang="ru-RU" sz="3200" dirty="0" smtClean="0">
                <a:latin typeface="Times New Roman" pitchFamily="18" charset="0"/>
                <a:cs typeface="Times New Roman" pitchFamily="18" charset="0"/>
              </a:rPr>
              <a:t>Таможенные </a:t>
            </a:r>
            <a:r>
              <a:rPr lang="ru-RU" sz="3200" dirty="0" smtClean="0">
                <a:latin typeface="Times New Roman" pitchFamily="18" charset="0"/>
                <a:cs typeface="Times New Roman" pitchFamily="18" charset="0"/>
              </a:rPr>
              <a:t>платежи в Республике Армения</a:t>
            </a:r>
          </a:p>
        </p:txBody>
      </p:sp>
      <p:sp>
        <p:nvSpPr>
          <p:cNvPr id="5" name="Содержимое 2"/>
          <p:cNvSpPr txBox="1">
            <a:spLocks/>
          </p:cNvSpPr>
          <p:nvPr/>
        </p:nvSpPr>
        <p:spPr>
          <a:xfrm>
            <a:off x="0" y="2000240"/>
            <a:ext cx="9144000" cy="3571900"/>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2800" dirty="0" smtClean="0">
              <a:latin typeface="Times New Roman" pitchFamily="18" charset="0"/>
              <a:cs typeface="Times New Roman" pitchFamily="18" charset="0"/>
            </a:endParaRPr>
          </a:p>
          <a:p>
            <a:pPr marL="365760" indent="-256032" algn="just">
              <a:spcBef>
                <a:spcPts val="300"/>
              </a:spcBef>
              <a:buClr>
                <a:schemeClr val="accent3"/>
              </a:buClr>
            </a:pPr>
            <a:r>
              <a:rPr lang="ru-RU" sz="2800" dirty="0" smtClean="0">
                <a:latin typeface="Times New Roman" pitchFamily="18" charset="0"/>
                <a:cs typeface="Times New Roman" pitchFamily="18" charset="0"/>
              </a:rPr>
              <a:t>В </a:t>
            </a:r>
            <a:r>
              <a:rPr lang="ru-RU" sz="2800" dirty="0" smtClean="0">
                <a:latin typeface="Times New Roman" pitchFamily="18" charset="0"/>
                <a:cs typeface="Times New Roman" pitchFamily="18" charset="0"/>
              </a:rPr>
              <a:t>качестве основного документа в сфере регулирования таможенного права в Республике Армения выступает Таможенный кодекс Республики Армения. Согласно нему, при перемещении через таможенную границу Республики Армения уплачиваются следующие таможенные платежи:</a:t>
            </a:r>
          </a:p>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ru-RU" sz="32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nvGraphicFramePr>
        <p:xfrm>
          <a:off x="0" y="0"/>
          <a:ext cx="9144000" cy="7072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714356"/>
            <a:ext cx="9144000" cy="5786478"/>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2800" dirty="0" smtClean="0">
              <a:latin typeface="Times New Roman" pitchFamily="18" charset="0"/>
              <a:cs typeface="Times New Roman" pitchFamily="18" charset="0"/>
            </a:endParaRPr>
          </a:p>
          <a:p>
            <a:pPr marL="365760" indent="-256032" algn="just">
              <a:spcBef>
                <a:spcPts val="300"/>
              </a:spcBef>
              <a:buClr>
                <a:schemeClr val="accent3"/>
              </a:buClr>
            </a:pPr>
            <a:r>
              <a:rPr lang="ru-RU" sz="2800" dirty="0" smtClean="0">
                <a:latin typeface="Times New Roman" pitchFamily="18" charset="0"/>
                <a:cs typeface="Times New Roman" pitchFamily="18" charset="0"/>
              </a:rPr>
              <a:t>Специфика таможенных платежей в Республике Армения состоит в том, что таможенное оформление происходит в конкретных административно-территориальных единицах государства по месту нахождения предприятия или гражданина, где и должна происходить оплата пошлины, налогов и сборов, т.е. таможенный контроль и оформление происходят не только на границе, но и внутри страны</a:t>
            </a:r>
            <a:r>
              <a:rPr lang="ru-RU" sz="2800" dirty="0" smtClean="0">
                <a:latin typeface="Times New Roman" pitchFamily="18" charset="0"/>
                <a:cs typeface="Times New Roman" pitchFamily="18" charset="0"/>
              </a:rPr>
              <a:t>.</a:t>
            </a:r>
          </a:p>
          <a:p>
            <a:pPr marL="365760" indent="-256032" algn="just">
              <a:spcBef>
                <a:spcPts val="300"/>
              </a:spcBef>
              <a:buClr>
                <a:schemeClr val="accent3"/>
              </a:buClr>
            </a:pPr>
            <a:endParaRPr lang="ru-RU" sz="2800" dirty="0" smtClean="0">
              <a:latin typeface="Times New Roman" pitchFamily="18" charset="0"/>
              <a:cs typeface="Times New Roman" pitchFamily="18" charset="0"/>
            </a:endParaRPr>
          </a:p>
          <a:p>
            <a:pPr marL="365760" indent="-256032" algn="just">
              <a:spcBef>
                <a:spcPts val="300"/>
              </a:spcBef>
              <a:buClr>
                <a:schemeClr val="accent3"/>
              </a:buClr>
            </a:pPr>
            <a:r>
              <a:rPr lang="ru-RU" sz="2800" dirty="0" smtClean="0">
                <a:latin typeface="Times New Roman" pitchFamily="18" charset="0"/>
                <a:cs typeface="Times New Roman" pitchFamily="18" charset="0"/>
              </a:rPr>
              <a:t>Особое </a:t>
            </a:r>
            <a:r>
              <a:rPr lang="ru-RU" sz="2800" dirty="0" smtClean="0">
                <a:latin typeface="Times New Roman" pitchFamily="18" charset="0"/>
                <a:cs typeface="Times New Roman" pitchFamily="18" charset="0"/>
              </a:rPr>
              <a:t>место в системе таможенных платежей Армении занимают налог на добавленную стоимость и </a:t>
            </a:r>
            <a:r>
              <a:rPr lang="ru-RU" sz="2800" dirty="0" smtClean="0">
                <a:latin typeface="Times New Roman" pitchFamily="18" charset="0"/>
                <a:cs typeface="Times New Roman" pitchFamily="18" charset="0"/>
              </a:rPr>
              <a:t>акцизы.</a:t>
            </a:r>
            <a:endParaRPr lang="ru-RU" sz="2800" dirty="0" smtClean="0">
              <a:latin typeface="Times New Roman" pitchFamily="18" charset="0"/>
              <a:cs typeface="Times New Roman" pitchFamily="18" charset="0"/>
            </a:endParaRPr>
          </a:p>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ru-RU" sz="28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928670"/>
            <a:ext cx="9144000" cy="4714908"/>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2800" dirty="0" smtClean="0">
              <a:latin typeface="Times New Roman" pitchFamily="18" charset="0"/>
              <a:cs typeface="Times New Roman" pitchFamily="18" charset="0"/>
            </a:endParaRPr>
          </a:p>
          <a:p>
            <a:r>
              <a:rPr lang="ru-RU" sz="3200" dirty="0" smtClean="0">
                <a:latin typeface="Times New Roman" pitchFamily="18" charset="0"/>
                <a:cs typeface="Times New Roman" pitchFamily="18" charset="0"/>
              </a:rPr>
              <a:t>Согласно Налогового кодекса Армении, налог на добавленную стоимость(НДС) — косвенный налог, который уплачивается в государственный бюджет при ввозе товаров, на всех стадиях их производства и обращения, а также оказания услуг на территории Армении</a:t>
            </a:r>
            <a:r>
              <a:rPr lang="ru-RU" sz="3200" dirty="0" smtClean="0">
                <a:latin typeface="Times New Roman" pitchFamily="18" charset="0"/>
                <a:cs typeface="Times New Roman" pitchFamily="18" charset="0"/>
              </a:rPr>
              <a:t>.</a:t>
            </a:r>
          </a:p>
          <a:p>
            <a:r>
              <a:rPr lang="ru-RU" sz="3200" dirty="0" smtClean="0">
                <a:latin typeface="Times New Roman" pitchFamily="18" charset="0"/>
                <a:cs typeface="Times New Roman" pitchFamily="18" charset="0"/>
              </a:rPr>
              <a:t>Освобождением от НДС является его </a:t>
            </a:r>
            <a:r>
              <a:rPr lang="ru-RU" sz="3200" dirty="0" err="1" smtClean="0">
                <a:latin typeface="Times New Roman" pitchFamily="18" charset="0"/>
                <a:cs typeface="Times New Roman" pitchFamily="18" charset="0"/>
              </a:rPr>
              <a:t>неначисление</a:t>
            </a:r>
            <a:r>
              <a:rPr lang="ru-RU" sz="3200" dirty="0" smtClean="0">
                <a:latin typeface="Times New Roman" pitchFamily="18" charset="0"/>
                <a:cs typeface="Times New Roman" pitchFamily="18" charset="0"/>
              </a:rPr>
              <a:t> на облагаемый оборот.</a:t>
            </a:r>
          </a:p>
          <a:p>
            <a:endParaRPr lang="ru-RU" sz="2800" dirty="0" smtClean="0"/>
          </a:p>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ru-RU" sz="28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0"/>
            <a:ext cx="9144000" cy="1143008"/>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endParaRPr lang="ru-RU" sz="2800" dirty="0" smtClean="0"/>
          </a:p>
          <a:p>
            <a:pPr marL="365760" indent="-256032" algn="ctr">
              <a:spcBef>
                <a:spcPts val="300"/>
              </a:spcBef>
              <a:buClr>
                <a:schemeClr val="accent3"/>
              </a:buClr>
            </a:pPr>
            <a:r>
              <a:rPr lang="ru-RU" sz="2800" dirty="0" smtClean="0"/>
              <a:t>Нулевая </a:t>
            </a:r>
            <a:r>
              <a:rPr lang="ru-RU" sz="2800" dirty="0" smtClean="0"/>
              <a:t>ставка НДС применяется:</a:t>
            </a:r>
          </a:p>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ru-RU" sz="28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graphicFrame>
        <p:nvGraphicFramePr>
          <p:cNvPr id="4" name="Таблица 3"/>
          <p:cNvGraphicFramePr>
            <a:graphicFrameLocks noGrp="1"/>
          </p:cNvGraphicFramePr>
          <p:nvPr/>
        </p:nvGraphicFramePr>
        <p:xfrm>
          <a:off x="0" y="1285860"/>
          <a:ext cx="9144000" cy="5357850"/>
        </p:xfrm>
        <a:graphic>
          <a:graphicData uri="http://schemas.openxmlformats.org/drawingml/2006/table">
            <a:tbl>
              <a:tblPr firstRow="1" bandRow="1">
                <a:tableStyleId>{5C22544A-7EE6-4342-B048-85BDC9FD1C3A}</a:tableStyleId>
              </a:tblPr>
              <a:tblGrid>
                <a:gridCol w="9144000"/>
              </a:tblGrid>
              <a:tr h="989125">
                <a:tc>
                  <a:txBody>
                    <a:bodyPr/>
                    <a:lstStyle/>
                    <a:p>
                      <a:pPr lvl="0"/>
                      <a:r>
                        <a:rPr kumimoji="0" lang="ru-RU" sz="1800" b="0" kern="1200" dirty="0" smtClean="0">
                          <a:solidFill>
                            <a:schemeClr val="tx1"/>
                          </a:solidFill>
                          <a:latin typeface="Times New Roman" pitchFamily="18" charset="0"/>
                          <a:ea typeface="+mn-ea"/>
                          <a:cs typeface="Times New Roman" pitchFamily="18" charset="0"/>
                        </a:rPr>
                        <a:t>в отношении облагаемого оборота товаров, вывозимых в таможенном режиме «вывоз товаров для свободного обращения» за пределы таможенной границы Армении;</a:t>
                      </a:r>
                    </a:p>
                  </a:txBody>
                  <a:tcPr>
                    <a:solidFill>
                      <a:schemeClr val="accent1">
                        <a:lumMod val="20000"/>
                        <a:lumOff val="80000"/>
                      </a:schemeClr>
                    </a:solidFill>
                  </a:tcPr>
                </a:tc>
              </a:tr>
              <a:tr h="984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kern="1200" dirty="0" smtClean="0">
                          <a:solidFill>
                            <a:schemeClr val="tx1"/>
                          </a:solidFill>
                          <a:latin typeface="Times New Roman" pitchFamily="18" charset="0"/>
                          <a:ea typeface="+mn-ea"/>
                          <a:cs typeface="Times New Roman" pitchFamily="18" charset="0"/>
                        </a:rPr>
                        <a:t>в отношении облагаемого оборота услуг, место оказания которых в соответствии с законодательством не находится на внутренней территории Армении;</a:t>
                      </a:r>
                    </a:p>
                  </a:txBody>
                  <a:tcPr/>
                </a:tc>
              </a:tr>
              <a:tr h="1406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kern="1200" dirty="0" smtClean="0">
                          <a:solidFill>
                            <a:schemeClr val="tx1"/>
                          </a:solidFill>
                          <a:latin typeface="Times New Roman" pitchFamily="18" charset="0"/>
                          <a:ea typeface="+mn-ea"/>
                          <a:cs typeface="Times New Roman" pitchFamily="18" charset="0"/>
                        </a:rPr>
                        <a:t>в отношении розничной продажи товаров для отбывающих по международным маршрутам пассажиров в аэропортах в специально отведенных местах за таможенной территорией и территорией паспортного контроля;</a:t>
                      </a:r>
                    </a:p>
                  </a:txBody>
                  <a:tcPr/>
                </a:tc>
              </a:tr>
              <a:tr h="1406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kern="1200" dirty="0" smtClean="0">
                          <a:solidFill>
                            <a:schemeClr val="tx1"/>
                          </a:solidFill>
                          <a:latin typeface="Times New Roman" pitchFamily="18" charset="0"/>
                          <a:ea typeface="+mn-ea"/>
                          <a:cs typeface="Times New Roman" pitchFamily="18" charset="0"/>
                        </a:rPr>
                        <a:t>в отношении товаров, ввозимых или приобретаемых на территории республики в целях официального пользования дипломатических представительств и консульских учреждений, оказываемых им услуг;</a:t>
                      </a:r>
                    </a:p>
                  </a:txBody>
                  <a:tcPr/>
                </a:tc>
              </a:tr>
              <a:tr h="570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kern="1200" dirty="0" smtClean="0">
                          <a:solidFill>
                            <a:schemeClr val="tx1"/>
                          </a:solidFill>
                          <a:latin typeface="Times New Roman" pitchFamily="18" charset="0"/>
                          <a:ea typeface="+mn-ea"/>
                          <a:cs typeface="Times New Roman" pitchFamily="18" charset="0"/>
                        </a:rPr>
                        <a:t>в отношении транзитных перевозок иностранных грузов через территорию республики.</a:t>
                      </a: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857256"/>
            <a:ext cx="9144000" cy="5143512"/>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2800" dirty="0" smtClean="0">
              <a:latin typeface="Times New Roman" pitchFamily="18" charset="0"/>
              <a:cs typeface="Times New Roman" pitchFamily="18" charset="0"/>
            </a:endParaRPr>
          </a:p>
          <a:p>
            <a:r>
              <a:rPr lang="ru-RU" sz="2800" dirty="0" smtClean="0">
                <a:latin typeface="Times New Roman" pitchFamily="18" charset="0"/>
                <a:cs typeface="Times New Roman" pitchFamily="18" charset="0"/>
              </a:rPr>
              <a:t>Плательщики НДС при поставке товаров и оказании услуг, облагаемых налогом на добавленную стоимость, обязаны выписывать налоговые счета. </a:t>
            </a:r>
            <a:r>
              <a:rPr lang="ru-RU" sz="2800" dirty="0" smtClean="0">
                <a:latin typeface="Times New Roman" pitchFamily="18" charset="0"/>
                <a:cs typeface="Times New Roman" pitchFamily="18" charset="0"/>
              </a:rPr>
              <a:t>Налоговые </a:t>
            </a:r>
            <a:r>
              <a:rPr lang="ru-RU" sz="2800" dirty="0" smtClean="0">
                <a:latin typeface="Times New Roman" pitchFamily="18" charset="0"/>
                <a:cs typeface="Times New Roman" pitchFamily="18" charset="0"/>
              </a:rPr>
              <a:t>счета не выписываются:</a:t>
            </a:r>
          </a:p>
          <a:p>
            <a:r>
              <a:rPr lang="ru-RU" sz="2800" dirty="0" smtClean="0">
                <a:latin typeface="Times New Roman" pitchFamily="18" charset="0"/>
                <a:cs typeface="Times New Roman" pitchFamily="18" charset="0"/>
              </a:rPr>
              <a:t>1) лицами, не являющимися плательщиками НДС;</a:t>
            </a:r>
          </a:p>
          <a:p>
            <a:r>
              <a:rPr lang="ru-RU" sz="2800" dirty="0" smtClean="0">
                <a:latin typeface="Times New Roman" pitchFamily="18" charset="0"/>
                <a:cs typeface="Times New Roman" pitchFamily="18" charset="0"/>
              </a:rPr>
              <a:t>2) на товары и услуги, освобожденные от НДС по закону;</a:t>
            </a:r>
          </a:p>
          <a:p>
            <a:r>
              <a:rPr lang="ru-RU" sz="2800" dirty="0" smtClean="0">
                <a:latin typeface="Times New Roman" pitchFamily="18" charset="0"/>
                <a:cs typeface="Times New Roman" pitchFamily="18" charset="0"/>
              </a:rPr>
              <a:t>3) на сделки (операции), не являющиеся объектом налогообложения или облагаемые по нулевой ставке согласно законодательству.</a:t>
            </a:r>
          </a:p>
          <a:p>
            <a:endParaRPr lang="ru-RU" sz="2800" dirty="0" smtClean="0"/>
          </a:p>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ru-RU" sz="28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1214422"/>
            <a:ext cx="9144000" cy="4143380"/>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2800" dirty="0" smtClean="0">
              <a:latin typeface="Times New Roman" pitchFamily="18" charset="0"/>
              <a:cs typeface="Times New Roman" pitchFamily="18" charset="0"/>
            </a:endParaRPr>
          </a:p>
          <a:p>
            <a:r>
              <a:rPr lang="ru-RU" sz="2800" dirty="0" smtClean="0">
                <a:latin typeface="Times New Roman" pitchFamily="18" charset="0"/>
                <a:cs typeface="Times New Roman" pitchFamily="18" charset="0"/>
              </a:rPr>
              <a:t>Суммы НДС, подлежащие зачету по сделкам, облагаемым по нулевой ставке, засчитываются в счет других налоговых обязательств плательщика НДС или по результатам отчетного периода в течение 30 дней возвращаются плательщикам на основании обосновывающей эту сумму соответствующей справки, выданной налоговыми органами Армении.</a:t>
            </a:r>
          </a:p>
          <a:p>
            <a:endParaRPr lang="ru-RU" sz="2800" dirty="0" smtClean="0"/>
          </a:p>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ru-RU" sz="28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1214422"/>
            <a:ext cx="9144000" cy="4143380"/>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3200" dirty="0" smtClean="0">
              <a:latin typeface="Times New Roman" pitchFamily="18" charset="0"/>
              <a:cs typeface="Times New Roman" pitchFamily="18" charset="0"/>
            </a:endParaRPr>
          </a:p>
          <a:p>
            <a:r>
              <a:rPr lang="ru-RU" sz="3200" dirty="0" smtClean="0">
                <a:latin typeface="Times New Roman" pitchFamily="18" charset="0"/>
                <a:cs typeface="Times New Roman" pitchFamily="18" charset="0"/>
              </a:rPr>
              <a:t>Согласно Налоговому кодексу Армении, </a:t>
            </a:r>
            <a:r>
              <a:rPr lang="ru-RU" sz="3200" dirty="0" smtClean="0">
                <a:solidFill>
                  <a:srgbClr val="FF0000"/>
                </a:solidFill>
                <a:latin typeface="Times New Roman" pitchFamily="18" charset="0"/>
                <a:cs typeface="Times New Roman" pitchFamily="18" charset="0"/>
              </a:rPr>
              <a:t>акцизный налог </a:t>
            </a:r>
            <a:r>
              <a:rPr lang="ru-RU" sz="3200" dirty="0" smtClean="0">
                <a:latin typeface="Times New Roman" pitchFamily="18" charset="0"/>
                <a:cs typeface="Times New Roman" pitchFamily="18" charset="0"/>
              </a:rPr>
              <a:t>— это косвенный налог, уплачиваемый в установленном законом порядке и размере в государственный бюджет за ввоз товаров или за отчуждение этих товаров лицами, производящими их на территории Армении</a:t>
            </a:r>
          </a:p>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ru-RU" sz="28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1406" y="642918"/>
            <a:ext cx="9001156" cy="2571768"/>
          </a:xfrm>
          <a:ln/>
        </p:spPr>
        <p:style>
          <a:lnRef idx="1">
            <a:schemeClr val="accent1"/>
          </a:lnRef>
          <a:fillRef idx="2">
            <a:schemeClr val="accent1"/>
          </a:fillRef>
          <a:effectRef idx="1">
            <a:schemeClr val="accent1"/>
          </a:effectRef>
          <a:fontRef idx="minor">
            <a:schemeClr val="dk1"/>
          </a:fontRef>
        </p:style>
        <p:txBody>
          <a:bodyPr>
            <a:noAutofit/>
          </a:bodyPr>
          <a:lstStyle/>
          <a:p>
            <a:pPr>
              <a:buNone/>
            </a:pPr>
            <a:endParaRPr lang="ru-RU" sz="3600" dirty="0" smtClean="0">
              <a:latin typeface="Times New Roman" pitchFamily="18" charset="0"/>
              <a:cs typeface="Times New Roman" pitchFamily="18" charset="0"/>
            </a:endParaRPr>
          </a:p>
          <a:p>
            <a:pPr algn="just">
              <a:buNone/>
            </a:pPr>
            <a:r>
              <a:rPr lang="ru-RU" sz="3600" dirty="0" smtClean="0">
                <a:latin typeface="Times New Roman" pitchFamily="18" charset="0"/>
                <a:cs typeface="Times New Roman" pitchFamily="18" charset="0"/>
              </a:rPr>
              <a:t> </a:t>
            </a:r>
            <a:r>
              <a:rPr lang="ru-RU" sz="3600" dirty="0" smtClean="0">
                <a:latin typeface="Times New Roman" pitchFamily="18" charset="0"/>
                <a:cs typeface="Times New Roman" pitchFamily="18" charset="0"/>
              </a:rPr>
              <a:t>  </a:t>
            </a:r>
            <a:r>
              <a:rPr lang="ru-RU" sz="4000" dirty="0" smtClean="0">
                <a:latin typeface="Times New Roman" pitchFamily="18" charset="0"/>
                <a:cs typeface="Times New Roman" pitchFamily="18" charset="0"/>
              </a:rPr>
              <a:t>Для </a:t>
            </a:r>
            <a:r>
              <a:rPr lang="ru-RU" sz="4000" dirty="0" smtClean="0">
                <a:latin typeface="Times New Roman" pitchFamily="18" charset="0"/>
                <a:cs typeface="Times New Roman" pitchFamily="18" charset="0"/>
              </a:rPr>
              <a:t>каждой из стран — участниц ЕАЭС таможенные платежи играют особую </a:t>
            </a:r>
            <a:r>
              <a:rPr lang="ru-RU" sz="4000" dirty="0" smtClean="0">
                <a:latin typeface="Times New Roman" pitchFamily="18" charset="0"/>
                <a:cs typeface="Times New Roman" pitchFamily="18" charset="0"/>
              </a:rPr>
              <a:t>роль</a:t>
            </a:r>
            <a:endParaRPr lang="ru-RU" sz="4000" dirty="0">
              <a:latin typeface="Times New Roman" pitchFamily="18" charset="0"/>
              <a:cs typeface="Times New Roman" pitchFamily="18" charset="0"/>
            </a:endParaRPr>
          </a:p>
        </p:txBody>
      </p:sp>
      <p:sp>
        <p:nvSpPr>
          <p:cNvPr id="4" name="Овал 3"/>
          <p:cNvSpPr/>
          <p:nvPr/>
        </p:nvSpPr>
        <p:spPr>
          <a:xfrm>
            <a:off x="142844" y="3643314"/>
            <a:ext cx="4214842" cy="2500330"/>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ru-RU" sz="2800" dirty="0" smtClean="0"/>
              <a:t>В </a:t>
            </a:r>
            <a:r>
              <a:rPr lang="ru-RU" sz="2800" dirty="0" smtClean="0"/>
              <a:t>системе экономических отношений</a:t>
            </a:r>
            <a:endParaRPr lang="ru-RU" sz="2800" dirty="0">
              <a:solidFill>
                <a:schemeClr val="tx1"/>
              </a:solidFill>
              <a:latin typeface="Times New Roman" pitchFamily="18" charset="0"/>
              <a:cs typeface="Times New Roman" pitchFamily="18" charset="0"/>
            </a:endParaRPr>
          </a:p>
        </p:txBody>
      </p:sp>
      <p:sp>
        <p:nvSpPr>
          <p:cNvPr id="5" name="Овал 4"/>
          <p:cNvSpPr/>
          <p:nvPr/>
        </p:nvSpPr>
        <p:spPr>
          <a:xfrm>
            <a:off x="4857720" y="3643314"/>
            <a:ext cx="4214842" cy="2500330"/>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ru-RU" sz="2800" dirty="0" smtClean="0"/>
              <a:t>В </a:t>
            </a:r>
            <a:r>
              <a:rPr lang="ru-RU" sz="2800" dirty="0" smtClean="0"/>
              <a:t>формировании дохода этих государств</a:t>
            </a:r>
            <a:endParaRPr lang="ru-RU"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одержимое 5"/>
          <p:cNvSpPr>
            <a:spLocks noGrp="1"/>
          </p:cNvSpPr>
          <p:nvPr>
            <p:ph idx="1"/>
          </p:nvPr>
        </p:nvSpPr>
        <p:spPr>
          <a:xfrm>
            <a:off x="0" y="571480"/>
            <a:ext cx="9144000" cy="1214446"/>
          </a:xfrm>
          <a:ln/>
        </p:spPr>
        <p:style>
          <a:lnRef idx="1">
            <a:schemeClr val="accent1"/>
          </a:lnRef>
          <a:fillRef idx="2">
            <a:schemeClr val="accent1"/>
          </a:fillRef>
          <a:effectRef idx="1">
            <a:schemeClr val="accent1"/>
          </a:effectRef>
          <a:fontRef idx="minor">
            <a:schemeClr val="dk1"/>
          </a:fontRef>
        </p:style>
        <p:txBody>
          <a:bodyPr>
            <a:noAutofit/>
          </a:bodyPr>
          <a:lstStyle/>
          <a:p>
            <a:pPr algn="ctr">
              <a:buNone/>
            </a:pPr>
            <a:r>
              <a:rPr lang="ru-RU" sz="3200" dirty="0" smtClean="0">
                <a:latin typeface="Times New Roman" pitchFamily="18" charset="0"/>
                <a:cs typeface="Times New Roman" pitchFamily="18" charset="0"/>
              </a:rPr>
              <a:t> </a:t>
            </a:r>
            <a:r>
              <a:rPr lang="ru-RU" sz="3200" dirty="0" smtClean="0">
                <a:latin typeface="Times New Roman" pitchFamily="18" charset="0"/>
                <a:cs typeface="Times New Roman" pitchFamily="18" charset="0"/>
              </a:rPr>
              <a:t>Объектом, облагаемым акцизным налогом, считается:</a:t>
            </a:r>
          </a:p>
          <a:p>
            <a:pPr>
              <a:buNone/>
            </a:pPr>
            <a:endParaRPr lang="ru-RU" sz="3200"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p:txBody>
      </p:sp>
      <p:graphicFrame>
        <p:nvGraphicFramePr>
          <p:cNvPr id="5" name="Схема 4"/>
          <p:cNvGraphicFramePr/>
          <p:nvPr/>
        </p:nvGraphicFramePr>
        <p:xfrm>
          <a:off x="0" y="1928802"/>
          <a:ext cx="9144000"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одержимое 5"/>
          <p:cNvSpPr>
            <a:spLocks noGrp="1"/>
          </p:cNvSpPr>
          <p:nvPr>
            <p:ph idx="1"/>
          </p:nvPr>
        </p:nvSpPr>
        <p:spPr>
          <a:xfrm>
            <a:off x="0" y="571480"/>
            <a:ext cx="9144000" cy="714380"/>
          </a:xfrm>
          <a:ln/>
        </p:spPr>
        <p:style>
          <a:lnRef idx="1">
            <a:schemeClr val="accent1"/>
          </a:lnRef>
          <a:fillRef idx="2">
            <a:schemeClr val="accent1"/>
          </a:fillRef>
          <a:effectRef idx="1">
            <a:schemeClr val="accent1"/>
          </a:effectRef>
          <a:fontRef idx="minor">
            <a:schemeClr val="dk1"/>
          </a:fontRef>
        </p:style>
        <p:txBody>
          <a:bodyPr>
            <a:noAutofit/>
          </a:bodyPr>
          <a:lstStyle/>
          <a:p>
            <a:pPr algn="ctr">
              <a:buNone/>
            </a:pPr>
            <a:r>
              <a:rPr lang="ru-RU" sz="3200" dirty="0" smtClean="0">
                <a:latin typeface="Times New Roman" pitchFamily="18" charset="0"/>
                <a:cs typeface="Times New Roman" pitchFamily="18" charset="0"/>
              </a:rPr>
              <a:t> </a:t>
            </a:r>
            <a:r>
              <a:rPr lang="ru-RU" sz="3200" dirty="0" smtClean="0">
                <a:latin typeface="Times New Roman" pitchFamily="18" charset="0"/>
                <a:cs typeface="Times New Roman" pitchFamily="18" charset="0"/>
              </a:rPr>
              <a:t>Акцизным налогом не облагаются:</a:t>
            </a:r>
          </a:p>
          <a:p>
            <a:pPr>
              <a:buNone/>
            </a:pPr>
            <a:endParaRPr lang="ru-RU" sz="3200"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p:txBody>
      </p:sp>
      <p:graphicFrame>
        <p:nvGraphicFramePr>
          <p:cNvPr id="5" name="Схема 4"/>
          <p:cNvGraphicFramePr/>
          <p:nvPr/>
        </p:nvGraphicFramePr>
        <p:xfrm>
          <a:off x="0" y="1500174"/>
          <a:ext cx="9144000"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1571612"/>
            <a:ext cx="9144000" cy="4071942"/>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3200" dirty="0" smtClean="0">
              <a:latin typeface="Times New Roman" pitchFamily="18" charset="0"/>
              <a:cs typeface="Times New Roman" pitchFamily="18" charset="0"/>
            </a:endParaRPr>
          </a:p>
          <a:p>
            <a:r>
              <a:rPr lang="ru-RU" sz="3200" dirty="0" smtClean="0">
                <a:latin typeface="Times New Roman" pitchFamily="18" charset="0"/>
                <a:cs typeface="Times New Roman" pitchFamily="18" charset="0"/>
              </a:rPr>
              <a:t>Акцизный налог за ввозимые в Армению товары, подлежащие обложению акцизным налогом, уплачивается в течение 10 дней со дня их ввоза в порядке, установленном Правительством Республики Армения</a:t>
            </a:r>
            <a:r>
              <a:rPr lang="ru-RU" sz="3200" dirty="0" smtClean="0">
                <a:latin typeface="Times New Roman" pitchFamily="18" charset="0"/>
                <a:cs typeface="Times New Roman" pitchFamily="18" charset="0"/>
              </a:rPr>
              <a:t>.</a:t>
            </a:r>
            <a:endParaRPr lang="ru-RU" sz="2800" dirty="0" smtClean="0">
              <a:latin typeface="Times New Roman" pitchFamily="18" charset="0"/>
              <a:cs typeface="Times New Roman" pitchFamily="18" charset="0"/>
            </a:endParaRPr>
          </a:p>
          <a:p>
            <a:endParaRPr lang="ru-RU"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785794"/>
            <a:ext cx="9144000" cy="6072230"/>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r>
              <a:rPr lang="ru-RU" sz="2800" dirty="0" smtClean="0">
                <a:latin typeface="Times New Roman" pitchFamily="18" charset="0"/>
                <a:cs typeface="Times New Roman" pitchFamily="18" charset="0"/>
              </a:rPr>
              <a:t>Таможенные платежи уплачиваются непосредственно декларантом, либо иным лицом в соответствии с Таможенным кодексом до принятия или одновременно с принятием таможенной декларации.</a:t>
            </a:r>
          </a:p>
          <a:p>
            <a:r>
              <a:rPr lang="ru-RU" sz="2800" dirty="0" smtClean="0">
                <a:latin typeface="Times New Roman" pitchFamily="18" charset="0"/>
                <a:cs typeface="Times New Roman" pitchFamily="18" charset="0"/>
              </a:rPr>
              <a:t>Если таможенная декларация не была подана в установленный срок, то сроки уплаты таможенных платежей исчисляются со дня истечения срока подачи таможенной декларации</a:t>
            </a:r>
            <a:r>
              <a:rPr lang="ru-RU" sz="2800" dirty="0" smtClean="0">
                <a:latin typeface="Times New Roman" pitchFamily="18" charset="0"/>
                <a:cs typeface="Times New Roman" pitchFamily="18" charset="0"/>
              </a:rPr>
              <a:t>.</a:t>
            </a:r>
          </a:p>
          <a:p>
            <a:r>
              <a:rPr lang="ru-RU" sz="2800" dirty="0" smtClean="0">
                <a:latin typeface="Times New Roman" pitchFamily="18" charset="0"/>
                <a:cs typeface="Times New Roman" pitchFamily="18" charset="0"/>
              </a:rPr>
              <a:t>Таможенные платежи уплачиваются таможенному органу, а в отношении товаров, пересылаемых в международных почтовых отправлениях - государственному предприятию связи, которое перечисляет указанные платежи на счета таможенных органов.</a:t>
            </a:r>
          </a:p>
          <a:p>
            <a:endParaRPr lang="ru-RU" sz="2800" dirty="0" smtClean="0"/>
          </a:p>
          <a:p>
            <a:endParaRPr lang="ru-RU" sz="3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1285860"/>
            <a:ext cx="9144000" cy="5072098"/>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r>
              <a:rPr lang="ru-RU" sz="2800" dirty="0" smtClean="0">
                <a:latin typeface="Times New Roman" pitchFamily="18" charset="0"/>
                <a:cs typeface="Times New Roman" pitchFamily="18" charset="0"/>
              </a:rPr>
              <a:t>В исключительных случаях плательщику может быть предоставлена отсрочка или рассрочка уплаты таможенных платежей. Решение о предоставлении отсрочки или рассрочки уплаты таможенных платежей принимается таможенным органом, производящим таможенное оформление. Отсрочка или рассрочка уплаты таможенных платежей не может превышать двух месяцев со дня принятия таможенной декларации. Лицам, предпринимавшим попытку уклониться от уплаты таможенных платежей, отсрочка или рассрочка уплаты таких платежей не предоставляется.</a:t>
            </a:r>
          </a:p>
          <a:p>
            <a:endParaRPr lang="ru-RU" sz="2800" dirty="0" smtClean="0"/>
          </a:p>
          <a:p>
            <a:endParaRPr lang="ru-RU" sz="32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571480"/>
            <a:ext cx="9144000" cy="6000792"/>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r>
              <a:rPr lang="ru-RU" sz="2800" dirty="0" smtClean="0">
                <a:latin typeface="Times New Roman" pitchFamily="18" charset="0"/>
                <a:cs typeface="Times New Roman" pitchFamily="18" charset="0"/>
              </a:rPr>
              <a:t>Уплата таможенных платежей может обеспечиваться залогом товаров и транспортных средств, гарантией третьего лица, либо внесением на депозит причитающихся сумм. При залоге заложенные товары и транспортные средства остаются у залогодателя, если таможенный орган не примет иного решения. </a:t>
            </a:r>
          </a:p>
          <a:p>
            <a:r>
              <a:rPr lang="ru-RU" sz="2800" dirty="0" smtClean="0">
                <a:latin typeface="Times New Roman" pitchFamily="18" charset="0"/>
                <a:cs typeface="Times New Roman" pitchFamily="18" charset="0"/>
              </a:rPr>
              <a:t>Залогодатель не вправе распоряжаться предметом залога без согласия таможенного органа</a:t>
            </a:r>
            <a:r>
              <a:rPr lang="ru-RU" sz="2800" dirty="0" smtClean="0">
                <a:latin typeface="Times New Roman" pitchFamily="18" charset="0"/>
                <a:cs typeface="Times New Roman" pitchFamily="18" charset="0"/>
              </a:rPr>
              <a:t>.</a:t>
            </a:r>
          </a:p>
          <a:p>
            <a:r>
              <a:rPr lang="ru-RU" sz="2800" dirty="0" smtClean="0">
                <a:latin typeface="Times New Roman" pitchFamily="18" charset="0"/>
                <a:cs typeface="Times New Roman" pitchFamily="18" charset="0"/>
              </a:rPr>
              <a:t>Суммы излишне уплаченных или взысканных таможенных платежей подлежат возврату по требованию лица в течение одного года с момента уплаты или взыскания таких платежей. При возврате таможенных платежей проценты с них не выплачиваются.</a:t>
            </a:r>
          </a:p>
          <a:p>
            <a:endParaRPr lang="ru-RU" sz="2800" dirty="0" smtClean="0">
              <a:latin typeface="Times New Roman" pitchFamily="18" charset="0"/>
              <a:cs typeface="Times New Roman" pitchFamily="18" charset="0"/>
            </a:endParaRPr>
          </a:p>
          <a:p>
            <a:endParaRPr lang="ru-RU" sz="2800" dirty="0" smtClean="0"/>
          </a:p>
          <a:p>
            <a:endParaRPr lang="ru-RU" sz="32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24"/>
            <a:ext cx="9144000" cy="1500198"/>
          </a:xfrm>
          <a:ln/>
        </p:spPr>
        <p:style>
          <a:lnRef idx="3">
            <a:schemeClr val="lt1"/>
          </a:lnRef>
          <a:fillRef idx="1">
            <a:schemeClr val="accent1"/>
          </a:fillRef>
          <a:effectRef idx="1">
            <a:schemeClr val="accent1"/>
          </a:effectRef>
          <a:fontRef idx="minor">
            <a:schemeClr val="lt1"/>
          </a:fontRef>
        </p:style>
        <p:txBody>
          <a:bodyPr>
            <a:noAutofit/>
          </a:bodyPr>
          <a:lstStyle/>
          <a:p>
            <a:pPr algn="ctr">
              <a:buNone/>
            </a:pPr>
            <a:endParaRPr lang="ru-RU" sz="3200" dirty="0" smtClean="0">
              <a:latin typeface="Times New Roman" pitchFamily="18" charset="0"/>
              <a:cs typeface="Times New Roman" pitchFamily="18" charset="0"/>
            </a:endParaRPr>
          </a:p>
          <a:p>
            <a:pPr algn="ctr">
              <a:buNone/>
            </a:pPr>
            <a:r>
              <a:rPr lang="ru-RU" sz="3200" dirty="0" smtClean="0">
                <a:latin typeface="Times New Roman" pitchFamily="18" charset="0"/>
                <a:cs typeface="Times New Roman" pitchFamily="18" charset="0"/>
              </a:rPr>
              <a:t>Таможенные </a:t>
            </a:r>
            <a:r>
              <a:rPr lang="ru-RU" sz="3200" dirty="0" smtClean="0">
                <a:latin typeface="Times New Roman" pitchFamily="18" charset="0"/>
                <a:cs typeface="Times New Roman" pitchFamily="18" charset="0"/>
              </a:rPr>
              <a:t>платежи в </a:t>
            </a:r>
            <a:r>
              <a:rPr lang="ru-RU" sz="3200" dirty="0" err="1" smtClean="0">
                <a:latin typeface="Times New Roman" pitchFamily="18" charset="0"/>
                <a:cs typeface="Times New Roman" pitchFamily="18" charset="0"/>
              </a:rPr>
              <a:t>Кыргызской</a:t>
            </a:r>
            <a:r>
              <a:rPr lang="ru-RU" sz="3200" dirty="0" smtClean="0">
                <a:latin typeface="Times New Roman" pitchFamily="18" charset="0"/>
                <a:cs typeface="Times New Roman" pitchFamily="18" charset="0"/>
              </a:rPr>
              <a:t> Республике</a:t>
            </a:r>
          </a:p>
        </p:txBody>
      </p:sp>
      <p:sp>
        <p:nvSpPr>
          <p:cNvPr id="5" name="Содержимое 2"/>
          <p:cNvSpPr txBox="1">
            <a:spLocks/>
          </p:cNvSpPr>
          <p:nvPr/>
        </p:nvSpPr>
        <p:spPr>
          <a:xfrm>
            <a:off x="0" y="2000240"/>
            <a:ext cx="9144000" cy="3786214"/>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pPr marL="365760" indent="-256032" algn="just">
              <a:spcBef>
                <a:spcPts val="300"/>
              </a:spcBef>
              <a:buClr>
                <a:schemeClr val="accent3"/>
              </a:buClr>
            </a:pPr>
            <a:endParaRPr lang="ru-RU" sz="2800" dirty="0" smtClean="0">
              <a:latin typeface="Times New Roman" pitchFamily="18" charset="0"/>
              <a:cs typeface="Times New Roman" pitchFamily="18" charset="0"/>
            </a:endParaRPr>
          </a:p>
          <a:p>
            <a:pPr marL="365760" indent="-256032" algn="just">
              <a:spcBef>
                <a:spcPts val="300"/>
              </a:spcBef>
              <a:buClr>
                <a:schemeClr val="accent3"/>
              </a:buClr>
            </a:pPr>
            <a:r>
              <a:rPr lang="ru-RU" sz="2800" dirty="0" smtClean="0">
                <a:latin typeface="Times New Roman" pitchFamily="18" charset="0"/>
                <a:cs typeface="Times New Roman" pitchFamily="18" charset="0"/>
              </a:rPr>
              <a:t>Главными документами в сфере регулирования порядка исчисления и уплаты таможенных платежей в </a:t>
            </a:r>
            <a:r>
              <a:rPr lang="ru-RU" sz="2800" dirty="0" err="1" smtClean="0">
                <a:latin typeface="Times New Roman" pitchFamily="18" charset="0"/>
                <a:cs typeface="Times New Roman" pitchFamily="18" charset="0"/>
              </a:rPr>
              <a:t>Кыргызской</a:t>
            </a:r>
            <a:r>
              <a:rPr lang="ru-RU" sz="2800" dirty="0" smtClean="0">
                <a:latin typeface="Times New Roman" pitchFamily="18" charset="0"/>
                <a:cs typeface="Times New Roman" pitchFamily="18" charset="0"/>
              </a:rPr>
              <a:t> Республике являются </a:t>
            </a:r>
            <a:r>
              <a:rPr lang="ru-RU" sz="2800" dirty="0" smtClean="0">
                <a:solidFill>
                  <a:srgbClr val="FF0000"/>
                </a:solidFill>
                <a:latin typeface="Times New Roman" pitchFamily="18" charset="0"/>
                <a:cs typeface="Times New Roman" pitchFamily="18" charset="0"/>
              </a:rPr>
              <a:t>Таможенный Кодекс Кыргызстана и Закон “О таможенном тарифе”. </a:t>
            </a:r>
            <a:endParaRPr kumimoji="0" lang="ru-RU" sz="32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nvGraphicFramePr>
        <p:xfrm>
          <a:off x="0" y="0"/>
          <a:ext cx="9144000" cy="7072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857232"/>
            <a:ext cx="9144000" cy="5572164"/>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r>
              <a:rPr lang="ru-RU" sz="2800" dirty="0" smtClean="0">
                <a:latin typeface="Times New Roman" pitchFamily="18" charset="0"/>
                <a:cs typeface="Times New Roman" pitchFamily="18" charset="0"/>
              </a:rPr>
              <a:t>Порядок и размеры взимания большинства таможенных платежей регулируются законодательными актами, издаваемыми Государственным таможенным комитетом Кыргызстана, а при необходимости - Государственным таможенным комитетом в кооперации с иными органами исполнительной власти. В отдельных случаях Государственный таможенный комитет наделяется правом уменьшать размеры таможенных сборов, освобождать от их уплаты, а в исключительных случаях - изменять валюту, в которой должен быть уплачен дополнительный сбор.</a:t>
            </a:r>
          </a:p>
          <a:p>
            <a:endParaRPr lang="ru-RU" sz="2800" dirty="0" smtClean="0"/>
          </a:p>
          <a:p>
            <a:endParaRPr lang="ru-RU" sz="3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714404"/>
            <a:ext cx="9144000" cy="6000744"/>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r>
              <a:rPr lang="ru-RU" sz="2400" dirty="0" smtClean="0">
                <a:latin typeface="Times New Roman" pitchFamily="18" charset="0"/>
                <a:cs typeface="Times New Roman" pitchFamily="18" charset="0"/>
              </a:rPr>
              <a:t>Основой для исчисления таможенной пошлины и акцизов, является таможенная стоимость товаров и транспортных средств, определяемая в соответствии с Таможенным кодексом и законом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“О таможенном тарифе”. Основной для исчисления налога на добавленную стоимость является таможенная стоимость товаров, к которой добавляется таможенная пошлина, а по подакцизным товарам также и сумма акциза</a:t>
            </a:r>
            <a:r>
              <a:rPr lang="ru-RU" sz="2400" dirty="0" smtClean="0">
                <a:latin typeface="Times New Roman" pitchFamily="18" charset="0"/>
                <a:cs typeface="Times New Roman" pitchFamily="18" charset="0"/>
              </a:rPr>
              <a:t>.</a:t>
            </a:r>
          </a:p>
          <a:p>
            <a:r>
              <a:rPr lang="ru-RU" sz="2400" dirty="0" smtClean="0">
                <a:latin typeface="Times New Roman" pitchFamily="18" charset="0"/>
                <a:cs typeface="Times New Roman" pitchFamily="18" charset="0"/>
              </a:rPr>
              <a:t>Таможенные платежи уплачиваются непосредственно декларантом или иным уполномоченным лицом. Таможенные платежи уплачиваются таможенному органу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а в отношении товаров, пересылаемых в международных постовых отправлениях, - государственному предприятию связи, которое перечисляет указанные платежи на счета таможенных органов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в порядке, определяемом Государственным таможенным комитетом совместно с Министерством связи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a:t>
            </a:r>
          </a:p>
          <a:p>
            <a:endParaRPr lang="ru-RU" sz="2800" dirty="0" smtClean="0">
              <a:latin typeface="Times New Roman" pitchFamily="18" charset="0"/>
              <a:cs typeface="Times New Roman" pitchFamily="18" charset="0"/>
            </a:endParaRPr>
          </a:p>
          <a:p>
            <a:endParaRPr lang="ru-RU" sz="2800" dirty="0" smtClean="0"/>
          </a:p>
          <a:p>
            <a:endParaRPr lang="ru-RU"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6.jpeg"/>
          <p:cNvPicPr>
            <a:picLocks noChangeAspect="1" noChangeArrowheads="1"/>
          </p:cNvPicPr>
          <p:nvPr/>
        </p:nvPicPr>
        <p:blipFill>
          <a:blip r:embed="rId2"/>
          <a:srcRect/>
          <a:stretch>
            <a:fillRect/>
          </a:stretch>
        </p:blipFill>
        <p:spPr bwMode="auto">
          <a:xfrm>
            <a:off x="5000660" y="359729"/>
            <a:ext cx="4000496" cy="6498271"/>
          </a:xfrm>
          <a:prstGeom prst="rect">
            <a:avLst/>
          </a:prstGeom>
          <a:noFill/>
        </p:spPr>
      </p:pic>
      <p:sp>
        <p:nvSpPr>
          <p:cNvPr id="2" name="Заголовок 1"/>
          <p:cNvSpPr>
            <a:spLocks noGrp="1"/>
          </p:cNvSpPr>
          <p:nvPr>
            <p:ph type="title"/>
          </p:nvPr>
        </p:nvSpPr>
        <p:spPr>
          <a:xfrm>
            <a:off x="0" y="0"/>
            <a:ext cx="5143504" cy="6858000"/>
          </a:xfrm>
          <a:noFill/>
          <a:ln>
            <a:noFill/>
          </a:ln>
        </p:spPr>
        <p:style>
          <a:lnRef idx="2">
            <a:schemeClr val="dk1"/>
          </a:lnRef>
          <a:fillRef idx="1">
            <a:schemeClr val="lt1"/>
          </a:fillRef>
          <a:effectRef idx="0">
            <a:schemeClr val="dk1"/>
          </a:effectRef>
          <a:fontRef idx="minor">
            <a:schemeClr val="dk1"/>
          </a:fontRef>
        </p:style>
        <p:txBody>
          <a:bodyPr>
            <a:noAutofit/>
          </a:bodyPr>
          <a:lstStyle/>
          <a:p>
            <a:r>
              <a:rPr lang="ru-RU" sz="3600" b="1" dirty="0" smtClean="0">
                <a:solidFill>
                  <a:srgbClr val="FF0000"/>
                </a:solidFill>
                <a:latin typeface="Times New Roman" pitchFamily="18" charset="0"/>
                <a:cs typeface="Times New Roman" pitchFamily="18" charset="0"/>
              </a:rPr>
              <a:t/>
            </a:r>
            <a:br>
              <a:rPr lang="ru-RU" sz="3600" b="1" dirty="0" smtClean="0">
                <a:solidFill>
                  <a:srgbClr val="FF0000"/>
                </a:solidFill>
                <a:latin typeface="Times New Roman" pitchFamily="18" charset="0"/>
                <a:cs typeface="Times New Roman" pitchFamily="18" charset="0"/>
              </a:rPr>
            </a:br>
            <a:r>
              <a:rPr lang="ru-RU" sz="3600" dirty="0" smtClean="0">
                <a:latin typeface="Times New Roman" pitchFamily="18" charset="0"/>
                <a:cs typeface="Times New Roman" pitchFamily="18" charset="0"/>
              </a:rPr>
              <a:t> </a:t>
            </a:r>
            <a:r>
              <a:rPr lang="ru-RU" sz="3600" dirty="0" smtClean="0">
                <a:latin typeface="Times New Roman" pitchFamily="18" charset="0"/>
                <a:cs typeface="Times New Roman" pitchFamily="18" charset="0"/>
              </a:rPr>
              <a:t>Таможенные платежи исчисляются и уплачиваются согласно </a:t>
            </a:r>
            <a:r>
              <a:rPr lang="ru-RU" sz="3600" dirty="0" smtClean="0">
                <a:latin typeface="Times New Roman" pitchFamily="18" charset="0"/>
                <a:cs typeface="Times New Roman" pitchFamily="18" charset="0"/>
              </a:rPr>
              <a:t>Таможенному </a:t>
            </a:r>
            <a:r>
              <a:rPr lang="ru-RU" sz="3600" dirty="0" smtClean="0">
                <a:latin typeface="Times New Roman" pitchFamily="18" charset="0"/>
                <a:cs typeface="Times New Roman" pitchFamily="18" charset="0"/>
              </a:rPr>
              <a:t>кодексу Евразийского экономического союза, который вступил в действие </a:t>
            </a:r>
            <a:r>
              <a:rPr lang="ru-RU" sz="3600" dirty="0" smtClean="0">
                <a:latin typeface="Times New Roman" pitchFamily="18" charset="0"/>
                <a:cs typeface="Times New Roman" pitchFamily="18" charset="0"/>
              </a:rPr>
              <a:t/>
            </a:r>
            <a:br>
              <a:rPr lang="ru-RU" sz="3600" dirty="0" smtClean="0">
                <a:latin typeface="Times New Roman" pitchFamily="18" charset="0"/>
                <a:cs typeface="Times New Roman" pitchFamily="18" charset="0"/>
              </a:rPr>
            </a:br>
            <a:r>
              <a:rPr lang="ru-RU" sz="3600" dirty="0" smtClean="0">
                <a:solidFill>
                  <a:srgbClr val="FF0000"/>
                </a:solidFill>
                <a:latin typeface="Times New Roman" pitchFamily="18" charset="0"/>
                <a:cs typeface="Times New Roman" pitchFamily="18" charset="0"/>
              </a:rPr>
              <a:t>1 </a:t>
            </a:r>
            <a:r>
              <a:rPr lang="ru-RU" sz="3600" dirty="0" smtClean="0">
                <a:solidFill>
                  <a:srgbClr val="FF0000"/>
                </a:solidFill>
                <a:latin typeface="Times New Roman" pitchFamily="18" charset="0"/>
                <a:cs typeface="Times New Roman" pitchFamily="18" charset="0"/>
              </a:rPr>
              <a:t>января 2018 года</a:t>
            </a:r>
            <a:r>
              <a:rPr lang="ru-RU" sz="3600" dirty="0" smtClean="0">
                <a:latin typeface="Times New Roman" pitchFamily="18" charset="0"/>
                <a:cs typeface="Times New Roman" pitchFamily="18" charset="0"/>
              </a:rPr>
              <a:t>, и согласно национальным законодательствам стран — участниц ЕАЭС </a:t>
            </a:r>
            <a:r>
              <a:rPr lang="ru-RU" sz="36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0" y="0"/>
            <a:ext cx="9144000" cy="6715148"/>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p>
            <a:r>
              <a:rPr lang="ru-RU" sz="2400" dirty="0" smtClean="0">
                <a:latin typeface="Times New Roman" pitchFamily="18" charset="0"/>
                <a:cs typeface="Times New Roman" pitchFamily="18" charset="0"/>
              </a:rPr>
              <a:t>Таможенные платежи уплачиваются до или в момент принятия таможенной декларации. </a:t>
            </a:r>
            <a:endParaRPr lang="ru-RU" sz="2400"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Уплата таможенных платежей может обеспечиваться залогом товаров и транспортных средств, гарантией третьего лица, либо внесением на депозит таможенного органа причитающихся сумм.</a:t>
            </a:r>
          </a:p>
          <a:p>
            <a:r>
              <a:rPr lang="ru-RU" sz="2400" dirty="0" smtClean="0">
                <a:latin typeface="Times New Roman" pitchFamily="18" charset="0"/>
                <a:cs typeface="Times New Roman" pitchFamily="18" charset="0"/>
              </a:rPr>
              <a:t>В качестве гарантии обеспечения уплаты таможенных платежей может использоваться только гарантия уполномоченного банка, получившего лицензию Национального банка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на проведение операций в иностранной валюте. Указанные банки включаются по их заявлению в реестр, который ведет Государственный таможенный комитет. </a:t>
            </a:r>
            <a:endParaRPr lang="ru-RU" sz="2400"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Таможенные платежи могут быть уплачены как в валюте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так и в иностранной валюте, курсы которых котируются Национальным банком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Пересчет иностранной валюты в валюту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производится по курсу Национального банка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Республики, действующему на день принятия таможенной декларации.</a:t>
            </a:r>
          </a:p>
          <a:p>
            <a:endParaRPr lang="ru-RU" sz="2400" dirty="0" smtClean="0">
              <a:latin typeface="Times New Roman" pitchFamily="18" charset="0"/>
              <a:cs typeface="Times New Roman" pitchFamily="18" charset="0"/>
            </a:endParaRPr>
          </a:p>
          <a:p>
            <a:endParaRPr lang="ru-RU" sz="2800" dirty="0" smtClean="0"/>
          </a:p>
          <a:p>
            <a:endParaRPr lang="ru-RU"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1"/>
            <a:ext cx="9144000" cy="83099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ru-RU" sz="2400" dirty="0" smtClean="0">
                <a:latin typeface="Times New Roman" pitchFamily="18" charset="0"/>
                <a:cs typeface="Times New Roman" pitchFamily="18" charset="0"/>
              </a:rPr>
              <a:t>Сравнительный анализ взимания акцизов в Великобритании, Республике Армения и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Республике</a:t>
            </a:r>
            <a:endParaRPr lang="ru-RU" sz="2400" dirty="0">
              <a:latin typeface="Times New Roman" pitchFamily="18" charset="0"/>
              <a:cs typeface="Times New Roman" pitchFamily="18" charset="0"/>
            </a:endParaRPr>
          </a:p>
        </p:txBody>
      </p:sp>
      <p:pic>
        <p:nvPicPr>
          <p:cNvPr id="5" name="Рисунок 4"/>
          <p:cNvPicPr/>
          <p:nvPr/>
        </p:nvPicPr>
        <p:blipFill>
          <a:blip r:embed="rId2"/>
          <a:srcRect l="16836" t="35022" r="13119" b="11111"/>
          <a:stretch>
            <a:fillRect/>
          </a:stretch>
        </p:blipFill>
        <p:spPr bwMode="auto">
          <a:xfrm>
            <a:off x="0" y="928669"/>
            <a:ext cx="9144000" cy="59293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srcRect l="16676" t="25356" r="12934" b="14530"/>
          <a:stretch>
            <a:fillRect/>
          </a:stretch>
        </p:blipFill>
        <p:spPr bwMode="auto">
          <a:xfrm>
            <a:off x="-32" y="0"/>
            <a:ext cx="9501254"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srcRect l="20650" t="27004" r="17153" b="6838"/>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1"/>
            <a:ext cx="9144000" cy="83099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ru-RU" sz="2400" dirty="0" smtClean="0">
                <a:latin typeface="Times New Roman" pitchFamily="18" charset="0"/>
                <a:cs typeface="Times New Roman" pitchFamily="18" charset="0"/>
              </a:rPr>
              <a:t>Ставки акцизов по отдельным категориям товаров в </a:t>
            </a:r>
            <a:r>
              <a:rPr lang="ru-RU" sz="2400" dirty="0" err="1" smtClean="0">
                <a:latin typeface="Times New Roman" pitchFamily="18" charset="0"/>
                <a:cs typeface="Times New Roman" pitchFamily="18" charset="0"/>
              </a:rPr>
              <a:t>Кыргызской</a:t>
            </a:r>
            <a:r>
              <a:rPr lang="ru-RU" sz="2400" dirty="0" smtClean="0">
                <a:latin typeface="Times New Roman" pitchFamily="18" charset="0"/>
                <a:cs typeface="Times New Roman" pitchFamily="18" charset="0"/>
              </a:rPr>
              <a:t> Республике</a:t>
            </a:r>
            <a:endParaRPr lang="ru-RU" sz="2400" dirty="0">
              <a:latin typeface="Times New Roman" pitchFamily="18" charset="0"/>
              <a:cs typeface="Times New Roman" pitchFamily="18" charset="0"/>
            </a:endParaRPr>
          </a:p>
        </p:txBody>
      </p:sp>
      <p:pic>
        <p:nvPicPr>
          <p:cNvPr id="47105" name="Picture 1"/>
          <p:cNvPicPr>
            <a:picLocks noChangeAspect="1" noChangeArrowheads="1"/>
          </p:cNvPicPr>
          <p:nvPr/>
        </p:nvPicPr>
        <p:blipFill>
          <a:blip r:embed="rId2"/>
          <a:srcRect l="24158" t="31250" r="18191" b="11132"/>
          <a:stretch>
            <a:fillRect/>
          </a:stretch>
        </p:blipFill>
        <p:spPr bwMode="auto">
          <a:xfrm>
            <a:off x="71470" y="1071546"/>
            <a:ext cx="9144000"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1"/>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ru-RU" sz="2400" dirty="0" smtClean="0">
                <a:latin typeface="Times New Roman" pitchFamily="18" charset="0"/>
                <a:cs typeface="Times New Roman" pitchFamily="18" charset="0"/>
              </a:rPr>
              <a:t>Ставки акцизов по отдельным категориям товаров в Республике Армения</a:t>
            </a:r>
          </a:p>
          <a:p>
            <a:pPr algn="ctr"/>
            <a:endParaRPr lang="ru-RU" sz="2400" dirty="0">
              <a:latin typeface="Times New Roman" pitchFamily="18" charset="0"/>
              <a:cs typeface="Times New Roman" pitchFamily="18" charset="0"/>
            </a:endParaRPr>
          </a:p>
        </p:txBody>
      </p:sp>
      <p:pic>
        <p:nvPicPr>
          <p:cNvPr id="50178" name="Picture 2"/>
          <p:cNvPicPr>
            <a:picLocks noChangeAspect="1" noChangeArrowheads="1"/>
          </p:cNvPicPr>
          <p:nvPr/>
        </p:nvPicPr>
        <p:blipFill>
          <a:blip r:embed="rId2"/>
          <a:srcRect l="10981" t="23437" r="13250" b="6250"/>
          <a:stretch>
            <a:fillRect/>
          </a:stretch>
        </p:blipFill>
        <p:spPr bwMode="auto">
          <a:xfrm>
            <a:off x="0" y="857232"/>
            <a:ext cx="9144064" cy="6000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5776"/>
            <a:ext cx="9144000" cy="1631216"/>
          </a:xfrm>
          <a:prstGeom prst="rect">
            <a:avLst/>
          </a:prstGeom>
          <a:noFill/>
        </p:spPr>
        <p:txBody>
          <a:bodyPr wrap="square" rtlCol="0">
            <a:spAutoFit/>
          </a:bodyPr>
          <a:lstStyle/>
          <a:p>
            <a:endParaRPr lang="ru-RU" dirty="0" smtClean="0"/>
          </a:p>
          <a:p>
            <a:r>
              <a:rPr lang="ru-RU" sz="3200" dirty="0" smtClean="0">
                <a:solidFill>
                  <a:schemeClr val="bg1"/>
                </a:solidFill>
                <a:latin typeface="Times New Roman" pitchFamily="18" charset="0"/>
                <a:cs typeface="Times New Roman" pitchFamily="18" charset="0"/>
              </a:rPr>
              <a:t>Национальное </a:t>
            </a:r>
            <a:r>
              <a:rPr lang="ru-RU" sz="3200" dirty="0" smtClean="0">
                <a:solidFill>
                  <a:schemeClr val="bg1"/>
                </a:solidFill>
                <a:latin typeface="Times New Roman" pitchFamily="18" charset="0"/>
                <a:cs typeface="Times New Roman" pitchFamily="18" charset="0"/>
              </a:rPr>
              <a:t>законодательство стран - участниц </a:t>
            </a:r>
            <a:r>
              <a:rPr lang="ru-RU" sz="3200" dirty="0" smtClean="0">
                <a:solidFill>
                  <a:schemeClr val="bg1"/>
                </a:solidFill>
                <a:latin typeface="Times New Roman" pitchFamily="18" charset="0"/>
                <a:cs typeface="Times New Roman" pitchFamily="18" charset="0"/>
              </a:rPr>
              <a:t>  ЕАЭС</a:t>
            </a:r>
            <a:r>
              <a:rPr lang="ru-RU" sz="3200" dirty="0" smtClean="0">
                <a:solidFill>
                  <a:schemeClr val="bg1"/>
                </a:solidFill>
                <a:latin typeface="Times New Roman" pitchFamily="18" charset="0"/>
                <a:cs typeface="Times New Roman" pitchFamily="18" charset="0"/>
              </a:rPr>
              <a:t>, регулирующее таможенные платежи.</a:t>
            </a:r>
          </a:p>
          <a:p>
            <a:endParaRPr lang="ru-RU" dirty="0"/>
          </a:p>
        </p:txBody>
      </p:sp>
      <p:pic>
        <p:nvPicPr>
          <p:cNvPr id="4" name="Picture 2"/>
          <p:cNvPicPr>
            <a:picLocks noChangeAspect="1" noChangeArrowheads="1"/>
          </p:cNvPicPr>
          <p:nvPr/>
        </p:nvPicPr>
        <p:blipFill>
          <a:blip r:embed="rId2"/>
          <a:srcRect l="8750" t="33824" r="34114" b="13441"/>
          <a:stretch>
            <a:fillRect/>
          </a:stretch>
        </p:blipFill>
        <p:spPr bwMode="auto">
          <a:xfrm>
            <a:off x="0" y="1214422"/>
            <a:ext cx="9144000" cy="5643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одержимое 5"/>
          <p:cNvSpPr>
            <a:spLocks noGrp="1"/>
          </p:cNvSpPr>
          <p:nvPr>
            <p:ph idx="1"/>
          </p:nvPr>
        </p:nvSpPr>
        <p:spPr>
          <a:xfrm>
            <a:off x="0" y="571480"/>
            <a:ext cx="9144000" cy="2143140"/>
          </a:xfrm>
          <a:ln/>
        </p:spPr>
        <p:style>
          <a:lnRef idx="1">
            <a:schemeClr val="accent1"/>
          </a:lnRef>
          <a:fillRef idx="2">
            <a:schemeClr val="accent1"/>
          </a:fillRef>
          <a:effectRef idx="1">
            <a:schemeClr val="accent1"/>
          </a:effectRef>
          <a:fontRef idx="minor">
            <a:schemeClr val="dk1"/>
          </a:fontRef>
        </p:style>
        <p:txBody>
          <a:bodyPr>
            <a:noAutofit/>
          </a:bodyPr>
          <a:lstStyle/>
          <a:p>
            <a:pPr>
              <a:buNone/>
            </a:pPr>
            <a:r>
              <a:rPr lang="ru-RU" dirty="0" smtClean="0"/>
              <a:t>    </a:t>
            </a:r>
            <a:r>
              <a:rPr lang="ru-RU" sz="3200" dirty="0" smtClean="0">
                <a:latin typeface="Times New Roman" pitchFamily="18" charset="0"/>
                <a:cs typeface="Times New Roman" pitchFamily="18" charset="0"/>
              </a:rPr>
              <a:t>Определение </a:t>
            </a:r>
            <a:r>
              <a:rPr lang="ru-RU" sz="3200" dirty="0" smtClean="0">
                <a:latin typeface="Times New Roman" pitchFamily="18" charset="0"/>
                <a:cs typeface="Times New Roman" pitchFamily="18" charset="0"/>
              </a:rPr>
              <a:t>понятия </a:t>
            </a:r>
            <a:r>
              <a:rPr lang="ru-RU" sz="3200" dirty="0" smtClean="0">
                <a:solidFill>
                  <a:srgbClr val="FF0000"/>
                </a:solidFill>
                <a:latin typeface="Times New Roman" pitchFamily="18" charset="0"/>
                <a:cs typeface="Times New Roman" pitchFamily="18" charset="0"/>
              </a:rPr>
              <a:t>таможенные платежи </a:t>
            </a:r>
            <a:r>
              <a:rPr lang="ru-RU" sz="3200" dirty="0" smtClean="0">
                <a:latin typeface="Times New Roman" pitchFamily="18" charset="0"/>
                <a:cs typeface="Times New Roman" pitchFamily="18" charset="0"/>
              </a:rPr>
              <a:t>в ТК ЕАЭС не закреплено, но указываются виды таможенных платежей. Так, в соответствии со ст. 46 ТК ЕАЭС к таможенным платежам </a:t>
            </a:r>
            <a:r>
              <a:rPr lang="ru-RU" sz="3200" dirty="0" smtClean="0">
                <a:latin typeface="Times New Roman" pitchFamily="18" charset="0"/>
                <a:cs typeface="Times New Roman" pitchFamily="18" charset="0"/>
              </a:rPr>
              <a:t>относят</a:t>
            </a:r>
            <a:endParaRPr lang="ru-RU" sz="3200"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p:txBody>
      </p:sp>
      <p:graphicFrame>
        <p:nvGraphicFramePr>
          <p:cNvPr id="5" name="Схема 4"/>
          <p:cNvGraphicFramePr/>
          <p:nvPr/>
        </p:nvGraphicFramePr>
        <p:xfrm>
          <a:off x="785786" y="2857496"/>
          <a:ext cx="7715304"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12858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lvl="0" algn="ctr"/>
            <a:endParaRPr lang="ru-RU" sz="3200" dirty="0" err="1" smtClean="0">
              <a:latin typeface="Times New Roman" pitchFamily="18" charset="0"/>
              <a:cs typeface="Times New Roman" pitchFamily="18" charset="0"/>
            </a:endParaRPr>
          </a:p>
          <a:p>
            <a:pPr lvl="0" algn="ctr"/>
            <a:r>
              <a:rPr lang="ru-RU" sz="4400" u="sng" dirty="0" smtClean="0">
                <a:latin typeface="Times New Roman" pitchFamily="18" charset="0"/>
                <a:cs typeface="Times New Roman" pitchFamily="18" charset="0"/>
              </a:rPr>
              <a:t>Структура таможенных платежей </a:t>
            </a:r>
            <a:r>
              <a:rPr lang="en-US" sz="3600" b="1" u="sng" dirty="0" smtClean="0">
                <a:latin typeface="Times New Roman" pitchFamily="18" charset="0"/>
                <a:cs typeface="Times New Roman" pitchFamily="18" charset="0"/>
              </a:rPr>
              <a:t>:</a:t>
            </a:r>
            <a:endParaRPr lang="ru-RU" sz="3600" b="1" u="sng" dirty="0" smtClean="0">
              <a:latin typeface="Times New Roman" pitchFamily="18" charset="0"/>
              <a:cs typeface="Times New Roman" pitchFamily="18" charset="0"/>
            </a:endParaRPr>
          </a:p>
          <a:p>
            <a:pPr algn="ctr"/>
            <a:endParaRPr lang="ru-RU" dirty="0"/>
          </a:p>
        </p:txBody>
      </p:sp>
      <p:pic>
        <p:nvPicPr>
          <p:cNvPr id="4" name="Рисунок 3" descr="D:\tICqd4epRiY.jpg"/>
          <p:cNvPicPr/>
          <p:nvPr/>
        </p:nvPicPr>
        <p:blipFill>
          <a:blip r:embed="rId2"/>
          <a:srcRect/>
          <a:stretch>
            <a:fillRect/>
          </a:stretch>
        </p:blipFill>
        <p:spPr bwMode="auto">
          <a:xfrm>
            <a:off x="1" y="1785926"/>
            <a:ext cx="9144000"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2857496"/>
          </a:xfrm>
          <a:ln/>
        </p:spPr>
        <p:style>
          <a:lnRef idx="1">
            <a:schemeClr val="accent1"/>
          </a:lnRef>
          <a:fillRef idx="2">
            <a:schemeClr val="accent1"/>
          </a:fillRef>
          <a:effectRef idx="1">
            <a:schemeClr val="accent1"/>
          </a:effectRef>
          <a:fontRef idx="minor">
            <a:schemeClr val="dk1"/>
          </a:fontRef>
        </p:style>
        <p:txBody>
          <a:bodyPr>
            <a:noAutofit/>
          </a:bodyPr>
          <a:lstStyle/>
          <a:p>
            <a:pPr>
              <a:buNone/>
            </a:pPr>
            <a:r>
              <a:rPr lang="ru-RU" dirty="0" smtClean="0">
                <a:latin typeface="Times New Roman" pitchFamily="18" charset="0"/>
                <a:cs typeface="Times New Roman" pitchFamily="18" charset="0"/>
              </a:rPr>
              <a:t>Основой </a:t>
            </a:r>
            <a:r>
              <a:rPr lang="ru-RU" dirty="0" smtClean="0">
                <a:latin typeface="Times New Roman" pitchFamily="18" charset="0"/>
                <a:cs typeface="Times New Roman" pitchFamily="18" charset="0"/>
              </a:rPr>
              <a:t>для исчисления таможенных платежей является </a:t>
            </a:r>
            <a:r>
              <a:rPr lang="ru-RU" dirty="0" smtClean="0">
                <a:solidFill>
                  <a:srgbClr val="FF0000"/>
                </a:solidFill>
                <a:latin typeface="Times New Roman" pitchFamily="18" charset="0"/>
                <a:cs typeface="Times New Roman" pitchFamily="18" charset="0"/>
              </a:rPr>
              <a:t>таможенная стоимость</a:t>
            </a:r>
            <a:r>
              <a:rPr lang="ru-RU" dirty="0" smtClean="0">
                <a:latin typeface="Times New Roman" pitchFamily="18" charset="0"/>
                <a:cs typeface="Times New Roman" pitchFamily="18" charset="0"/>
              </a:rPr>
              <a:t>, от правильности исчисления которой зависит величина таможенных платежей, подлежащих уплате. </a:t>
            </a:r>
          </a:p>
          <a:p>
            <a:pPr>
              <a:buNone/>
            </a:pPr>
            <a:r>
              <a:rPr lang="ru-RU" dirty="0" smtClean="0">
                <a:latin typeface="Times New Roman" pitchFamily="18" charset="0"/>
                <a:cs typeface="Times New Roman" pitchFamily="18" charset="0"/>
              </a:rPr>
              <a:t>Таможенные платежи, взимаемые таможенными органами, можно поделить на две группы: </a:t>
            </a:r>
          </a:p>
          <a:p>
            <a:pPr algn="just">
              <a:buNone/>
            </a:pPr>
            <a:endParaRPr lang="ru-RU" sz="2000" dirty="0">
              <a:latin typeface="Times New Roman" pitchFamily="18" charset="0"/>
              <a:cs typeface="Times New Roman" pitchFamily="18" charset="0"/>
            </a:endParaRPr>
          </a:p>
        </p:txBody>
      </p:sp>
      <p:sp>
        <p:nvSpPr>
          <p:cNvPr id="4" name="Овал 3"/>
          <p:cNvSpPr/>
          <p:nvPr/>
        </p:nvSpPr>
        <p:spPr>
          <a:xfrm>
            <a:off x="0" y="3000372"/>
            <a:ext cx="4429156" cy="2357454"/>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ru-RU" sz="2800" dirty="0" smtClean="0">
                <a:latin typeface="Times New Roman" pitchFamily="18" charset="0"/>
                <a:cs typeface="Times New Roman" pitchFamily="18" charset="0"/>
              </a:rPr>
              <a:t>таможенные платежи, которые распределяются между странами — участницами ЕАЭС;</a:t>
            </a:r>
            <a:endParaRPr lang="ru-RU" sz="2800" dirty="0">
              <a:solidFill>
                <a:schemeClr val="tx1"/>
              </a:solidFill>
              <a:latin typeface="Times New Roman" pitchFamily="18" charset="0"/>
              <a:cs typeface="Times New Roman" pitchFamily="18" charset="0"/>
            </a:endParaRPr>
          </a:p>
        </p:txBody>
      </p:sp>
      <p:sp>
        <p:nvSpPr>
          <p:cNvPr id="5" name="Овал 4"/>
          <p:cNvSpPr/>
          <p:nvPr/>
        </p:nvSpPr>
        <p:spPr>
          <a:xfrm>
            <a:off x="4714876" y="3000372"/>
            <a:ext cx="4429156" cy="2357454"/>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ru-RU" sz="2800" dirty="0" smtClean="0">
                <a:latin typeface="Times New Roman" pitchFamily="18" charset="0"/>
                <a:cs typeface="Times New Roman" pitchFamily="18" charset="0"/>
              </a:rPr>
              <a:t>таможенные платежи, перечисляемые федеральный бюджет в полном объеме.</a:t>
            </a:r>
            <a:endParaRPr lang="ru-RU" sz="2800" dirty="0">
              <a:solidFill>
                <a:schemeClr val="tx1"/>
              </a:solidFill>
              <a:latin typeface="Times New Roman" pitchFamily="18" charset="0"/>
              <a:cs typeface="Times New Roman" pitchFamily="18" charset="0"/>
            </a:endParaRPr>
          </a:p>
        </p:txBody>
      </p:sp>
      <p:sp>
        <p:nvSpPr>
          <p:cNvPr id="6" name="TextBox 5"/>
          <p:cNvSpPr txBox="1"/>
          <p:nvPr/>
        </p:nvSpPr>
        <p:spPr>
          <a:xfrm>
            <a:off x="0" y="5297117"/>
            <a:ext cx="9144000" cy="1661993"/>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Каждая из групп </a:t>
            </a:r>
            <a:r>
              <a:rPr lang="ru-RU" sz="2800" dirty="0" smtClean="0">
                <a:latin typeface="Times New Roman" pitchFamily="18" charset="0"/>
                <a:cs typeface="Times New Roman" pitchFamily="18" charset="0"/>
              </a:rPr>
              <a:t>выполняет свою функцию. </a:t>
            </a:r>
            <a:r>
              <a:rPr lang="ru-RU" sz="2800" u="sng" dirty="0" smtClean="0">
                <a:latin typeface="Times New Roman" pitchFamily="18" charset="0"/>
                <a:cs typeface="Times New Roman" pitchFamily="18" charset="0"/>
              </a:rPr>
              <a:t>Первая</a:t>
            </a:r>
            <a:r>
              <a:rPr lang="ru-RU" sz="2800"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группа </a:t>
            </a:r>
            <a:r>
              <a:rPr lang="ru-RU" sz="2800" dirty="0" smtClean="0">
                <a:latin typeface="Times New Roman" pitchFamily="18" charset="0"/>
                <a:cs typeface="Times New Roman" pitchFamily="18" charset="0"/>
              </a:rPr>
              <a:t>защищает внутренний рынок, </a:t>
            </a:r>
            <a:r>
              <a:rPr lang="ru-RU" sz="2800" u="sng" dirty="0" smtClean="0">
                <a:latin typeface="Times New Roman" pitchFamily="18" charset="0"/>
                <a:cs typeface="Times New Roman" pitchFamily="18" charset="0"/>
              </a:rPr>
              <a:t>вторая</a:t>
            </a:r>
            <a:r>
              <a:rPr lang="ru-RU" sz="2800"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выполняет балансировочная и фискальная функции.</a:t>
            </a:r>
          </a:p>
          <a:p>
            <a:pPr algn="just"/>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D:\oplata-tamozh.platezh.jpg"/>
          <p:cNvPicPr>
            <a:picLocks noChangeAspect="1" noChangeArrowheads="1"/>
          </p:cNvPicPr>
          <p:nvPr/>
        </p:nvPicPr>
        <p:blipFill>
          <a:blip r:embed="rId2"/>
          <a:srcRect/>
          <a:stretch>
            <a:fillRect/>
          </a:stretch>
        </p:blipFill>
        <p:spPr bwMode="auto">
          <a:xfrm>
            <a:off x="1643042" y="3857604"/>
            <a:ext cx="3429024" cy="3000396"/>
          </a:xfrm>
          <a:prstGeom prst="rect">
            <a:avLst/>
          </a:prstGeom>
          <a:noFill/>
        </p:spPr>
      </p:pic>
      <p:sp>
        <p:nvSpPr>
          <p:cNvPr id="3" name="Содержимое 2"/>
          <p:cNvSpPr>
            <a:spLocks noGrp="1"/>
          </p:cNvSpPr>
          <p:nvPr>
            <p:ph idx="1"/>
          </p:nvPr>
        </p:nvSpPr>
        <p:spPr>
          <a:xfrm>
            <a:off x="0" y="428604"/>
            <a:ext cx="9144000" cy="3429024"/>
          </a:xfrm>
          <a:ln/>
        </p:spPr>
        <p:style>
          <a:lnRef idx="1">
            <a:schemeClr val="accent1"/>
          </a:lnRef>
          <a:fillRef idx="2">
            <a:schemeClr val="accent1"/>
          </a:fillRef>
          <a:effectRef idx="1">
            <a:schemeClr val="accent1"/>
          </a:effectRef>
          <a:fontRef idx="minor">
            <a:schemeClr val="dk1"/>
          </a:fontRef>
        </p:style>
        <p:txBody>
          <a:bodyPr>
            <a:noAutofit/>
          </a:bodyPr>
          <a:lstStyle/>
          <a:p>
            <a:pPr algn="just">
              <a:buNone/>
            </a:pPr>
            <a:endParaRPr lang="ru-RU" sz="3200" dirty="0" smtClean="0">
              <a:latin typeface="Times New Roman" pitchFamily="18" charset="0"/>
              <a:cs typeface="Times New Roman" pitchFamily="18" charset="0"/>
            </a:endParaRPr>
          </a:p>
          <a:p>
            <a:pPr algn="just">
              <a:buNone/>
            </a:pPr>
            <a:r>
              <a:rPr lang="ru-RU" sz="3200" dirty="0" smtClean="0">
                <a:latin typeface="Times New Roman" pitchFamily="18" charset="0"/>
                <a:cs typeface="Times New Roman" pitchFamily="18" charset="0"/>
              </a:rPr>
              <a:t>Таможенные </a:t>
            </a:r>
            <a:r>
              <a:rPr lang="ru-RU" sz="3200" dirty="0" smtClean="0">
                <a:latin typeface="Times New Roman" pitchFamily="18" charset="0"/>
                <a:cs typeface="Times New Roman" pitchFamily="18" charset="0"/>
              </a:rPr>
              <a:t>платежи являются одним из главных показателей ВЭД государства, </a:t>
            </a:r>
            <a:r>
              <a:rPr lang="ru-RU" sz="3200" dirty="0" smtClean="0">
                <a:latin typeface="Times New Roman" pitchFamily="18" charset="0"/>
                <a:cs typeface="Times New Roman" pitchFamily="18" charset="0"/>
              </a:rPr>
              <a:t>т.к. отражают </a:t>
            </a:r>
            <a:r>
              <a:rPr lang="ru-RU" sz="3200" dirty="0" smtClean="0">
                <a:latin typeface="Times New Roman" pitchFamily="18" charset="0"/>
                <a:cs typeface="Times New Roman" pitchFamily="18" charset="0"/>
              </a:rPr>
              <a:t>эффективность проведения </a:t>
            </a:r>
            <a:r>
              <a:rPr lang="ru-RU" sz="3200" dirty="0" err="1" smtClean="0">
                <a:latin typeface="Times New Roman" pitchFamily="18" charset="0"/>
                <a:cs typeface="Times New Roman" pitchFamily="18" charset="0"/>
              </a:rPr>
              <a:t>таможенно-тарифной</a:t>
            </a:r>
            <a:r>
              <a:rPr lang="ru-RU" sz="3200" dirty="0" smtClean="0">
                <a:latin typeface="Times New Roman" pitchFamily="18" charset="0"/>
                <a:cs typeface="Times New Roman" pitchFamily="18" charset="0"/>
              </a:rPr>
              <a:t> политики и применения мер нетарифного регулирования. </a:t>
            </a:r>
            <a:endParaRPr lang="ru-RU"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1"/>
            <a:ext cx="9144000" cy="138499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ru-RU" sz="2800" dirty="0" smtClean="0">
                <a:latin typeface="Times New Roman" pitchFamily="18" charset="0"/>
                <a:cs typeface="Times New Roman" pitchFamily="18" charset="0"/>
              </a:rPr>
              <a:t>Анализ </a:t>
            </a:r>
            <a:r>
              <a:rPr lang="ru-RU" sz="2800" dirty="0" smtClean="0">
                <a:latin typeface="Times New Roman" pitchFamily="18" charset="0"/>
                <a:cs typeface="Times New Roman" pitchFamily="18" charset="0"/>
              </a:rPr>
              <a:t>динамики поступления таможенных платежей в федеральный бюджет Российской </a:t>
            </a:r>
            <a:r>
              <a:rPr lang="ru-RU" sz="2800" dirty="0" smtClean="0">
                <a:latin typeface="Times New Roman" pitchFamily="18" charset="0"/>
                <a:cs typeface="Times New Roman" pitchFamily="18" charset="0"/>
              </a:rPr>
              <a:t>Федерации </a:t>
            </a:r>
            <a:r>
              <a:rPr lang="ru-RU" sz="2800" dirty="0" smtClean="0">
                <a:latin typeface="Times New Roman" pitchFamily="18" charset="0"/>
                <a:cs typeface="Times New Roman" pitchFamily="18" charset="0"/>
              </a:rPr>
              <a:t>за </a:t>
            </a:r>
            <a:r>
              <a:rPr lang="ru-RU" sz="2800" dirty="0" smtClean="0">
                <a:latin typeface="Times New Roman" pitchFamily="18" charset="0"/>
                <a:cs typeface="Times New Roman" pitchFamily="18" charset="0"/>
              </a:rPr>
              <a:t>2016–2017гг</a:t>
            </a:r>
            <a:endParaRPr lang="ru-RU" sz="2800"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srcRect l="9334" t="16601" r="35409" b="9179"/>
          <a:stretch>
            <a:fillRect/>
          </a:stretch>
        </p:blipFill>
        <p:spPr bwMode="auto">
          <a:xfrm>
            <a:off x="-32" y="1285860"/>
            <a:ext cx="9144032" cy="5572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939</TotalTime>
  <Words>1639</Words>
  <PresentationFormat>Экран (4:3)</PresentationFormat>
  <Paragraphs>113</Paragraphs>
  <Slides>35</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35</vt:i4>
      </vt:variant>
    </vt:vector>
  </HeadingPairs>
  <TitlesOfParts>
    <vt:vector size="36" baseType="lpstr">
      <vt:lpstr>Городская</vt:lpstr>
      <vt:lpstr>Тема : «Мировая практика взимания таможенных пошлин». </vt:lpstr>
      <vt:lpstr>Слайд 2</vt:lpstr>
      <vt:lpstr>  Таможенные платежи исчисляются и уплачиваются согласно Таможенному кодексу Евразийского экономического союза, который вступил в действие  1 января 2018 года, и согласно национальным законодательствам стран — участниц ЕАЭС . </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2.6: «Актуальные проблемы практики производства товароведческих экспертиз по определению рыночной стоимости товаров в таможенных целях».</dc:title>
  <dc:creator>Черный</dc:creator>
  <cp:lastModifiedBy>anna</cp:lastModifiedBy>
  <cp:revision>108</cp:revision>
  <dcterms:created xsi:type="dcterms:W3CDTF">2018-10-19T15:48:37Z</dcterms:created>
  <dcterms:modified xsi:type="dcterms:W3CDTF">2018-11-27T23:16:03Z</dcterms:modified>
</cp:coreProperties>
</file>