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22.12.2019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6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17060" y="4294048"/>
            <a:ext cx="5150224" cy="1876607"/>
          </a:xfrm>
        </p:spPr>
        <p:txBody>
          <a:bodyPr>
            <a:noAutofit/>
          </a:bodyPr>
          <a:lstStyle/>
          <a:p>
            <a:r>
              <a:rPr lang="ru-RU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Доставка еды в поезда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разработчиков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3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9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3D4279-4189-4BB8-BFDE-A38347F3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4331C3-18CF-4CA3-9487-E8666927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267" y="1975128"/>
            <a:ext cx="3079285" cy="3581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дает возможность удобно и вкусно питаться в  поездках на дальние расстояния.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637A46B-F05B-49AE-9998-F0B46CC7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1" y="1975128"/>
            <a:ext cx="3900489" cy="2600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43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F6DCA2-983D-4958-BFBB-225EEECC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, которую решает продукт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50BF79-36F2-4BC3-BA05-F60968A4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926" y="1791684"/>
            <a:ext cx="3867849" cy="372788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правило питаться в вагоне-ресторане довольно дорого , а успеть купить что-то на остановках не всегда возможно из-за нехватки времени или других иных причин(мамы с маленькими детьми)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B2C813B-10E0-4E74-9C7E-D3CA93624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91684"/>
            <a:ext cx="3079284" cy="2309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133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FE3D69-BE97-42A2-A406-46B03C3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7F53FBA-F206-44F4-AA88-8D904EF7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267" y="1690689"/>
            <a:ext cx="3196730" cy="4351338"/>
          </a:xfrm>
        </p:spPr>
        <p:txBody>
          <a:bodyPr/>
          <a:lstStyle/>
          <a:p>
            <a:r>
              <a:rPr lang="ru-RU" dirty="0"/>
              <a:t>В нашем приложении можно заказать еду из любых сервисов еды в данном городе , которые сотрудничают с нашим программным продуктом. </a:t>
            </a:r>
          </a:p>
          <a:p>
            <a:r>
              <a:rPr lang="ru-RU" dirty="0"/>
              <a:t>Курьеры осуществляют доставку заказа к вашему вагону </a:t>
            </a:r>
            <a:r>
              <a:rPr lang="ru-RU" dirty="0" smtClean="0"/>
              <a:t>в </a:t>
            </a:r>
            <a:r>
              <a:rPr lang="ru-RU" dirty="0"/>
              <a:t>т</a:t>
            </a:r>
            <a:r>
              <a:rPr lang="ru-RU" dirty="0" smtClean="0"/>
              <a:t>очно назначенное </a:t>
            </a:r>
            <a:r>
              <a:rPr lang="ru-RU" dirty="0"/>
              <a:t>время.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4295694-5522-46E7-839B-F340F73E2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4"/>
          <a:stretch/>
        </p:blipFill>
        <p:spPr>
          <a:xfrm>
            <a:off x="628650" y="1690689"/>
            <a:ext cx="4458755" cy="2932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605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FA4EAE-2CF9-4AFB-8553-1C3CBEE9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159DF9-F133-4203-9C3B-83CA55FE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735" y="1690689"/>
            <a:ext cx="2745615" cy="448627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Объемы рынка можно считать довольно большими. Это связано с тем , что целевой аудиторией выступают люди , которые находятся в пути длительное время(более 1 суток) , а так же это актуально среди мам с детьми.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4" y="1690689"/>
            <a:ext cx="3977694" cy="2648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563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8848C4-5889-4A1E-926B-BAAF5DEE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конкурентов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0319098-104D-4407-84DE-5F808E1F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8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9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сколько нужно от инвестора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9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5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140</Words>
  <Application>Microsoft Office PowerPoint</Application>
  <PresentationFormat>Экран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Доставка еды в поезда</vt:lpstr>
      <vt:lpstr>Описание продукта</vt:lpstr>
      <vt:lpstr>Проблема , которую решает продукт </vt:lpstr>
      <vt:lpstr>Решение</vt:lpstr>
      <vt:lpstr>Бизнес модель</vt:lpstr>
      <vt:lpstr>Обзор конкурентов</vt:lpstr>
      <vt:lpstr>Финансы</vt:lpstr>
      <vt:lpstr>Что и сколько нужно от инвестора</vt:lpstr>
      <vt:lpstr>План развития</vt:lpstr>
      <vt:lpstr>Команда разработчиков</vt:lpstr>
      <vt:lpstr>Контакты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Елена Красных</cp:lastModifiedBy>
  <cp:revision>63</cp:revision>
  <dcterms:created xsi:type="dcterms:W3CDTF">2014-11-21T11:00:06Z</dcterms:created>
  <dcterms:modified xsi:type="dcterms:W3CDTF">2019-12-22T17:56:46Z</dcterms:modified>
</cp:coreProperties>
</file>