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0"/>
  </p:notes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  <p:sldId id="3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6281" autoAdjust="0"/>
  </p:normalViewPr>
  <p:slideViewPr>
    <p:cSldViewPr snapToGrid="0" snapToObjects="1">
      <p:cViewPr varScale="1">
        <p:scale>
          <a:sx n="122" d="100"/>
          <a:sy n="122" d="100"/>
        </p:scale>
        <p:origin x="1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550FD-5939-AA48-ACB8-945F291EF231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FC930-91B0-3B45-B026-DD3B51FD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3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4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76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56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65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17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02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94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45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29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16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14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4/6/21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1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mc:AlternateContent xmlns:mc="http://schemas.openxmlformats.org/markup-compatibility/2006" xmlns:p14="http://schemas.microsoft.com/office/powerpoint/2010/main">
    <mc:Choice Requires="p14">
      <p:transition p14:dur="100" advClick="0" advTm="30000">
        <p:cut/>
      </p:transition>
    </mc:Choice>
    <mc:Fallback xmlns="">
      <p:transition advClick="0" advTm="30000"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9.svg"/><Relationship Id="rId7" Type="http://schemas.openxmlformats.org/officeDocument/2006/relationships/image" Target="../media/image8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12.svg"/><Relationship Id="rId15" Type="http://schemas.openxmlformats.org/officeDocument/2006/relationships/image" Target="../media/image24.svg"/><Relationship Id="rId10" Type="http://schemas.openxmlformats.org/officeDocument/2006/relationships/image" Target="../media/image20.png"/><Relationship Id="rId19" Type="http://schemas.openxmlformats.org/officeDocument/2006/relationships/image" Target="../media/image28.svg"/><Relationship Id="rId4" Type="http://schemas.openxmlformats.org/officeDocument/2006/relationships/image" Target="../media/image11.png"/><Relationship Id="rId9" Type="http://schemas.openxmlformats.org/officeDocument/2006/relationships/image" Target="../media/image15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8.svg"/><Relationship Id="rId3" Type="http://schemas.openxmlformats.org/officeDocument/2006/relationships/image" Target="../media/image19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microsoft.com/office/2007/relationships/hdphoto" Target="../media/hdphoto3.wdp"/><Relationship Id="rId21" Type="http://schemas.openxmlformats.org/officeDocument/2006/relationships/image" Target="../media/image11.png"/><Relationship Id="rId7" Type="http://schemas.openxmlformats.org/officeDocument/2006/relationships/image" Target="../media/image30.svg"/><Relationship Id="rId12" Type="http://schemas.openxmlformats.org/officeDocument/2006/relationships/image" Target="../media/image16.png"/><Relationship Id="rId17" Type="http://schemas.openxmlformats.org/officeDocument/2006/relationships/image" Target="../media/image37.png"/><Relationship Id="rId2" Type="http://schemas.openxmlformats.org/officeDocument/2006/relationships/image" Target="../media/image20.png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15.sv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10.svg"/><Relationship Id="rId14" Type="http://schemas.openxmlformats.org/officeDocument/2006/relationships/image" Target="../media/image34.svg"/><Relationship Id="rId22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26" Type="http://schemas.openxmlformats.org/officeDocument/2006/relationships/image" Target="../media/image45.svg"/><Relationship Id="rId3" Type="http://schemas.openxmlformats.org/officeDocument/2006/relationships/image" Target="../media/image42.png"/><Relationship Id="rId21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10.svg"/><Relationship Id="rId17" Type="http://schemas.openxmlformats.org/officeDocument/2006/relationships/image" Target="../media/image35.png"/><Relationship Id="rId25" Type="http://schemas.openxmlformats.org/officeDocument/2006/relationships/image" Target="../media/image44.png"/><Relationship Id="rId2" Type="http://schemas.openxmlformats.org/officeDocument/2006/relationships/hyperlink" Target="https://tavern.readthedocs.io/" TargetMode="Externa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9.png"/><Relationship Id="rId24" Type="http://schemas.openxmlformats.org/officeDocument/2006/relationships/image" Target="../media/image12.svg"/><Relationship Id="rId5" Type="http://schemas.openxmlformats.org/officeDocument/2006/relationships/image" Target="../media/image20.png"/><Relationship Id="rId15" Type="http://schemas.openxmlformats.org/officeDocument/2006/relationships/image" Target="../media/image33.png"/><Relationship Id="rId23" Type="http://schemas.openxmlformats.org/officeDocument/2006/relationships/image" Target="../media/image11.png"/><Relationship Id="rId28" Type="http://schemas.openxmlformats.org/officeDocument/2006/relationships/image" Target="../media/image47.svg"/><Relationship Id="rId10" Type="http://schemas.openxmlformats.org/officeDocument/2006/relationships/image" Target="../media/image30.svg"/><Relationship Id="rId19" Type="http://schemas.openxmlformats.org/officeDocument/2006/relationships/image" Target="../media/image37.png"/><Relationship Id="rId4" Type="http://schemas.openxmlformats.org/officeDocument/2006/relationships/image" Target="../media/image43.svg"/><Relationship Id="rId9" Type="http://schemas.openxmlformats.org/officeDocument/2006/relationships/image" Target="../media/image29.png"/><Relationship Id="rId14" Type="http://schemas.openxmlformats.org/officeDocument/2006/relationships/image" Target="../media/image32.svg"/><Relationship Id="rId22" Type="http://schemas.openxmlformats.org/officeDocument/2006/relationships/image" Target="../media/image40.svg"/><Relationship Id="rId27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488" y="1452135"/>
            <a:ext cx="7392877" cy="67811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AWS Fleet Provisioning</a:t>
            </a:r>
            <a:endParaRPr lang="en-US" sz="44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DF343E9-D1B0-4849-9EB0-1ABCB372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488" y="3397372"/>
            <a:ext cx="7080026" cy="22379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Alex Berger</a:t>
            </a:r>
          </a:p>
          <a:p>
            <a:endParaRPr lang="en-US" sz="3600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2021-04-06</a:t>
            </a:r>
          </a:p>
        </p:txBody>
      </p:sp>
    </p:spTree>
    <p:extLst>
      <p:ext uri="{BB962C8B-B14F-4D97-AF65-F5344CB8AC3E}">
        <p14:creationId xmlns:p14="http://schemas.microsoft.com/office/powerpoint/2010/main" val="175988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01" y="437251"/>
            <a:ext cx="7392877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IoT devices connection to AWS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FECD930-FFE6-8B4C-9AA4-A693269471BC}"/>
              </a:ext>
            </a:extLst>
          </p:cNvPr>
          <p:cNvSpPr/>
          <p:nvPr/>
        </p:nvSpPr>
        <p:spPr>
          <a:xfrm>
            <a:off x="837101" y="1356527"/>
            <a:ext cx="4076543" cy="4983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9F05D7-9900-484D-B3F4-B54FD11C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709" b="89806" l="2030" r="98816">
                        <a14:foregroundMark x1="37225" y1="56311" x2="37225" y2="56311"/>
                        <a14:foregroundMark x1="48223" y1="44175" x2="48223" y2="44175"/>
                        <a14:foregroundMark x1="57868" y1="44660" x2="57868" y2="44660"/>
                        <a14:foregroundMark x1="84602" y1="50971" x2="84602" y2="50971"/>
                        <a14:foregroundMark x1="91709" y1="39806" x2="91709" y2="39806"/>
                        <a14:foregroundMark x1="73604" y1="48544" x2="73604" y2="48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038" y="2199039"/>
            <a:ext cx="1640420" cy="5727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9BDA8F2-0871-DE47-BFF7-BF6CEF5CC175}"/>
              </a:ext>
            </a:extLst>
          </p:cNvPr>
          <p:cNvGrpSpPr/>
          <p:nvPr/>
        </p:nvGrpSpPr>
        <p:grpSpPr>
          <a:xfrm>
            <a:off x="1801939" y="1518449"/>
            <a:ext cx="2783393" cy="1417098"/>
            <a:chOff x="1838848" y="1496924"/>
            <a:chExt cx="2783393" cy="141709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2BF5211-2579-C645-88EB-E9F9CF08C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3784" y="1563949"/>
              <a:ext cx="563699" cy="650176"/>
            </a:xfrm>
            <a:prstGeom prst="rect">
              <a:avLst/>
            </a:prstGeom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6AD842A-E399-124F-90FC-698669611E7B}"/>
                </a:ext>
              </a:extLst>
            </p:cNvPr>
            <p:cNvSpPr/>
            <p:nvPr/>
          </p:nvSpPr>
          <p:spPr>
            <a:xfrm>
              <a:off x="1838848" y="1496924"/>
              <a:ext cx="278339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E57639A-BD9C-7C48-8BD7-F89AA421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7045" y="2214125"/>
              <a:ext cx="410760" cy="539123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0975414-2197-3A44-A367-02EEF0CAB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6022" y="1704730"/>
              <a:ext cx="800100" cy="8001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EB76A2-B5D3-8D49-8AFC-3052E70BAD1C}"/>
              </a:ext>
            </a:extLst>
          </p:cNvPr>
          <p:cNvGrpSpPr/>
          <p:nvPr/>
        </p:nvGrpSpPr>
        <p:grpSpPr>
          <a:xfrm>
            <a:off x="1801939" y="3107031"/>
            <a:ext cx="2783393" cy="1417098"/>
            <a:chOff x="1838848" y="1496924"/>
            <a:chExt cx="2783393" cy="141709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1A67902-FAD1-0A4A-8C00-7C1081402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3784" y="1563949"/>
              <a:ext cx="563699" cy="650176"/>
            </a:xfrm>
            <a:prstGeom prst="rect">
              <a:avLst/>
            </a:prstGeom>
          </p:spPr>
        </p:pic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5B4812-3000-1249-BE05-E3876A55A2BF}"/>
                </a:ext>
              </a:extLst>
            </p:cNvPr>
            <p:cNvSpPr/>
            <p:nvPr/>
          </p:nvSpPr>
          <p:spPr>
            <a:xfrm>
              <a:off x="1838848" y="1496924"/>
              <a:ext cx="278339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B0C977B-9D56-7F41-B28D-2096C7E3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7045" y="2214125"/>
              <a:ext cx="410760" cy="539123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82CD4-138D-C244-84F1-D50C8B98C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6022" y="1704730"/>
              <a:ext cx="800100" cy="8001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0F55CE-F54B-E743-A9F1-579DDF663DC9}"/>
              </a:ext>
            </a:extLst>
          </p:cNvPr>
          <p:cNvGrpSpPr/>
          <p:nvPr/>
        </p:nvGrpSpPr>
        <p:grpSpPr>
          <a:xfrm>
            <a:off x="1750146" y="4684903"/>
            <a:ext cx="2783393" cy="1417098"/>
            <a:chOff x="1838848" y="1496924"/>
            <a:chExt cx="2783393" cy="1417098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94E13010-6645-A34C-A042-30385FC48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3784" y="1563949"/>
              <a:ext cx="563699" cy="650176"/>
            </a:xfrm>
            <a:prstGeom prst="rect">
              <a:avLst/>
            </a:prstGeom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69AC16B-F4AF-5C4E-98A3-41EDDBA61C4F}"/>
                </a:ext>
              </a:extLst>
            </p:cNvPr>
            <p:cNvSpPr/>
            <p:nvPr/>
          </p:nvSpPr>
          <p:spPr>
            <a:xfrm>
              <a:off x="1838848" y="1496924"/>
              <a:ext cx="278339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1CE6688-A426-4242-961F-6003FFD4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7045" y="2214125"/>
              <a:ext cx="410760" cy="539123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7D8EC549-B5AA-8A44-A1D3-89638DB3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6022" y="1704730"/>
              <a:ext cx="800100" cy="8001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2DE284-BFA5-2847-9589-AF469BD2BAFC}"/>
              </a:ext>
            </a:extLst>
          </p:cNvPr>
          <p:cNvGrpSpPr/>
          <p:nvPr/>
        </p:nvGrpSpPr>
        <p:grpSpPr>
          <a:xfrm>
            <a:off x="6643700" y="1468644"/>
            <a:ext cx="2011607" cy="1516708"/>
            <a:chOff x="6650268" y="1350542"/>
            <a:chExt cx="2011607" cy="15167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4F3D04-0335-8645-9981-3BB709E1F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200" b="100000" l="0" r="99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70" y="1350542"/>
              <a:ext cx="1516708" cy="151670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6B136927-093B-FF47-9310-08EBC4AA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61825" y="2258202"/>
              <a:ext cx="536305" cy="536305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DC49D52-56F5-DF44-AEED-151FCAFCAD90}"/>
                </a:ext>
              </a:extLst>
            </p:cNvPr>
            <p:cNvSpPr/>
            <p:nvPr/>
          </p:nvSpPr>
          <p:spPr>
            <a:xfrm>
              <a:off x="6650268" y="1400347"/>
              <a:ext cx="2011607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F9FC72-77E6-9947-A8B4-70024212F4B4}"/>
              </a:ext>
            </a:extLst>
          </p:cNvPr>
          <p:cNvGrpSpPr/>
          <p:nvPr/>
        </p:nvGrpSpPr>
        <p:grpSpPr>
          <a:xfrm>
            <a:off x="6690250" y="3093762"/>
            <a:ext cx="2005833" cy="1417098"/>
            <a:chOff x="6650268" y="3120392"/>
            <a:chExt cx="2005833" cy="14170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7DDEB5-7A36-6D45-A513-FF105FA4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0" b="100000" l="0" r="100000">
                          <a14:foregroundMark x1="12556" y1="33400" x2="12000" y2="42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096" y="3220026"/>
              <a:ext cx="1652176" cy="9178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F7EEC8D-7ACF-9843-8D84-553C59ABF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53184" y="3993507"/>
              <a:ext cx="536305" cy="536305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61A522F-3CC7-5D4A-B9CC-C6B4A43BACDA}"/>
                </a:ext>
              </a:extLst>
            </p:cNvPr>
            <p:cNvSpPr/>
            <p:nvPr/>
          </p:nvSpPr>
          <p:spPr>
            <a:xfrm>
              <a:off x="6650268" y="3120392"/>
              <a:ext cx="2005833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79D148-5998-104E-8925-A3DE30472F15}"/>
              </a:ext>
            </a:extLst>
          </p:cNvPr>
          <p:cNvGrpSpPr/>
          <p:nvPr/>
        </p:nvGrpSpPr>
        <p:grpSpPr>
          <a:xfrm>
            <a:off x="6650268" y="4334354"/>
            <a:ext cx="2250937" cy="1789547"/>
            <a:chOff x="6650268" y="4332073"/>
            <a:chExt cx="2250937" cy="17895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C240E-33B1-4949-8CE1-6E95DCF43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21" y="4332073"/>
              <a:ext cx="2212384" cy="1659288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462117E-AC04-6640-9D79-52B3C84E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53184" y="5585315"/>
              <a:ext cx="536305" cy="536305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8C3FA59-C2BD-DE46-B101-ACF630553B30}"/>
                </a:ext>
              </a:extLst>
            </p:cNvPr>
            <p:cNvSpPr/>
            <p:nvPr/>
          </p:nvSpPr>
          <p:spPr>
            <a:xfrm>
              <a:off x="6650268" y="4695613"/>
              <a:ext cx="2014789" cy="14170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B758AD-8CF1-FA4D-B65B-42D6C43AC569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4585332" y="2226998"/>
            <a:ext cx="2058368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700ABD-D138-6B40-B528-64761CA371C4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 flipV="1">
            <a:off x="4585332" y="3802311"/>
            <a:ext cx="2104918" cy="1326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DAE303-470A-AE4D-9609-E0E942ECA910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>
            <a:off x="4533539" y="5393452"/>
            <a:ext cx="2116729" cy="1299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Conventional device provisioning process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A841BE-D7A7-CD4B-A32C-04E95CD7C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62" y="1980739"/>
            <a:ext cx="1041400" cy="1054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15F21-52F3-6E4C-9433-9ECE0CBF5E1B}"/>
              </a:ext>
            </a:extLst>
          </p:cNvPr>
          <p:cNvCxnSpPr>
            <a:cxnSpLocks/>
          </p:cNvCxnSpPr>
          <p:nvPr/>
        </p:nvCxnSpPr>
        <p:spPr>
          <a:xfrm flipV="1">
            <a:off x="1663596" y="1980739"/>
            <a:ext cx="1067796" cy="373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CA8F3-3DF5-BE40-AEB1-4585A073E349}"/>
              </a:ext>
            </a:extLst>
          </p:cNvPr>
          <p:cNvCxnSpPr>
            <a:cxnSpLocks/>
          </p:cNvCxnSpPr>
          <p:nvPr/>
        </p:nvCxnSpPr>
        <p:spPr>
          <a:xfrm>
            <a:off x="1663596" y="2594226"/>
            <a:ext cx="1055148" cy="3336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592EB0-DA86-B549-B568-C4C680B801B1}"/>
              </a:ext>
            </a:extLst>
          </p:cNvPr>
          <p:cNvGrpSpPr/>
          <p:nvPr/>
        </p:nvGrpSpPr>
        <p:grpSpPr>
          <a:xfrm>
            <a:off x="2736909" y="839568"/>
            <a:ext cx="1524000" cy="2623854"/>
            <a:chOff x="2428240" y="856176"/>
            <a:chExt cx="1524000" cy="26238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5CD638-1F0D-ED4F-8CF8-BF95A4C30FEF}"/>
                </a:ext>
              </a:extLst>
            </p:cNvPr>
            <p:cNvGrpSpPr/>
            <p:nvPr/>
          </p:nvGrpSpPr>
          <p:grpSpPr>
            <a:xfrm>
              <a:off x="2428240" y="1437409"/>
              <a:ext cx="1524000" cy="2042621"/>
              <a:chOff x="2611120" y="1386609"/>
              <a:chExt cx="1524000" cy="204262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AB6CF91-8FA2-9148-8D32-B256BCE58EF4}"/>
                  </a:ext>
                </a:extLst>
              </p:cNvPr>
              <p:cNvSpPr/>
              <p:nvPr/>
            </p:nvSpPr>
            <p:spPr>
              <a:xfrm>
                <a:off x="2611120" y="1386609"/>
                <a:ext cx="1524000" cy="20426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359B42FE-CE47-3148-9194-4F8E32BCA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25419" y="2495782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8106C406-3FD4-894E-9E70-8487CB0FE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819" y="2648182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910EDFB-B3FA-4549-A8E7-A10629C14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30219" y="2800582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264B48C6-2581-BE4C-B398-D4E120DDB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92169" y="2512676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C4FDBF6-0B58-B348-97AD-C0D61F658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44569" y="2665076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715347DD-42C1-894A-9B26-7699E7ED8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6969" y="2817476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C5430559-3491-8245-8415-3E9D3DFA2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96869" y="1516264"/>
                <a:ext cx="346595" cy="346595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FF7A427B-9076-5D49-85DA-E13736458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49269" y="1668664"/>
                <a:ext cx="346595" cy="346595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8CD29C81-6D6B-CA47-9E18-75974DF3E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01669" y="1821064"/>
                <a:ext cx="346595" cy="346595"/>
              </a:xfrm>
              <a:prstGeom prst="rect">
                <a:avLst/>
              </a:prstGeom>
            </p:spPr>
          </p:pic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E737FB0-F2BC-3149-9072-053E47947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54069" y="1973464"/>
                <a:ext cx="346595" cy="346595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BD31C6-2A19-054C-89AD-D34860B8C39B}"/>
                  </a:ext>
                </a:extLst>
              </p:cNvPr>
              <p:cNvCxnSpPr>
                <a:stCxn id="5" idx="1"/>
                <a:endCxn id="5" idx="3"/>
              </p:cNvCxnSpPr>
              <p:nvPr/>
            </p:nvCxnSpPr>
            <p:spPr>
              <a:xfrm>
                <a:off x="2611120" y="2407920"/>
                <a:ext cx="1524000" cy="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050FC10-A5D6-9C4B-995D-AC7E6E42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73" b="89937" l="1693" r="9909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989" y="856176"/>
              <a:ext cx="934164" cy="62302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7B86B3-D007-354F-ABCD-14390CB2B014}"/>
              </a:ext>
            </a:extLst>
          </p:cNvPr>
          <p:cNvGrpSpPr/>
          <p:nvPr/>
        </p:nvGrpSpPr>
        <p:grpSpPr>
          <a:xfrm>
            <a:off x="6320789" y="1508470"/>
            <a:ext cx="874529" cy="1311794"/>
            <a:chOff x="4715124" y="1323072"/>
            <a:chExt cx="874529" cy="1311794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3548E6D-D948-EC4F-B924-D7F0A3EE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891A6DC6-57C4-1144-8BA8-D6F002CDA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25338C-1BF0-4D48-8A70-1BF827DD3B84}"/>
              </a:ext>
            </a:extLst>
          </p:cNvPr>
          <p:cNvGrpSpPr/>
          <p:nvPr/>
        </p:nvGrpSpPr>
        <p:grpSpPr>
          <a:xfrm>
            <a:off x="6758053" y="1821659"/>
            <a:ext cx="874529" cy="1311794"/>
            <a:chOff x="4715124" y="1323072"/>
            <a:chExt cx="874529" cy="1311794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8F6E3688-250A-6C43-A679-F98DC84D4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D0776970-6C79-C547-A920-2A2F2F7A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E38482-80F9-9A47-9F32-5A976DD902CF}"/>
              </a:ext>
            </a:extLst>
          </p:cNvPr>
          <p:cNvGrpSpPr/>
          <p:nvPr/>
        </p:nvGrpSpPr>
        <p:grpSpPr>
          <a:xfrm>
            <a:off x="7175381" y="2151495"/>
            <a:ext cx="874529" cy="1311794"/>
            <a:chOff x="4715124" y="1323072"/>
            <a:chExt cx="874529" cy="1311794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EF42142-FD29-B84C-AEB8-6459A3659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637B11BA-8B18-D140-8C46-81364971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4C58CF9-400F-BB4B-BEEF-70489BA6144D}"/>
              </a:ext>
            </a:extLst>
          </p:cNvPr>
          <p:cNvSpPr txBox="1"/>
          <p:nvPr/>
        </p:nvSpPr>
        <p:spPr>
          <a:xfrm>
            <a:off x="7309499" y="1412356"/>
            <a:ext cx="159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Firmware files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C740E9-40BA-8E41-A8B3-9F4DF26D4913}"/>
              </a:ext>
            </a:extLst>
          </p:cNvPr>
          <p:cNvSpPr txBox="1"/>
          <p:nvPr/>
        </p:nvSpPr>
        <p:spPr>
          <a:xfrm>
            <a:off x="4508267" y="1057409"/>
            <a:ext cx="194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Each private cert is burned into firmware file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D2088069-1091-6646-8B37-16094ED07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697" y="4704080"/>
            <a:ext cx="1640114" cy="114808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60B277A8-9DA0-5041-A88F-0ED3FF3E67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18744" y="4100653"/>
            <a:ext cx="1778247" cy="1674861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2DE56698-B8E2-9A40-BD44-17552CD15145}"/>
              </a:ext>
            </a:extLst>
          </p:cNvPr>
          <p:cNvSpPr/>
          <p:nvPr/>
        </p:nvSpPr>
        <p:spPr>
          <a:xfrm>
            <a:off x="4378102" y="1897051"/>
            <a:ext cx="1875731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D6DD598-1E25-2440-9801-0F539E248D1D}"/>
              </a:ext>
            </a:extLst>
          </p:cNvPr>
          <p:cNvSpPr/>
          <p:nvPr/>
        </p:nvSpPr>
        <p:spPr>
          <a:xfrm rot="5400000">
            <a:off x="6300033" y="3786198"/>
            <a:ext cx="1332322" cy="3251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CFB7FC50-012B-6F4E-9F32-CC5B5370C204}"/>
              </a:ext>
            </a:extLst>
          </p:cNvPr>
          <p:cNvSpPr/>
          <p:nvPr/>
        </p:nvSpPr>
        <p:spPr>
          <a:xfrm rot="10800000">
            <a:off x="4622799" y="5091507"/>
            <a:ext cx="1582580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489C84-0406-9342-BD5A-37F6C5BA7EA4}"/>
              </a:ext>
            </a:extLst>
          </p:cNvPr>
          <p:cNvSpPr txBox="1"/>
          <p:nvPr/>
        </p:nvSpPr>
        <p:spPr>
          <a:xfrm>
            <a:off x="7175381" y="3662175"/>
            <a:ext cx="171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Files stored on the USB drive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73ADD-DC3F-9A4D-99F9-74C5A7145650}"/>
              </a:ext>
            </a:extLst>
          </p:cNvPr>
          <p:cNvSpPr txBox="1"/>
          <p:nvPr/>
        </p:nvSpPr>
        <p:spPr>
          <a:xfrm>
            <a:off x="4699640" y="4291753"/>
            <a:ext cx="171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 delivered to factory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32EE8F-2ABB-144C-BD5D-CBE453A8B1AD}"/>
              </a:ext>
            </a:extLst>
          </p:cNvPr>
          <p:cNvSpPr txBox="1"/>
          <p:nvPr/>
        </p:nvSpPr>
        <p:spPr>
          <a:xfrm>
            <a:off x="1056640" y="4247897"/>
            <a:ext cx="221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Device is ready to be connected to AWS </a:t>
            </a: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00DA6A4-769E-D24A-89AB-2287603B850C}"/>
              </a:ext>
            </a:extLst>
          </p:cNvPr>
          <p:cNvSpPr/>
          <p:nvPr/>
        </p:nvSpPr>
        <p:spPr>
          <a:xfrm rot="10800000">
            <a:off x="1442719" y="5148258"/>
            <a:ext cx="1161461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B19DFA8E-42A1-814A-97EB-77F26C714A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147" y="4780292"/>
            <a:ext cx="702467" cy="11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Fleet Provisioning process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A841BE-D7A7-CD4B-A32C-04E95CD7C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242" y="3241596"/>
            <a:ext cx="1041400" cy="10541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15F21-52F3-6E4C-9433-9ECE0CBF5E1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247642" y="3768646"/>
            <a:ext cx="5175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050FC10-A5D6-9C4B-995D-AC7E6E425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3" b="89937" l="1693" r="99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1" y="2496629"/>
            <a:ext cx="934164" cy="62302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27B86B3-D007-354F-ABCD-14390CB2B014}"/>
              </a:ext>
            </a:extLst>
          </p:cNvPr>
          <p:cNvGrpSpPr/>
          <p:nvPr/>
        </p:nvGrpSpPr>
        <p:grpSpPr>
          <a:xfrm>
            <a:off x="4791735" y="3112749"/>
            <a:ext cx="874529" cy="1311794"/>
            <a:chOff x="4715124" y="1323072"/>
            <a:chExt cx="874529" cy="1311794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3548E6D-D948-EC4F-B924-D7F0A3EE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15124" y="1323072"/>
              <a:ext cx="874529" cy="1311794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891A6DC6-57C4-1144-8BA8-D6F002CDA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9242" y="2026689"/>
              <a:ext cx="383540" cy="38354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C740E9-40BA-8E41-A8B3-9F4DF26D4913}"/>
              </a:ext>
            </a:extLst>
          </p:cNvPr>
          <p:cNvSpPr txBox="1"/>
          <p:nvPr/>
        </p:nvSpPr>
        <p:spPr>
          <a:xfrm>
            <a:off x="3363694" y="2948622"/>
            <a:ext cx="194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single firmware file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60B277A8-9DA0-5041-A88F-0ED3FF3E67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574" y="2454388"/>
            <a:ext cx="1778247" cy="1674861"/>
          </a:xfrm>
          <a:prstGeom prst="rect">
            <a:avLst/>
          </a:prstGeom>
        </p:spPr>
      </p:pic>
      <p:sp>
        <p:nvSpPr>
          <p:cNvPr id="71" name="Right Arrow 70">
            <a:extLst>
              <a:ext uri="{FF2B5EF4-FFF2-40B4-BE49-F238E27FC236}">
                <a16:creationId xmlns:a16="http://schemas.microsoft.com/office/drawing/2014/main" id="{2DE56698-B8E2-9A40-BD44-17552CD15145}"/>
              </a:ext>
            </a:extLst>
          </p:cNvPr>
          <p:cNvSpPr/>
          <p:nvPr/>
        </p:nvSpPr>
        <p:spPr>
          <a:xfrm>
            <a:off x="3471117" y="3629753"/>
            <a:ext cx="1181396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B3AAF-B961-9B4A-BB7B-4F98D57B6F5D}"/>
              </a:ext>
            </a:extLst>
          </p:cNvPr>
          <p:cNvGrpSpPr/>
          <p:nvPr/>
        </p:nvGrpSpPr>
        <p:grpSpPr>
          <a:xfrm>
            <a:off x="1765191" y="3181233"/>
            <a:ext cx="1627577" cy="1174826"/>
            <a:chOff x="2411789" y="3196970"/>
            <a:chExt cx="1627577" cy="117482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B6CF91-8FA2-9148-8D32-B256BCE58EF4}"/>
                </a:ext>
              </a:extLst>
            </p:cNvPr>
            <p:cNvSpPr/>
            <p:nvPr/>
          </p:nvSpPr>
          <p:spPr>
            <a:xfrm>
              <a:off x="2411789" y="3196970"/>
              <a:ext cx="1524000" cy="11748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5430559-3491-8245-8415-3E9D3DFA2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3424" y="3305720"/>
              <a:ext cx="346595" cy="34659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41216A-A615-9045-A729-B32F18B41037}"/>
                </a:ext>
              </a:extLst>
            </p:cNvPr>
            <p:cNvSpPr txBox="1"/>
            <p:nvPr/>
          </p:nvSpPr>
          <p:spPr>
            <a:xfrm>
              <a:off x="2420318" y="3663888"/>
              <a:ext cx="1619048" cy="64633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Single</a:t>
              </a:r>
            </a:p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bootstrap cert</a:t>
              </a:r>
            </a:p>
          </p:txBody>
        </p:sp>
      </p:grpSp>
      <p:sp>
        <p:nvSpPr>
          <p:cNvPr id="51" name="Right Arrow 50">
            <a:extLst>
              <a:ext uri="{FF2B5EF4-FFF2-40B4-BE49-F238E27FC236}">
                <a16:creationId xmlns:a16="http://schemas.microsoft.com/office/drawing/2014/main" id="{CC1A3035-8D98-8549-A5C5-D74016734C26}"/>
              </a:ext>
            </a:extLst>
          </p:cNvPr>
          <p:cNvSpPr/>
          <p:nvPr/>
        </p:nvSpPr>
        <p:spPr>
          <a:xfrm>
            <a:off x="5805486" y="3598090"/>
            <a:ext cx="1181396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C298F8-DA1E-0C43-BE5F-ECE12FBFD819}"/>
              </a:ext>
            </a:extLst>
          </p:cNvPr>
          <p:cNvSpPr txBox="1"/>
          <p:nvPr/>
        </p:nvSpPr>
        <p:spPr>
          <a:xfrm>
            <a:off x="5750876" y="2918430"/>
            <a:ext cx="194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Send to manufacturer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DE42F0-3722-7348-A6F3-EB951702B5AE}"/>
              </a:ext>
            </a:extLst>
          </p:cNvPr>
          <p:cNvSpPr txBox="1"/>
          <p:nvPr/>
        </p:nvSpPr>
        <p:spPr>
          <a:xfrm>
            <a:off x="7068847" y="1165644"/>
            <a:ext cx="1945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 devices can be manufactured using the same firmware file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BA50ADD8-2FAF-5D4D-B1C4-D880730819D2}"/>
              </a:ext>
            </a:extLst>
          </p:cNvPr>
          <p:cNvSpPr/>
          <p:nvPr/>
        </p:nvSpPr>
        <p:spPr>
          <a:xfrm rot="5400000">
            <a:off x="7653121" y="4536283"/>
            <a:ext cx="960030" cy="3732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C0711B7B-7D4B-0D48-B76C-F86B52C6A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6575" y="5471172"/>
            <a:ext cx="702467" cy="110915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89E24C6-01DF-4348-A4BD-9B134A793983}"/>
              </a:ext>
            </a:extLst>
          </p:cNvPr>
          <p:cNvSpPr txBox="1"/>
          <p:nvPr/>
        </p:nvSpPr>
        <p:spPr>
          <a:xfrm>
            <a:off x="4652514" y="4626817"/>
            <a:ext cx="2873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When device connects to internet at Customer’s home, unique certificate is created for the device and sent over the air to be used for the AWS connection</a:t>
            </a:r>
          </a:p>
        </p:txBody>
      </p:sp>
    </p:spTree>
    <p:extLst>
      <p:ext uri="{BB962C8B-B14F-4D97-AF65-F5344CB8AC3E}">
        <p14:creationId xmlns:p14="http://schemas.microsoft.com/office/powerpoint/2010/main" val="2187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Fleet Provisioning process 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50FC10-A5D6-9C4B-995D-AC7E6E425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3" b="89937" l="1693" r="99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8" y="1162081"/>
            <a:ext cx="934164" cy="62302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7C740E9-40BA-8E41-A8B3-9F4DF26D4913}"/>
              </a:ext>
            </a:extLst>
          </p:cNvPr>
          <p:cNvSpPr txBox="1"/>
          <p:nvPr/>
        </p:nvSpPr>
        <p:spPr>
          <a:xfrm>
            <a:off x="231209" y="2251242"/>
            <a:ext cx="115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 certificate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B6CF91-8FA2-9148-8D32-B256BCE58EF4}"/>
              </a:ext>
            </a:extLst>
          </p:cNvPr>
          <p:cNvSpPr/>
          <p:nvPr/>
        </p:nvSpPr>
        <p:spPr>
          <a:xfrm>
            <a:off x="5852160" y="1849120"/>
            <a:ext cx="2791351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5430559-3491-8245-8415-3E9D3DFA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823" y="2469406"/>
            <a:ext cx="346595" cy="3465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D13045-0119-6744-A7F0-9823F7D36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2966" y="1967535"/>
            <a:ext cx="398283" cy="48518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724BB0-5B67-3F40-9950-425B107D729A}"/>
              </a:ext>
            </a:extLst>
          </p:cNvPr>
          <p:cNvSpPr/>
          <p:nvPr/>
        </p:nvSpPr>
        <p:spPr>
          <a:xfrm>
            <a:off x="271105" y="1849120"/>
            <a:ext cx="1628816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0F82750-DCD8-0242-AC1F-32846E954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7685" y="2251242"/>
            <a:ext cx="462122" cy="6065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81C8F7A-56BE-1D4F-9D89-DB757748D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9761" y="5445759"/>
            <a:ext cx="425351" cy="5582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C1E059-7FF1-AC4B-B39A-E1648EB37A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12556" y1="33400" x2="12000" y2="42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4" y="1259526"/>
            <a:ext cx="1021596" cy="5675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C015E64-8688-C04F-AB97-DDE92D70D643}"/>
              </a:ext>
            </a:extLst>
          </p:cNvPr>
          <p:cNvGrpSpPr/>
          <p:nvPr/>
        </p:nvGrpSpPr>
        <p:grpSpPr>
          <a:xfrm>
            <a:off x="1899921" y="1875633"/>
            <a:ext cx="3952238" cy="593773"/>
            <a:chOff x="1899921" y="1418433"/>
            <a:chExt cx="3952238" cy="59377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C298F8-DA1E-0C43-BE5F-ECE12FBFD819}"/>
                </a:ext>
              </a:extLst>
            </p:cNvPr>
            <p:cNvSpPr txBox="1"/>
            <p:nvPr/>
          </p:nvSpPr>
          <p:spPr>
            <a:xfrm>
              <a:off x="2642135" y="1559120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Get device certificate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E5AC9B-E5DC-4B4F-8405-124E80472725}"/>
                </a:ext>
              </a:extLst>
            </p:cNvPr>
            <p:cNvCxnSpPr/>
            <p:nvPr/>
          </p:nvCxnSpPr>
          <p:spPr>
            <a:xfrm>
              <a:off x="1899921" y="2012206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B8FEA3-0596-B647-B404-6BC4E3C87601}"/>
                </a:ext>
              </a:extLst>
            </p:cNvPr>
            <p:cNvGrpSpPr/>
            <p:nvPr/>
          </p:nvGrpSpPr>
          <p:grpSpPr>
            <a:xfrm>
              <a:off x="2171488" y="1556869"/>
              <a:ext cx="355599" cy="371583"/>
              <a:chOff x="2509521" y="2412257"/>
              <a:chExt cx="1325933" cy="13354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41216A-A615-9045-A729-B32F18B41037}"/>
                  </a:ext>
                </a:extLst>
              </p:cNvPr>
              <p:cNvSpPr txBox="1"/>
              <p:nvPr/>
            </p:nvSpPr>
            <p:spPr>
              <a:xfrm>
                <a:off x="2509522" y="2895322"/>
                <a:ext cx="1325932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15" name="Octagon 14">
                <a:extLst>
                  <a:ext uri="{FF2B5EF4-FFF2-40B4-BE49-F238E27FC236}">
                    <a16:creationId xmlns:a16="http://schemas.microsoft.com/office/drawing/2014/main" id="{7E762538-DE37-7746-8A90-CA47C35EB31A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5A988F2-0FC6-2B42-842F-A50E6777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1214" y="1418433"/>
              <a:ext cx="393821" cy="51689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F9E0C78-A0E5-1142-8D0E-AF386A57A746}"/>
              </a:ext>
            </a:extLst>
          </p:cNvPr>
          <p:cNvGrpSpPr/>
          <p:nvPr/>
        </p:nvGrpSpPr>
        <p:grpSpPr>
          <a:xfrm>
            <a:off x="1899921" y="3479696"/>
            <a:ext cx="3952238" cy="593773"/>
            <a:chOff x="1899921" y="3022496"/>
            <a:chExt cx="3952238" cy="5937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F53ADB-26FA-A444-AC4D-8B09AF7D8B21}"/>
                </a:ext>
              </a:extLst>
            </p:cNvPr>
            <p:cNvSpPr txBox="1"/>
            <p:nvPr/>
          </p:nvSpPr>
          <p:spPr>
            <a:xfrm>
              <a:off x="2642135" y="3163183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Provision certificate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567D841-2701-904A-9DEA-61F1CAC31FBC}"/>
                </a:ext>
              </a:extLst>
            </p:cNvPr>
            <p:cNvCxnSpPr/>
            <p:nvPr/>
          </p:nvCxnSpPr>
          <p:spPr>
            <a:xfrm>
              <a:off x="1899921" y="3616269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866CCD9-95DA-F748-81A9-E44500AC0646}"/>
                </a:ext>
              </a:extLst>
            </p:cNvPr>
            <p:cNvGrpSpPr/>
            <p:nvPr/>
          </p:nvGrpSpPr>
          <p:grpSpPr>
            <a:xfrm>
              <a:off x="2171488" y="3160932"/>
              <a:ext cx="355599" cy="371583"/>
              <a:chOff x="2509521" y="2412257"/>
              <a:chExt cx="1325933" cy="133546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423AAF-C31F-C14B-B308-7A365287217A}"/>
                  </a:ext>
                </a:extLst>
              </p:cNvPr>
              <p:cNvSpPr txBox="1"/>
              <p:nvPr/>
            </p:nvSpPr>
            <p:spPr>
              <a:xfrm>
                <a:off x="2509521" y="2416300"/>
                <a:ext cx="1325933" cy="132737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53" name="Octagon 52">
                <a:extLst>
                  <a:ext uri="{FF2B5EF4-FFF2-40B4-BE49-F238E27FC236}">
                    <a16:creationId xmlns:a16="http://schemas.microsoft.com/office/drawing/2014/main" id="{2A77AC19-BCF7-2A4B-9685-52B49F7DA295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ED9A831-8953-2449-8EC5-7B77C284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1214" y="3022496"/>
              <a:ext cx="393821" cy="51689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669AB-A3D3-C944-B698-AC62E5E64A55}"/>
              </a:ext>
            </a:extLst>
          </p:cNvPr>
          <p:cNvGrpSpPr/>
          <p:nvPr/>
        </p:nvGrpSpPr>
        <p:grpSpPr>
          <a:xfrm>
            <a:off x="1899921" y="2661878"/>
            <a:ext cx="3952238" cy="615974"/>
            <a:chOff x="1899921" y="2204678"/>
            <a:chExt cx="3952238" cy="61597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04D334F-7FBE-CD4E-AF79-094B5B6ECDCF}"/>
                </a:ext>
              </a:extLst>
            </p:cNvPr>
            <p:cNvGrpSpPr/>
            <p:nvPr/>
          </p:nvGrpSpPr>
          <p:grpSpPr>
            <a:xfrm>
              <a:off x="1899921" y="2366441"/>
              <a:ext cx="3952238" cy="454211"/>
              <a:chOff x="1899921" y="2366441"/>
              <a:chExt cx="3952238" cy="45421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16A0FD-CA62-D549-A741-3A082DE463BD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Not activated certificate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213F51-46C4-C043-AB06-E2D430146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223F58E-CBA0-4849-9E83-C57A1AA3C522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D0F368-F143-144A-8C70-B0E1D7E79D34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Octagon 42">
                  <a:extLst>
                    <a:ext uri="{FF2B5EF4-FFF2-40B4-BE49-F238E27FC236}">
                      <a16:creationId xmlns:a16="http://schemas.microsoft.com/office/drawing/2014/main" id="{69F27798-1987-EC4A-A8A6-607F165076C4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FF44F079-B716-2C49-9D97-75946B7C7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41214" y="2204678"/>
              <a:ext cx="425351" cy="558273"/>
            </a:xfrm>
            <a:prstGeom prst="rect">
              <a:avLst/>
            </a:prstGeom>
          </p:spPr>
        </p:pic>
      </p:grpSp>
      <p:pic>
        <p:nvPicPr>
          <p:cNvPr id="56" name="Graphic 55">
            <a:extLst>
              <a:ext uri="{FF2B5EF4-FFF2-40B4-BE49-F238E27FC236}">
                <a16:creationId xmlns:a16="http://schemas.microsoft.com/office/drawing/2014/main" id="{70C605DF-0328-B340-86F3-6AAD5D365C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99341" y="3751178"/>
            <a:ext cx="644581" cy="64458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D80646F-87E6-5247-8D44-18A67FEFA259}"/>
              </a:ext>
            </a:extLst>
          </p:cNvPr>
          <p:cNvGrpSpPr/>
          <p:nvPr/>
        </p:nvGrpSpPr>
        <p:grpSpPr>
          <a:xfrm>
            <a:off x="1899921" y="4252172"/>
            <a:ext cx="3952238" cy="595863"/>
            <a:chOff x="1899921" y="3794972"/>
            <a:chExt cx="3952238" cy="59586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0A610E4-D711-D747-AE8F-A71CA3FD17A1}"/>
                </a:ext>
              </a:extLst>
            </p:cNvPr>
            <p:cNvGrpSpPr/>
            <p:nvPr/>
          </p:nvGrpSpPr>
          <p:grpSpPr>
            <a:xfrm>
              <a:off x="1899921" y="3936624"/>
              <a:ext cx="3952238" cy="454211"/>
              <a:chOff x="1899921" y="2366441"/>
              <a:chExt cx="3952238" cy="45421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37C80B-4748-4746-B0C1-C0CF559B1C53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Provisioning accepted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0214B02-3B61-9448-B0F7-F54E47758E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0414B43-5560-F241-AD52-817AC0BD4DFE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6E93CF9-144F-9A43-984D-941A98949A26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67" name="Octagon 66">
                  <a:extLst>
                    <a:ext uri="{FF2B5EF4-FFF2-40B4-BE49-F238E27FC236}">
                      <a16:creationId xmlns:a16="http://schemas.microsoft.com/office/drawing/2014/main" id="{80D6ECD7-A4AA-6C4B-9B9F-DFD90FA2A384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DD087563-C7B6-F64D-88E6-CF21D650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065217" y="3794972"/>
              <a:ext cx="377343" cy="512109"/>
            </a:xfrm>
            <a:prstGeom prst="rect">
              <a:avLst/>
            </a:prstGeom>
          </p:spPr>
        </p:pic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35D31C5D-CC78-7A4B-B44F-060E4165B9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99341" y="5405490"/>
            <a:ext cx="638810" cy="638810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A2DF21-2FA5-4F47-B32E-8F73A2985ED7}"/>
              </a:ext>
            </a:extLst>
          </p:cNvPr>
          <p:cNvCxnSpPr>
            <a:stCxn id="56" idx="2"/>
            <a:endCxn id="68" idx="0"/>
          </p:cNvCxnSpPr>
          <p:nvPr/>
        </p:nvCxnSpPr>
        <p:spPr>
          <a:xfrm flipH="1">
            <a:off x="6418746" y="4395759"/>
            <a:ext cx="2886" cy="1009731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3797DF-86CC-4846-9F62-6068ECA70128}"/>
              </a:ext>
            </a:extLst>
          </p:cNvPr>
          <p:cNvSpPr txBox="1"/>
          <p:nvPr/>
        </p:nvSpPr>
        <p:spPr>
          <a:xfrm>
            <a:off x="6761948" y="5405490"/>
            <a:ext cx="201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Lambda validates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Provisioning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req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3F6A7-FDAF-8D43-9987-319768F84A04}"/>
              </a:ext>
            </a:extLst>
          </p:cNvPr>
          <p:cNvGrpSpPr/>
          <p:nvPr/>
        </p:nvGrpSpPr>
        <p:grpSpPr>
          <a:xfrm>
            <a:off x="5964323" y="4779627"/>
            <a:ext cx="355599" cy="371583"/>
            <a:chOff x="2509521" y="2412257"/>
            <a:chExt cx="1325933" cy="133546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CEF2BDD-2C39-FC41-848A-7FB910D59343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82" name="Octagon 81">
              <a:extLst>
                <a:ext uri="{FF2B5EF4-FFF2-40B4-BE49-F238E27FC236}">
                  <a16:creationId xmlns:a16="http://schemas.microsoft.com/office/drawing/2014/main" id="{F7385A0D-9509-834E-9A0E-0FE2FAE19BF8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Graphic 83">
            <a:extLst>
              <a:ext uri="{FF2B5EF4-FFF2-40B4-BE49-F238E27FC236}">
                <a16:creationId xmlns:a16="http://schemas.microsoft.com/office/drawing/2014/main" id="{28AFC8F3-9209-F74B-A445-179702599A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81977" y="4653369"/>
            <a:ext cx="624097" cy="624097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78CA4E2F-B5F7-6F4F-9DCF-D3B760D32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2966" y="2786677"/>
            <a:ext cx="462122" cy="606535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C6B024FE-90B7-B043-B465-D17C244F3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1351" y="3826150"/>
            <a:ext cx="425351" cy="5582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D4E33ED-1651-7648-8391-B1475D320053}"/>
              </a:ext>
            </a:extLst>
          </p:cNvPr>
          <p:cNvCxnSpPr>
            <a:cxnSpLocks/>
            <a:stCxn id="56" idx="3"/>
            <a:endCxn id="84" idx="1"/>
          </p:cNvCxnSpPr>
          <p:nvPr/>
        </p:nvCxnSpPr>
        <p:spPr>
          <a:xfrm>
            <a:off x="6743922" y="4073469"/>
            <a:ext cx="1138055" cy="891949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81109-A31B-C14B-AE9D-DDFAEEE83EFD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>
            <a:off x="6743922" y="4073469"/>
            <a:ext cx="1237429" cy="31818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055411C-D7F1-BB47-AE9E-E52F540F77E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6779627" y="3089945"/>
            <a:ext cx="1183339" cy="931450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F02F09-3765-AA43-8037-8BE7BEFDEFEB}"/>
              </a:ext>
            </a:extLst>
          </p:cNvPr>
          <p:cNvSpPr txBox="1"/>
          <p:nvPr/>
        </p:nvSpPr>
        <p:spPr>
          <a:xfrm>
            <a:off x="6642367" y="2153818"/>
            <a:ext cx="118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policy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7BF17E-9DDE-494B-B2F7-F91839A9BB35}"/>
              </a:ext>
            </a:extLst>
          </p:cNvPr>
          <p:cNvGrpSpPr/>
          <p:nvPr/>
        </p:nvGrpSpPr>
        <p:grpSpPr>
          <a:xfrm>
            <a:off x="6914868" y="4583740"/>
            <a:ext cx="355599" cy="371583"/>
            <a:chOff x="2509521" y="2412257"/>
            <a:chExt cx="1325933" cy="13354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97483E-150A-A34D-80B0-D8B3AA951EC4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99" name="Octagon 98">
              <a:extLst>
                <a:ext uri="{FF2B5EF4-FFF2-40B4-BE49-F238E27FC236}">
                  <a16:creationId xmlns:a16="http://schemas.microsoft.com/office/drawing/2014/main" id="{5574745F-C4F5-3C4E-A947-61B7F4E36248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9F42790-FCB8-2D4C-8185-569DC6F34C5E}"/>
              </a:ext>
            </a:extLst>
          </p:cNvPr>
          <p:cNvGrpSpPr/>
          <p:nvPr/>
        </p:nvGrpSpPr>
        <p:grpSpPr>
          <a:xfrm>
            <a:off x="7478515" y="3613110"/>
            <a:ext cx="355599" cy="371583"/>
            <a:chOff x="2509521" y="2412257"/>
            <a:chExt cx="1325933" cy="13354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160AC8-CA35-5740-BE0B-817B6B8E2C48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02" name="Octagon 101">
              <a:extLst>
                <a:ext uri="{FF2B5EF4-FFF2-40B4-BE49-F238E27FC236}">
                  <a16:creationId xmlns:a16="http://schemas.microsoft.com/office/drawing/2014/main" id="{6D7768DC-083C-6648-BD0B-F1C0294E43DB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49C9CA2-97DA-874C-B2A5-8D5AD7913B2A}"/>
              </a:ext>
            </a:extLst>
          </p:cNvPr>
          <p:cNvGrpSpPr/>
          <p:nvPr/>
        </p:nvGrpSpPr>
        <p:grpSpPr>
          <a:xfrm>
            <a:off x="7104621" y="3054429"/>
            <a:ext cx="355599" cy="371583"/>
            <a:chOff x="2509521" y="2412257"/>
            <a:chExt cx="1325933" cy="133546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B42EFD3-8651-0548-BA88-2F622B0BD92F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05" name="Octagon 104">
              <a:extLst>
                <a:ext uri="{FF2B5EF4-FFF2-40B4-BE49-F238E27FC236}">
                  <a16:creationId xmlns:a16="http://schemas.microsoft.com/office/drawing/2014/main" id="{50351C7F-0FC6-A74C-918E-059E84BE266E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BB64C6E-C4BC-9F44-BC6E-8C59C58F3BEF}"/>
              </a:ext>
            </a:extLst>
          </p:cNvPr>
          <p:cNvCxnSpPr/>
          <p:nvPr/>
        </p:nvCxnSpPr>
        <p:spPr>
          <a:xfrm>
            <a:off x="271105" y="5277466"/>
            <a:ext cx="162881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rved Left Arrow 109">
            <a:extLst>
              <a:ext uri="{FF2B5EF4-FFF2-40B4-BE49-F238E27FC236}">
                <a16:creationId xmlns:a16="http://schemas.microsoft.com/office/drawing/2014/main" id="{A549FB59-13DE-1444-8078-0F6611F31858}"/>
              </a:ext>
            </a:extLst>
          </p:cNvPr>
          <p:cNvSpPr/>
          <p:nvPr/>
        </p:nvSpPr>
        <p:spPr>
          <a:xfrm>
            <a:off x="1899921" y="4965417"/>
            <a:ext cx="449366" cy="759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4AC793-5376-1141-8354-74B0554BB529}"/>
              </a:ext>
            </a:extLst>
          </p:cNvPr>
          <p:cNvSpPr txBox="1"/>
          <p:nvPr/>
        </p:nvSpPr>
        <p:spPr>
          <a:xfrm>
            <a:off x="2325368" y="5691613"/>
            <a:ext cx="287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Reboot with new certificate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4A2A30F-23DF-3B4C-93C0-4232F81BD5DB}"/>
              </a:ext>
            </a:extLst>
          </p:cNvPr>
          <p:cNvGrpSpPr/>
          <p:nvPr/>
        </p:nvGrpSpPr>
        <p:grpSpPr>
          <a:xfrm>
            <a:off x="2490892" y="5259967"/>
            <a:ext cx="355599" cy="371583"/>
            <a:chOff x="2509521" y="2412257"/>
            <a:chExt cx="1325933" cy="133546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E251B2-44F6-5D4B-B76C-B222F51ED9AD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114" name="Octagon 113">
              <a:extLst>
                <a:ext uri="{FF2B5EF4-FFF2-40B4-BE49-F238E27FC236}">
                  <a16:creationId xmlns:a16="http://schemas.microsoft.com/office/drawing/2014/main" id="{AE32C887-EF21-7340-B0B8-EF0AB460E8BF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First work then beer (tavern)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7DD0B-7C88-3B4C-9336-25D0B172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8214" l="0" r="100000">
                        <a14:foregroundMark x1="23143" y1="43929" x2="23143" y2="43929"/>
                        <a14:foregroundMark x1="24286" y1="43929" x2="24286" y2="43929"/>
                        <a14:foregroundMark x1="23143" y1="50000" x2="23143" y2="50000"/>
                        <a14:foregroundMark x1="23429" y1="53571" x2="23429" y2="53571"/>
                        <a14:foregroundMark x1="25143" y1="53929" x2="25143" y2="53929"/>
                        <a14:foregroundMark x1="30000" y1="59643" x2="30000" y2="59643"/>
                        <a14:foregroundMark x1="75714" y1="48929" x2="75714" y2="48929"/>
                        <a14:foregroundMark x1="76000" y1="55357" x2="76000" y2="55357"/>
                        <a14:foregroundMark x1="74571" y1="62857" x2="74571" y2="62857"/>
                        <a14:foregroundMark x1="76000" y1="60357" x2="76000" y2="60357"/>
                        <a14:foregroundMark x1="64286" y1="65714" x2="64286" y2="65714"/>
                        <a14:foregroundMark x1="85143" y1="56071" x2="85143" y2="56071"/>
                        <a14:foregroundMark x1="21429" y1="14643" x2="21429" y2="14643"/>
                        <a14:foregroundMark x1="16286" y1="14643" x2="16286" y2="14643"/>
                        <a14:foregroundMark x1="32000" y1="12857" x2="32000" y2="12857"/>
                        <a14:foregroundMark x1="27143" y1="14286" x2="27143" y2="14286"/>
                        <a14:foregroundMark x1="24286" y1="15357" x2="24286" y2="15357"/>
                        <a14:foregroundMark x1="22000" y1="10357" x2="22000" y2="10357"/>
                        <a14:foregroundMark x1="70286" y1="13571" x2="70286" y2="13571"/>
                        <a14:foregroundMark x1="66286" y1="11071" x2="66286" y2="11071"/>
                        <a14:foregroundMark x1="75714" y1="15714" x2="75714" y2="15714"/>
                        <a14:foregroundMark x1="84000" y1="14643" x2="84000" y2="14643"/>
                        <a14:backgroundMark x1="11143" y1="7857" x2="11143" y2="7857"/>
                        <a14:backgroundMark x1="21429" y1="1786" x2="21429" y2="1786"/>
                        <a14:backgroundMark x1="58571" y1="10714" x2="58571" y2="10714"/>
                        <a14:backgroundMark x1="55143" y1="41429" x2="55143" y2="41429"/>
                        <a14:backgroundMark x1="66000" y1="45714" x2="66000" y2="45714"/>
                        <a14:backgroundMark x1="67714" y1="51429" x2="67714" y2="51429"/>
                        <a14:backgroundMark x1="72286" y1="52500" x2="72286" y2="52500"/>
                        <a14:backgroundMark x1="81143" y1="57143" x2="81143" y2="57143"/>
                        <a14:backgroundMark x1="30857" y1="43929" x2="30857" y2="43929"/>
                        <a14:backgroundMark x1="77714" y1="14286" x2="77714" y2="14286"/>
                        <a14:backgroundMark x1="40286" y1="12500" x2="40286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34" y="1775968"/>
            <a:ext cx="4369129" cy="35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Fleet Provisioning testing with </a:t>
            </a:r>
            <a:r>
              <a:rPr lang="en-US" sz="36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tavern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15DE95F-AF17-184A-8AD0-FDDE3C47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746" y="1260879"/>
            <a:ext cx="1206366" cy="4021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53E67B9-2DD7-4940-BB3B-96B974C81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3" b="89937" l="1693" r="99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8" y="1162081"/>
            <a:ext cx="934164" cy="6230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BC0C0A0-9FB2-264B-B3C3-6B3FD88BBD95}"/>
              </a:ext>
            </a:extLst>
          </p:cNvPr>
          <p:cNvSpPr txBox="1"/>
          <p:nvPr/>
        </p:nvSpPr>
        <p:spPr>
          <a:xfrm>
            <a:off x="231209" y="2251242"/>
            <a:ext cx="115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 certificate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378ED8B-644D-1B4E-B041-A5239D37772B}"/>
              </a:ext>
            </a:extLst>
          </p:cNvPr>
          <p:cNvSpPr/>
          <p:nvPr/>
        </p:nvSpPr>
        <p:spPr>
          <a:xfrm>
            <a:off x="5852160" y="1849120"/>
            <a:ext cx="2791351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9430CEDC-6B47-E847-8E27-ABEFAF51B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4823" y="2469406"/>
            <a:ext cx="346595" cy="346595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04E5555-1F78-FD43-9437-53D804DE7A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2966" y="1967535"/>
            <a:ext cx="398283" cy="485181"/>
          </a:xfrm>
          <a:prstGeom prst="rect">
            <a:avLst/>
          </a:prstGeom>
        </p:spPr>
      </p:pic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9E3E293-1900-2E40-B233-7F2924337581}"/>
              </a:ext>
            </a:extLst>
          </p:cNvPr>
          <p:cNvSpPr/>
          <p:nvPr/>
        </p:nvSpPr>
        <p:spPr>
          <a:xfrm>
            <a:off x="271105" y="1849120"/>
            <a:ext cx="1628816" cy="4500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5B0C1B8-305C-8549-93CA-CCF48204C9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7685" y="2251242"/>
            <a:ext cx="462122" cy="60653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0E13F1FB-AEDB-3D43-82E0-EDB2494DE2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9761" y="5445759"/>
            <a:ext cx="425351" cy="558273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116B5E2D-DB71-E04C-946A-71BC2824BCF2}"/>
              </a:ext>
            </a:extLst>
          </p:cNvPr>
          <p:cNvGrpSpPr/>
          <p:nvPr/>
        </p:nvGrpSpPr>
        <p:grpSpPr>
          <a:xfrm>
            <a:off x="1899921" y="1875633"/>
            <a:ext cx="3952238" cy="593773"/>
            <a:chOff x="1899921" y="1418433"/>
            <a:chExt cx="3952238" cy="59377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234EC5-E6A2-3542-B548-13C7A31907F9}"/>
                </a:ext>
              </a:extLst>
            </p:cNvPr>
            <p:cNvSpPr txBox="1"/>
            <p:nvPr/>
          </p:nvSpPr>
          <p:spPr>
            <a:xfrm>
              <a:off x="2642135" y="1559120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Get device certificate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A424136-EE4A-9B44-BAD0-28F3464E7835}"/>
                </a:ext>
              </a:extLst>
            </p:cNvPr>
            <p:cNvCxnSpPr/>
            <p:nvPr/>
          </p:nvCxnSpPr>
          <p:spPr>
            <a:xfrm>
              <a:off x="1899921" y="2012206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F59FB1E-ED07-474A-AB27-A6E2B0719304}"/>
                </a:ext>
              </a:extLst>
            </p:cNvPr>
            <p:cNvGrpSpPr/>
            <p:nvPr/>
          </p:nvGrpSpPr>
          <p:grpSpPr>
            <a:xfrm>
              <a:off x="2171488" y="1556869"/>
              <a:ext cx="355599" cy="371583"/>
              <a:chOff x="2509521" y="2412257"/>
              <a:chExt cx="1325933" cy="133546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A3C4CD4-7827-4543-A908-96C2B34663C9}"/>
                  </a:ext>
                </a:extLst>
              </p:cNvPr>
              <p:cNvSpPr txBox="1"/>
              <p:nvPr/>
            </p:nvSpPr>
            <p:spPr>
              <a:xfrm>
                <a:off x="2509522" y="2895322"/>
                <a:ext cx="1325932" cy="36933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91" name="Octagon 90">
                <a:extLst>
                  <a:ext uri="{FF2B5EF4-FFF2-40B4-BE49-F238E27FC236}">
                    <a16:creationId xmlns:a16="http://schemas.microsoft.com/office/drawing/2014/main" id="{2E52CA15-046E-4D41-89AB-DBE4B9F54D0F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B9CC1128-B2DD-0A4E-A791-FCF30142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1214" y="1418433"/>
              <a:ext cx="393821" cy="51689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7B7100B-9775-A242-BD28-211EEC182A44}"/>
              </a:ext>
            </a:extLst>
          </p:cNvPr>
          <p:cNvGrpSpPr/>
          <p:nvPr/>
        </p:nvGrpSpPr>
        <p:grpSpPr>
          <a:xfrm>
            <a:off x="1899921" y="3479696"/>
            <a:ext cx="3952238" cy="593773"/>
            <a:chOff x="1899921" y="3022496"/>
            <a:chExt cx="3952238" cy="59377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7EC9A2A-C8E6-9548-915D-53B90251B68E}"/>
                </a:ext>
              </a:extLst>
            </p:cNvPr>
            <p:cNvSpPr txBox="1"/>
            <p:nvPr/>
          </p:nvSpPr>
          <p:spPr>
            <a:xfrm>
              <a:off x="2642135" y="3163183"/>
              <a:ext cx="307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Provision certificate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982BB71-D844-A74A-8C17-236982751DB7}"/>
                </a:ext>
              </a:extLst>
            </p:cNvPr>
            <p:cNvCxnSpPr/>
            <p:nvPr/>
          </p:nvCxnSpPr>
          <p:spPr>
            <a:xfrm>
              <a:off x="1899921" y="3616269"/>
              <a:ext cx="39522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F8D65EC-2A95-3840-BA7C-16B4661808C5}"/>
                </a:ext>
              </a:extLst>
            </p:cNvPr>
            <p:cNvGrpSpPr/>
            <p:nvPr/>
          </p:nvGrpSpPr>
          <p:grpSpPr>
            <a:xfrm>
              <a:off x="2171488" y="3160932"/>
              <a:ext cx="355599" cy="371583"/>
              <a:chOff x="2509521" y="2412257"/>
              <a:chExt cx="1325933" cy="133546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BB0264E-CA6A-9E4E-BD8A-B3746C7B60DC}"/>
                  </a:ext>
                </a:extLst>
              </p:cNvPr>
              <p:cNvSpPr txBox="1"/>
              <p:nvPr/>
            </p:nvSpPr>
            <p:spPr>
              <a:xfrm>
                <a:off x="2509521" y="2416300"/>
                <a:ext cx="1325933" cy="132737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98" name="Octagon 97">
                <a:extLst>
                  <a:ext uri="{FF2B5EF4-FFF2-40B4-BE49-F238E27FC236}">
                    <a16:creationId xmlns:a16="http://schemas.microsoft.com/office/drawing/2014/main" id="{1D7A5C57-D87A-6741-9D25-ABE73C9CB705}"/>
                  </a:ext>
                </a:extLst>
              </p:cNvPr>
              <p:cNvSpPr/>
              <p:nvPr/>
            </p:nvSpPr>
            <p:spPr>
              <a:xfrm>
                <a:off x="2509521" y="2412257"/>
                <a:ext cx="1325932" cy="1335464"/>
              </a:xfrm>
              <a:prstGeom prst="oct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EF1457AF-F408-F94E-AA5C-E2D224D16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41214" y="3022496"/>
              <a:ext cx="393821" cy="51689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28975E-6FA1-3A4F-B48E-224FD44E2D81}"/>
              </a:ext>
            </a:extLst>
          </p:cNvPr>
          <p:cNvGrpSpPr/>
          <p:nvPr/>
        </p:nvGrpSpPr>
        <p:grpSpPr>
          <a:xfrm>
            <a:off x="1899921" y="2661878"/>
            <a:ext cx="3952238" cy="615974"/>
            <a:chOff x="1899921" y="2204678"/>
            <a:chExt cx="3952238" cy="61597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941195B-6438-8249-A976-DD90AC69B0BA}"/>
                </a:ext>
              </a:extLst>
            </p:cNvPr>
            <p:cNvGrpSpPr/>
            <p:nvPr/>
          </p:nvGrpSpPr>
          <p:grpSpPr>
            <a:xfrm>
              <a:off x="1899921" y="2366441"/>
              <a:ext cx="3952238" cy="454211"/>
              <a:chOff x="1899921" y="2366441"/>
              <a:chExt cx="3952238" cy="454211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A650EBE-3106-AF4C-B402-9542868B8310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Not activated certificate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6D83BDD-5A32-2443-8D8D-BB13ADE7A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7248ACC-00ED-FA46-8328-8A1BCE1EF23E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2C4703-AAB6-1F42-A686-75B18DDD25DB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  <p:sp>
              <p:nvSpPr>
                <p:cNvPr id="106" name="Octagon 105">
                  <a:extLst>
                    <a:ext uri="{FF2B5EF4-FFF2-40B4-BE49-F238E27FC236}">
                      <a16:creationId xmlns:a16="http://schemas.microsoft.com/office/drawing/2014/main" id="{390EF0E9-AABE-9246-830F-87B38879EE74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7D0A8C1C-74BA-CD43-8535-46B1E7728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41214" y="2204678"/>
              <a:ext cx="425351" cy="558273"/>
            </a:xfrm>
            <a:prstGeom prst="rect">
              <a:avLst/>
            </a:prstGeom>
          </p:spPr>
        </p:pic>
      </p:grpSp>
      <p:pic>
        <p:nvPicPr>
          <p:cNvPr id="107" name="Graphic 106">
            <a:extLst>
              <a:ext uri="{FF2B5EF4-FFF2-40B4-BE49-F238E27FC236}">
                <a16:creationId xmlns:a16="http://schemas.microsoft.com/office/drawing/2014/main" id="{39AFE6B6-1E01-7344-BE62-F012215DF2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99341" y="3751178"/>
            <a:ext cx="644581" cy="644581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D3C312F-EF5D-754C-A000-A995FA4119C0}"/>
              </a:ext>
            </a:extLst>
          </p:cNvPr>
          <p:cNvGrpSpPr/>
          <p:nvPr/>
        </p:nvGrpSpPr>
        <p:grpSpPr>
          <a:xfrm>
            <a:off x="1899921" y="4252172"/>
            <a:ext cx="3952238" cy="595863"/>
            <a:chOff x="1899921" y="3794972"/>
            <a:chExt cx="3952238" cy="59586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E0DF7B8-8A51-5447-BB29-29256B03772B}"/>
                </a:ext>
              </a:extLst>
            </p:cNvPr>
            <p:cNvGrpSpPr/>
            <p:nvPr/>
          </p:nvGrpSpPr>
          <p:grpSpPr>
            <a:xfrm>
              <a:off x="1899921" y="3936624"/>
              <a:ext cx="3952238" cy="454211"/>
              <a:chOff x="1899921" y="2366441"/>
              <a:chExt cx="3952238" cy="454211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BD7CCAF-5254-F04F-9340-E60196D9F0DF}"/>
                  </a:ext>
                </a:extLst>
              </p:cNvPr>
              <p:cNvSpPr txBox="1"/>
              <p:nvPr/>
            </p:nvSpPr>
            <p:spPr>
              <a:xfrm>
                <a:off x="2643617" y="2368692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Provisioning accepted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65CCE1A-2C30-7F4C-B9FE-DED2FE10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9921" y="2806697"/>
                <a:ext cx="3952238" cy="1395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B7B17B-323A-444B-BA4E-FB3F8B2D2FC6}"/>
                  </a:ext>
                </a:extLst>
              </p:cNvPr>
              <p:cNvGrpSpPr/>
              <p:nvPr/>
            </p:nvGrpSpPr>
            <p:grpSpPr>
              <a:xfrm>
                <a:off x="2172970" y="2366441"/>
                <a:ext cx="355599" cy="371583"/>
                <a:chOff x="2509521" y="2412257"/>
                <a:chExt cx="1325933" cy="133546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191A08C-B19C-E54F-8E4A-58F76590ADCD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115" name="Octagon 114">
                  <a:extLst>
                    <a:ext uri="{FF2B5EF4-FFF2-40B4-BE49-F238E27FC236}">
                      <a16:creationId xmlns:a16="http://schemas.microsoft.com/office/drawing/2014/main" id="{E2BABB35-48D0-5246-B047-1277B8FE19E6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0A6C4228-2567-7049-8085-4A8D0F5B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65217" y="3794972"/>
              <a:ext cx="377343" cy="512109"/>
            </a:xfrm>
            <a:prstGeom prst="rect">
              <a:avLst/>
            </a:prstGeom>
          </p:spPr>
        </p:pic>
      </p:grpSp>
      <p:pic>
        <p:nvPicPr>
          <p:cNvPr id="116" name="Graphic 115">
            <a:extLst>
              <a:ext uri="{FF2B5EF4-FFF2-40B4-BE49-F238E27FC236}">
                <a16:creationId xmlns:a16="http://schemas.microsoft.com/office/drawing/2014/main" id="{926BA971-BABF-9A4E-BB54-A7D6EB0ADA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99341" y="5405490"/>
            <a:ext cx="638810" cy="63881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84945-2643-0C48-BBFA-33B4DD5EBB8F}"/>
              </a:ext>
            </a:extLst>
          </p:cNvPr>
          <p:cNvCxnSpPr>
            <a:stCxn id="107" idx="2"/>
            <a:endCxn id="116" idx="0"/>
          </p:cNvCxnSpPr>
          <p:nvPr/>
        </p:nvCxnSpPr>
        <p:spPr>
          <a:xfrm flipH="1">
            <a:off x="6418746" y="4395759"/>
            <a:ext cx="2886" cy="1009731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35021B8-EFBF-7348-8F92-33D00E7F71FF}"/>
              </a:ext>
            </a:extLst>
          </p:cNvPr>
          <p:cNvSpPr txBox="1"/>
          <p:nvPr/>
        </p:nvSpPr>
        <p:spPr>
          <a:xfrm>
            <a:off x="6761948" y="5405490"/>
            <a:ext cx="201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Lambda validates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Provisioning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req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1036FDE-2260-F041-B228-C55A411444BD}"/>
              </a:ext>
            </a:extLst>
          </p:cNvPr>
          <p:cNvGrpSpPr/>
          <p:nvPr/>
        </p:nvGrpSpPr>
        <p:grpSpPr>
          <a:xfrm>
            <a:off x="5964323" y="4779627"/>
            <a:ext cx="355599" cy="371583"/>
            <a:chOff x="2509521" y="2412257"/>
            <a:chExt cx="1325933" cy="133546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F2B3F8-ADC7-AD4F-BB95-0FFB9502FB31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21" name="Octagon 120">
              <a:extLst>
                <a:ext uri="{FF2B5EF4-FFF2-40B4-BE49-F238E27FC236}">
                  <a16:creationId xmlns:a16="http://schemas.microsoft.com/office/drawing/2014/main" id="{E1DD8BA7-B1F5-564D-B7F5-005F434F6D35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1DC4B5B-CB70-D64C-8735-6395402558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81977" y="4653369"/>
            <a:ext cx="624097" cy="624097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7EB854F3-40A4-A748-BD8A-D50743BD1E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2966" y="2786677"/>
            <a:ext cx="462122" cy="60653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ACC59B8-D742-7743-9D82-B80ECF3CC3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1351" y="3826150"/>
            <a:ext cx="425351" cy="558273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0C1E23-CD28-054A-97BC-06D5385A41AB}"/>
              </a:ext>
            </a:extLst>
          </p:cNvPr>
          <p:cNvCxnSpPr>
            <a:cxnSpLocks/>
            <a:stCxn id="107" idx="3"/>
            <a:endCxn id="122" idx="1"/>
          </p:cNvCxnSpPr>
          <p:nvPr/>
        </p:nvCxnSpPr>
        <p:spPr>
          <a:xfrm>
            <a:off x="6743922" y="4073469"/>
            <a:ext cx="1138055" cy="891949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66C37D-BD04-E844-BE36-D073F5469269}"/>
              </a:ext>
            </a:extLst>
          </p:cNvPr>
          <p:cNvCxnSpPr>
            <a:cxnSpLocks/>
            <a:stCxn id="107" idx="3"/>
            <a:endCxn id="124" idx="1"/>
          </p:cNvCxnSpPr>
          <p:nvPr/>
        </p:nvCxnSpPr>
        <p:spPr>
          <a:xfrm>
            <a:off x="6743922" y="4073469"/>
            <a:ext cx="1237429" cy="31818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CADFBF-E967-CB4A-AB02-AFCB3F53B3E4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6779627" y="3089945"/>
            <a:ext cx="1183339" cy="931450"/>
          </a:xfrm>
          <a:prstGeom prst="straightConnector1">
            <a:avLst/>
          </a:prstGeom>
          <a:ln w="25400" cmpd="sng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417471C-D055-6946-8281-347FDB75FB29}"/>
              </a:ext>
            </a:extLst>
          </p:cNvPr>
          <p:cNvSpPr txBox="1"/>
          <p:nvPr/>
        </p:nvSpPr>
        <p:spPr>
          <a:xfrm>
            <a:off x="6642367" y="2153818"/>
            <a:ext cx="118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Bootstrap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policy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3CFCBFB-DEC8-9347-9AC2-5A1EB74502F9}"/>
              </a:ext>
            </a:extLst>
          </p:cNvPr>
          <p:cNvGrpSpPr/>
          <p:nvPr/>
        </p:nvGrpSpPr>
        <p:grpSpPr>
          <a:xfrm>
            <a:off x="6914868" y="4583740"/>
            <a:ext cx="355599" cy="371583"/>
            <a:chOff x="2509521" y="2412257"/>
            <a:chExt cx="1325933" cy="133546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B8138D7-80E5-1446-9BAE-0E1AE059D522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1" name="Octagon 130">
              <a:extLst>
                <a:ext uri="{FF2B5EF4-FFF2-40B4-BE49-F238E27FC236}">
                  <a16:creationId xmlns:a16="http://schemas.microsoft.com/office/drawing/2014/main" id="{8F8A0766-519B-5749-9AA6-F5B0C8860243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81F20DD-CB62-4A4A-BA9D-637E125E6F7F}"/>
              </a:ext>
            </a:extLst>
          </p:cNvPr>
          <p:cNvGrpSpPr/>
          <p:nvPr/>
        </p:nvGrpSpPr>
        <p:grpSpPr>
          <a:xfrm>
            <a:off x="7478515" y="3613110"/>
            <a:ext cx="355599" cy="371583"/>
            <a:chOff x="2509521" y="2412257"/>
            <a:chExt cx="1325933" cy="133546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4ECBC0-4B3D-9848-8E65-3A55E474211D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34" name="Octagon 133">
              <a:extLst>
                <a:ext uri="{FF2B5EF4-FFF2-40B4-BE49-F238E27FC236}">
                  <a16:creationId xmlns:a16="http://schemas.microsoft.com/office/drawing/2014/main" id="{3A48934F-C008-AB4E-AE18-F528F0BC55CE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7FAA39D-6668-8D45-B36F-6BA52011463A}"/>
              </a:ext>
            </a:extLst>
          </p:cNvPr>
          <p:cNvGrpSpPr/>
          <p:nvPr/>
        </p:nvGrpSpPr>
        <p:grpSpPr>
          <a:xfrm>
            <a:off x="7104621" y="3054429"/>
            <a:ext cx="355599" cy="371583"/>
            <a:chOff x="2509521" y="2412257"/>
            <a:chExt cx="1325933" cy="133546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8760101-ED36-DC46-8440-A6B4E44028D5}"/>
                </a:ext>
              </a:extLst>
            </p:cNvPr>
            <p:cNvSpPr txBox="1"/>
            <p:nvPr/>
          </p:nvSpPr>
          <p:spPr>
            <a:xfrm>
              <a:off x="2509521" y="2416300"/>
              <a:ext cx="1325933" cy="132737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37" name="Octagon 136">
              <a:extLst>
                <a:ext uri="{FF2B5EF4-FFF2-40B4-BE49-F238E27FC236}">
                  <a16:creationId xmlns:a16="http://schemas.microsoft.com/office/drawing/2014/main" id="{F2E561AB-D444-C647-AEB5-63620EE812F6}"/>
                </a:ext>
              </a:extLst>
            </p:cNvPr>
            <p:cNvSpPr/>
            <p:nvPr/>
          </p:nvSpPr>
          <p:spPr>
            <a:xfrm>
              <a:off x="2509521" y="2412257"/>
              <a:ext cx="1325932" cy="1335464"/>
            </a:xfrm>
            <a:prstGeom prst="oc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303EEEC-E1B6-C44B-A721-BBEF78EABBCA}"/>
              </a:ext>
            </a:extLst>
          </p:cNvPr>
          <p:cNvCxnSpPr/>
          <p:nvPr/>
        </p:nvCxnSpPr>
        <p:spPr>
          <a:xfrm>
            <a:off x="271105" y="5277466"/>
            <a:ext cx="1628816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E095249-C33B-A845-B219-AE3495750D95}"/>
              </a:ext>
            </a:extLst>
          </p:cNvPr>
          <p:cNvGrpSpPr/>
          <p:nvPr/>
        </p:nvGrpSpPr>
        <p:grpSpPr>
          <a:xfrm>
            <a:off x="1920734" y="5177227"/>
            <a:ext cx="3952238" cy="586386"/>
            <a:chOff x="1920734" y="5177227"/>
            <a:chExt cx="3952238" cy="5863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B5BD619-DC82-6543-B4A6-92585733AD86}"/>
                </a:ext>
              </a:extLst>
            </p:cNvPr>
            <p:cNvGrpSpPr/>
            <p:nvPr/>
          </p:nvGrpSpPr>
          <p:grpSpPr>
            <a:xfrm>
              <a:off x="1920734" y="5308276"/>
              <a:ext cx="3952238" cy="455337"/>
              <a:chOff x="1899921" y="3160932"/>
              <a:chExt cx="3952238" cy="455337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ECC46B-E370-4D48-8307-997C19EF6D49}"/>
                  </a:ext>
                </a:extLst>
              </p:cNvPr>
              <p:cNvSpPr txBox="1"/>
              <p:nvPr/>
            </p:nvSpPr>
            <p:spPr>
              <a:xfrm>
                <a:off x="2642135" y="3163183"/>
                <a:ext cx="3071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Delete.        and 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2E6CDB10-5482-6B4A-BBA9-096F831EDEC3}"/>
                  </a:ext>
                </a:extLst>
              </p:cNvPr>
              <p:cNvCxnSpPr/>
              <p:nvPr/>
            </p:nvCxnSpPr>
            <p:spPr>
              <a:xfrm>
                <a:off x="1899921" y="3616269"/>
                <a:ext cx="395223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CCB27BE-429F-0949-AA05-820534633116}"/>
                  </a:ext>
                </a:extLst>
              </p:cNvPr>
              <p:cNvGrpSpPr/>
              <p:nvPr/>
            </p:nvGrpSpPr>
            <p:grpSpPr>
              <a:xfrm>
                <a:off x="2171488" y="3160932"/>
                <a:ext cx="355599" cy="371583"/>
                <a:chOff x="2509521" y="2412257"/>
                <a:chExt cx="1325933" cy="1335464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A3D9DF2-450E-554C-8D31-3FFF7063091E}"/>
                    </a:ext>
                  </a:extLst>
                </p:cNvPr>
                <p:cNvSpPr txBox="1"/>
                <p:nvPr/>
              </p:nvSpPr>
              <p:spPr>
                <a:xfrm>
                  <a:off x="2509521" y="2416300"/>
                  <a:ext cx="1325933" cy="132737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9</a:t>
                  </a:r>
                </a:p>
              </p:txBody>
            </p:sp>
            <p:sp>
              <p:nvSpPr>
                <p:cNvPr id="150" name="Octagon 149">
                  <a:extLst>
                    <a:ext uri="{FF2B5EF4-FFF2-40B4-BE49-F238E27FC236}">
                      <a16:creationId xmlns:a16="http://schemas.microsoft.com/office/drawing/2014/main" id="{41967127-0BA5-EE4C-BD10-2D6B6E07936A}"/>
                    </a:ext>
                  </a:extLst>
                </p:cNvPr>
                <p:cNvSpPr/>
                <p:nvPr/>
              </p:nvSpPr>
              <p:spPr>
                <a:xfrm>
                  <a:off x="2509521" y="2412257"/>
                  <a:ext cx="1325932" cy="1335464"/>
                </a:xfrm>
                <a:prstGeom prst="octag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8DE8A1F7-86B2-C14C-9EFD-4E2155E0D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17605" y="5179955"/>
              <a:ext cx="425351" cy="558273"/>
            </a:xfrm>
            <a:prstGeom prst="rect">
              <a:avLst/>
            </a:prstGeom>
          </p:spPr>
        </p:pic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F0537B1C-0AA0-534E-847A-B169BC457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68840" y="5177227"/>
              <a:ext cx="540311" cy="540311"/>
            </a:xfrm>
            <a:prstGeom prst="rect">
              <a:avLst/>
            </a:prstGeom>
          </p:spPr>
        </p:pic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C52AA1E-2FA8-E843-AED8-2491A35D9559}"/>
              </a:ext>
            </a:extLst>
          </p:cNvPr>
          <p:cNvCxnSpPr/>
          <p:nvPr/>
        </p:nvCxnSpPr>
        <p:spPr>
          <a:xfrm>
            <a:off x="1269761" y="5459091"/>
            <a:ext cx="491657" cy="544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08B014-B067-E846-A022-44182E33F7F0}"/>
              </a:ext>
            </a:extLst>
          </p:cNvPr>
          <p:cNvCxnSpPr>
            <a:cxnSpLocks/>
          </p:cNvCxnSpPr>
          <p:nvPr/>
        </p:nvCxnSpPr>
        <p:spPr>
          <a:xfrm flipH="1">
            <a:off x="1223425" y="5474835"/>
            <a:ext cx="464075" cy="5291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1182C10-3C94-1A4A-9B04-4F195EF1B0B4}"/>
              </a:ext>
            </a:extLst>
          </p:cNvPr>
          <p:cNvSpPr txBox="1"/>
          <p:nvPr/>
        </p:nvSpPr>
        <p:spPr>
          <a:xfrm>
            <a:off x="228564" y="3589779"/>
            <a:ext cx="1681709" cy="76374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New provision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Re-provision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Rejected provision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9486720E-AB1B-CA49-85B0-F94BB3D644D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31277" y="1259188"/>
            <a:ext cx="398899" cy="398899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D77EC451-231A-BF47-AC19-AAA8ED24A6D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27087" y="1015717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18"/>
            <a:ext cx="9143999" cy="6781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Now it’s time to celebrate!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CA9EB-213E-AD48-96ED-EEE14375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100000" l="0" r="100000">
                        <a14:foregroundMark x1="30278" y1="36667" x2="30278" y2="36667"/>
                        <a14:foregroundMark x1="27222" y1="10556" x2="27222" y2="10556"/>
                        <a14:foregroundMark x1="29444" y1="90278" x2="29444" y2="90278"/>
                        <a14:foregroundMark x1="31667" y1="87500" x2="31667" y2="87500"/>
                        <a14:foregroundMark x1="31944" y1="86944" x2="31944" y2="86944"/>
                        <a14:foregroundMark x1="29444" y1="27778" x2="29444" y2="27778"/>
                        <a14:foregroundMark x1="31667" y1="93056" x2="31667" y2="93056"/>
                        <a14:foregroundMark x1="72778" y1="87222" x2="72778" y2="87222"/>
                        <a14:foregroundMark x1="71667" y1="89722" x2="71667" y2="89722"/>
                        <a14:foregroundMark x1="76111" y1="93056" x2="76111" y2="93056"/>
                        <a14:foregroundMark x1="79444" y1="85556" x2="79444" y2="85556"/>
                        <a14:foregroundMark x1="70556" y1="9722" x2="70556" y2="9722"/>
                        <a14:foregroundMark x1="71111" y1="8611" x2="71111" y2="8611"/>
                        <a14:foregroundMark x1="65000" y1="9444" x2="65000" y2="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310"/>
            <a:ext cx="4561840" cy="4561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F62E25-CCA3-0849-833A-468150A23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1498600"/>
            <a:ext cx="3845560" cy="38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18447</TotalTime>
  <Words>183</Words>
  <Application>Microsoft Macintosh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Calisto MT</vt:lpstr>
      <vt:lpstr>Trebuchet MS</vt:lpstr>
      <vt:lpstr>Wingdings 2</vt:lpstr>
      <vt:lpstr>Slate</vt:lpstr>
      <vt:lpstr>AWS Fleet Provisioning</vt:lpstr>
      <vt:lpstr>IoT devices connection to AWS</vt:lpstr>
      <vt:lpstr>Conventional device provisioning process</vt:lpstr>
      <vt:lpstr>Fleet Provisioning process 1</vt:lpstr>
      <vt:lpstr>Fleet Provisioning process 2</vt:lpstr>
      <vt:lpstr>First work then beer (tavern)</vt:lpstr>
      <vt:lpstr>Fleet Provisioning testing with tavern</vt:lpstr>
      <vt:lpstr>Now it’s time to celebrate!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Berger</dc:title>
  <dc:creator>Alex Berger</dc:creator>
  <cp:lastModifiedBy>Alex Berger</cp:lastModifiedBy>
  <cp:revision>216</cp:revision>
  <dcterms:created xsi:type="dcterms:W3CDTF">2015-11-13T14:39:08Z</dcterms:created>
  <dcterms:modified xsi:type="dcterms:W3CDTF">2021-04-06T15:21:23Z</dcterms:modified>
</cp:coreProperties>
</file>